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3" r:id="rId4"/>
  </p:sldMasterIdLst>
  <p:notesMasterIdLst>
    <p:notesMasterId r:id="rId40"/>
  </p:notesMasterIdLst>
  <p:sldIdLst>
    <p:sldId id="424" r:id="rId5"/>
    <p:sldId id="421" r:id="rId6"/>
    <p:sldId id="390" r:id="rId7"/>
    <p:sldId id="425" r:id="rId8"/>
    <p:sldId id="427" r:id="rId9"/>
    <p:sldId id="426" r:id="rId10"/>
    <p:sldId id="428" r:id="rId11"/>
    <p:sldId id="429" r:id="rId12"/>
    <p:sldId id="463" r:id="rId13"/>
    <p:sldId id="431" r:id="rId14"/>
    <p:sldId id="464" r:id="rId15"/>
    <p:sldId id="418" r:id="rId16"/>
    <p:sldId id="433" r:id="rId17"/>
    <p:sldId id="434" r:id="rId18"/>
    <p:sldId id="435" r:id="rId19"/>
    <p:sldId id="436" r:id="rId20"/>
    <p:sldId id="437" r:id="rId21"/>
    <p:sldId id="438" r:id="rId22"/>
    <p:sldId id="439" r:id="rId23"/>
    <p:sldId id="440" r:id="rId24"/>
    <p:sldId id="441" r:id="rId25"/>
    <p:sldId id="442" r:id="rId26"/>
    <p:sldId id="388" r:id="rId27"/>
    <p:sldId id="443" r:id="rId28"/>
    <p:sldId id="444" r:id="rId29"/>
    <p:sldId id="445" r:id="rId30"/>
    <p:sldId id="446" r:id="rId31"/>
    <p:sldId id="454" r:id="rId32"/>
    <p:sldId id="453" r:id="rId33"/>
    <p:sldId id="447" r:id="rId34"/>
    <p:sldId id="448" r:id="rId35"/>
    <p:sldId id="449" r:id="rId36"/>
    <p:sldId id="450" r:id="rId37"/>
    <p:sldId id="451" r:id="rId38"/>
    <p:sldId id="452" r:id="rId39"/>
  </p:sldIdLst>
  <p:sldSz cx="12192000" cy="6858000"/>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66"/>
    <a:srgbClr val="6600CC"/>
    <a:srgbClr val="0000FF"/>
    <a:srgbClr val="FBFBFB"/>
    <a:srgbClr val="800080"/>
    <a:srgbClr val="66FF33"/>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660"/>
  </p:normalViewPr>
  <p:slideViewPr>
    <p:cSldViewPr showGuides="1">
      <p:cViewPr varScale="1">
        <p:scale>
          <a:sx n="82" d="100"/>
          <a:sy n="82" d="100"/>
        </p:scale>
        <p:origin x="490"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987"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8132" name="Rectangle 4"/>
          <p:cNvSpPr>
            <a:spLocks noGrp="1" noRot="1" noChangeAspect="1" noTextEdit="1"/>
          </p:cNvSpPr>
          <p:nvPr>
            <p:ph type="sldImg" idx="2"/>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p>
            <a:pPr lvl="0" algn="r" eaLnBrk="1" hangingPunct="1"/>
            <a:fld id="{9A0DB2DC-4C9A-4742-B13C-FB6460FD3503}" type="slidenum">
              <a:rPr lang="en-US" altLang="en-US" sz="1200" dirty="0"/>
              <a:t>‹#›</a:t>
            </a:fld>
            <a:endParaRPr lang="en-US"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p:txBody>
          <a:bodyPr wrap="square" lIns="91440" tIns="45720" rIns="91440" bIns="45720" anchor="t" anchorCtr="0"/>
          <a:lstStyle/>
          <a:p>
            <a:pPr lvl="0"/>
            <a:endParaRPr lang="zh-CN" altLang="en-US" dirty="0">
              <a:ea typeface="SimSun" panose="02010600030101010101" pitchFamily="2" charset="-122"/>
            </a:endParaRPr>
          </a:p>
        </p:txBody>
      </p:sp>
      <p:sp>
        <p:nvSpPr>
          <p:cNvPr id="5018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ea typeface="SimSun" panose="02010600030101010101" pitchFamily="2" charset="-122"/>
              </a:rPr>
              <a:t>1</a:t>
            </a:fld>
            <a:endParaRPr lang="en-US" altLang="en-US" sz="1200" dirty="0">
              <a:solidFill>
                <a:srgbClr val="000000"/>
              </a:solidFill>
              <a:ea typeface="SimSun"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p:sp>
      <p:sp>
        <p:nvSpPr>
          <p:cNvPr id="72707" name="备注占位符 2"/>
          <p:cNvSpPr>
            <a:spLocks noGrp="1"/>
          </p:cNvSpPr>
          <p:nvPr>
            <p:ph type="body" idx="1"/>
          </p:nvPr>
        </p:nvSpPr>
        <p:spPr/>
        <p:txBody>
          <a:bodyPr wrap="square" lIns="91440" tIns="45720" rIns="91440" bIns="45720" anchor="t" anchorCtr="0"/>
          <a:lstStyle/>
          <a:p>
            <a:pPr lvl="0"/>
            <a:endParaRPr lang="zh-CN" altLang="en-US" dirty="0">
              <a:ea typeface="SimSun" panose="02010600030101010101" pitchFamily="2" charset="-122"/>
            </a:endParaRPr>
          </a:p>
        </p:txBody>
      </p:sp>
      <p:sp>
        <p:nvSpPr>
          <p:cNvPr id="7270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ea typeface="SimSun" panose="02010600030101010101" pitchFamily="2" charset="-122"/>
              </a:rPr>
              <a:t>14</a:t>
            </a:fld>
            <a:endParaRPr lang="en-US" altLang="en-US" sz="1200" dirty="0">
              <a:solidFill>
                <a:srgbClr val="000000"/>
              </a:solidFill>
              <a:ea typeface="SimSun"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TextEdit="1"/>
          </p:cNvSpPr>
          <p:nvPr>
            <p:ph type="sldImg"/>
          </p:nvPr>
        </p:nvSpPr>
        <p:spPr/>
      </p:sp>
      <p:sp>
        <p:nvSpPr>
          <p:cNvPr id="74755" name="备注占位符 2"/>
          <p:cNvSpPr>
            <a:spLocks noGrp="1"/>
          </p:cNvSpPr>
          <p:nvPr>
            <p:ph type="body" idx="1"/>
          </p:nvPr>
        </p:nvSpPr>
        <p:spPr/>
        <p:txBody>
          <a:bodyPr wrap="square" lIns="91440" tIns="45720" rIns="91440" bIns="45720" anchor="t" anchorCtr="0"/>
          <a:lstStyle/>
          <a:p>
            <a:pPr lvl="0"/>
            <a:endParaRPr lang="zh-CN" altLang="en-US" dirty="0">
              <a:ea typeface="SimSun" panose="02010600030101010101" pitchFamily="2" charset="-122"/>
            </a:endParaRPr>
          </a:p>
        </p:txBody>
      </p:sp>
      <p:sp>
        <p:nvSpPr>
          <p:cNvPr id="7475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ea typeface="SimSun" panose="02010600030101010101" pitchFamily="2" charset="-122"/>
              </a:rPr>
              <a:t>15</a:t>
            </a:fld>
            <a:endParaRPr lang="en-US" altLang="en-US" sz="1200" dirty="0">
              <a:solidFill>
                <a:srgbClr val="000000"/>
              </a:solidFill>
              <a:ea typeface="SimSun"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p:sp>
      <p:sp>
        <p:nvSpPr>
          <p:cNvPr id="76803" name="备注占位符 2"/>
          <p:cNvSpPr>
            <a:spLocks noGrp="1"/>
          </p:cNvSpPr>
          <p:nvPr>
            <p:ph type="body" idx="1"/>
          </p:nvPr>
        </p:nvSpPr>
        <p:spPr/>
        <p:txBody>
          <a:bodyPr wrap="square" lIns="91440" tIns="45720" rIns="91440" bIns="45720" anchor="t" anchorCtr="0"/>
          <a:lstStyle/>
          <a:p>
            <a:pPr lvl="0"/>
            <a:endParaRPr lang="zh-CN" altLang="en-US" dirty="0">
              <a:ea typeface="SimSun" panose="02010600030101010101" pitchFamily="2" charset="-122"/>
            </a:endParaRPr>
          </a:p>
        </p:txBody>
      </p:sp>
      <p:sp>
        <p:nvSpPr>
          <p:cNvPr id="7680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ea typeface="SimSun" panose="02010600030101010101" pitchFamily="2" charset="-122"/>
              </a:rPr>
              <a:t>16</a:t>
            </a:fld>
            <a:endParaRPr lang="en-US" altLang="en-US" sz="1200" dirty="0">
              <a:solidFill>
                <a:srgbClr val="000000"/>
              </a:solidFill>
              <a:ea typeface="SimSun"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TextEdit="1"/>
          </p:cNvSpPr>
          <p:nvPr>
            <p:ph type="sldImg"/>
          </p:nvPr>
        </p:nvSpPr>
        <p:spPr/>
      </p:sp>
      <p:sp>
        <p:nvSpPr>
          <p:cNvPr id="78851" name="备注占位符 2"/>
          <p:cNvSpPr>
            <a:spLocks noGrp="1"/>
          </p:cNvSpPr>
          <p:nvPr>
            <p:ph type="body" idx="1"/>
          </p:nvPr>
        </p:nvSpPr>
        <p:spPr/>
        <p:txBody>
          <a:bodyPr wrap="square" lIns="91440" tIns="45720" rIns="91440" bIns="45720" anchor="t" anchorCtr="0"/>
          <a:lstStyle/>
          <a:p>
            <a:pPr lvl="0"/>
            <a:endParaRPr lang="zh-CN" altLang="en-US" dirty="0">
              <a:ea typeface="SimSun" panose="02010600030101010101" pitchFamily="2" charset="-122"/>
            </a:endParaRPr>
          </a:p>
        </p:txBody>
      </p:sp>
      <p:sp>
        <p:nvSpPr>
          <p:cNvPr id="7885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ea typeface="SimSun" panose="02010600030101010101" pitchFamily="2" charset="-122"/>
              </a:rPr>
              <a:t>17</a:t>
            </a:fld>
            <a:endParaRPr lang="en-US" altLang="en-US" sz="1200" dirty="0">
              <a:solidFill>
                <a:srgbClr val="000000"/>
              </a:solidFill>
              <a:ea typeface="SimSun"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TextEdit="1"/>
          </p:cNvSpPr>
          <p:nvPr>
            <p:ph type="sldImg"/>
          </p:nvPr>
        </p:nvSpPr>
        <p:spPr/>
      </p:sp>
      <p:sp>
        <p:nvSpPr>
          <p:cNvPr id="80899" name="备注占位符 2"/>
          <p:cNvSpPr>
            <a:spLocks noGrp="1"/>
          </p:cNvSpPr>
          <p:nvPr>
            <p:ph type="body" idx="1"/>
          </p:nvPr>
        </p:nvSpPr>
        <p:spPr/>
        <p:txBody>
          <a:bodyPr wrap="square" lIns="91440" tIns="45720" rIns="91440" bIns="45720" anchor="t" anchorCtr="0"/>
          <a:lstStyle/>
          <a:p>
            <a:pPr lvl="0"/>
            <a:endParaRPr lang="zh-CN" altLang="en-US" dirty="0">
              <a:ea typeface="SimSun" panose="02010600030101010101" pitchFamily="2" charset="-122"/>
            </a:endParaRPr>
          </a:p>
        </p:txBody>
      </p:sp>
      <p:sp>
        <p:nvSpPr>
          <p:cNvPr id="8090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ea typeface="SimSun" panose="02010600030101010101" pitchFamily="2" charset="-122"/>
              </a:rPr>
              <a:t>18</a:t>
            </a:fld>
            <a:endParaRPr lang="en-US" altLang="en-US" sz="1200" dirty="0">
              <a:solidFill>
                <a:srgbClr val="000000"/>
              </a:solidFill>
              <a:ea typeface="SimSun"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p:sp>
      <p:sp>
        <p:nvSpPr>
          <p:cNvPr id="82947" name="备注占位符 2"/>
          <p:cNvSpPr>
            <a:spLocks noGrp="1"/>
          </p:cNvSpPr>
          <p:nvPr>
            <p:ph type="body" idx="1"/>
          </p:nvPr>
        </p:nvSpPr>
        <p:spPr/>
        <p:txBody>
          <a:bodyPr wrap="square" lIns="91440" tIns="45720" rIns="91440" bIns="45720" anchor="t" anchorCtr="0"/>
          <a:lstStyle/>
          <a:p>
            <a:pPr lvl="0"/>
            <a:endParaRPr lang="zh-CN" altLang="en-US" dirty="0">
              <a:ea typeface="SimSun" panose="02010600030101010101" pitchFamily="2" charset="-122"/>
            </a:endParaRPr>
          </a:p>
        </p:txBody>
      </p:sp>
      <p:sp>
        <p:nvSpPr>
          <p:cNvPr id="8294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ea typeface="SimSun" panose="02010600030101010101" pitchFamily="2" charset="-122"/>
              </a:rPr>
              <a:t>19</a:t>
            </a:fld>
            <a:endParaRPr lang="en-US" altLang="en-US" sz="1200" dirty="0">
              <a:solidFill>
                <a:srgbClr val="000000"/>
              </a:solidFill>
              <a:ea typeface="SimSun"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1"/>
          <p:cNvSpPr>
            <a:spLocks noGrp="1" noRot="1" noChangeAspect="1" noTextEdit="1"/>
          </p:cNvSpPr>
          <p:nvPr>
            <p:ph type="sldImg"/>
          </p:nvPr>
        </p:nvSpPr>
        <p:spPr/>
      </p:sp>
      <p:sp>
        <p:nvSpPr>
          <p:cNvPr id="84995" name="备注占位符 2"/>
          <p:cNvSpPr>
            <a:spLocks noGrp="1"/>
          </p:cNvSpPr>
          <p:nvPr>
            <p:ph type="body" idx="1"/>
          </p:nvPr>
        </p:nvSpPr>
        <p:spPr/>
        <p:txBody>
          <a:bodyPr wrap="square" lIns="91440" tIns="45720" rIns="91440" bIns="45720" anchor="t" anchorCtr="0"/>
          <a:lstStyle/>
          <a:p>
            <a:pPr lvl="0"/>
            <a:endParaRPr lang="zh-CN" altLang="en-US" dirty="0">
              <a:ea typeface="SimSun" panose="02010600030101010101" pitchFamily="2" charset="-122"/>
            </a:endParaRPr>
          </a:p>
        </p:txBody>
      </p:sp>
      <p:sp>
        <p:nvSpPr>
          <p:cNvPr id="8499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ea typeface="SimSun" panose="02010600030101010101" pitchFamily="2" charset="-122"/>
              </a:rPr>
              <a:t>20</a:t>
            </a:fld>
            <a:endParaRPr lang="en-US" altLang="en-US" sz="1200" dirty="0">
              <a:solidFill>
                <a:srgbClr val="000000"/>
              </a:solidFill>
              <a:ea typeface="SimSun"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TextEdit="1"/>
          </p:cNvSpPr>
          <p:nvPr>
            <p:ph type="sldImg"/>
          </p:nvPr>
        </p:nvSpPr>
        <p:spPr/>
      </p:sp>
      <p:sp>
        <p:nvSpPr>
          <p:cNvPr id="87043" name="备注占位符 2"/>
          <p:cNvSpPr>
            <a:spLocks noGrp="1"/>
          </p:cNvSpPr>
          <p:nvPr>
            <p:ph type="body" idx="1"/>
          </p:nvPr>
        </p:nvSpPr>
        <p:spPr/>
        <p:txBody>
          <a:bodyPr wrap="square" lIns="91440" tIns="45720" rIns="91440" bIns="45720" anchor="t" anchorCtr="0"/>
          <a:lstStyle/>
          <a:p>
            <a:pPr lvl="0"/>
            <a:endParaRPr lang="zh-CN" altLang="en-US" dirty="0">
              <a:ea typeface="SimSun" panose="02010600030101010101" pitchFamily="2" charset="-122"/>
            </a:endParaRPr>
          </a:p>
        </p:txBody>
      </p:sp>
      <p:sp>
        <p:nvSpPr>
          <p:cNvPr id="8704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ea typeface="SimSun" panose="02010600030101010101" pitchFamily="2" charset="-122"/>
              </a:rPr>
              <a:t>21</a:t>
            </a:fld>
            <a:endParaRPr lang="en-US" altLang="en-US" sz="1200" dirty="0">
              <a:solidFill>
                <a:srgbClr val="000000"/>
              </a:solidFill>
              <a:ea typeface="SimSun"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幻灯片图像占位符 1"/>
          <p:cNvSpPr>
            <a:spLocks noGrp="1" noRot="1" noChangeAspect="1" noTextEdit="1"/>
          </p:cNvSpPr>
          <p:nvPr>
            <p:ph type="sldImg"/>
          </p:nvPr>
        </p:nvSpPr>
        <p:spPr/>
      </p:sp>
      <p:sp>
        <p:nvSpPr>
          <p:cNvPr id="89091" name="备注占位符 2"/>
          <p:cNvSpPr>
            <a:spLocks noGrp="1"/>
          </p:cNvSpPr>
          <p:nvPr>
            <p:ph type="body" idx="1"/>
          </p:nvPr>
        </p:nvSpPr>
        <p:spPr/>
        <p:txBody>
          <a:bodyPr wrap="square" lIns="91440" tIns="45720" rIns="91440" bIns="45720" anchor="t" anchorCtr="0"/>
          <a:lstStyle/>
          <a:p>
            <a:pPr lvl="0"/>
            <a:endParaRPr lang="zh-CN" altLang="en-US" dirty="0">
              <a:ea typeface="SimSun" panose="02010600030101010101" pitchFamily="2" charset="-122"/>
            </a:endParaRPr>
          </a:p>
        </p:txBody>
      </p:sp>
      <p:sp>
        <p:nvSpPr>
          <p:cNvPr id="8909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ea typeface="SimSun" panose="02010600030101010101" pitchFamily="2" charset="-122"/>
              </a:rPr>
              <a:t>22</a:t>
            </a:fld>
            <a:endParaRPr lang="en-US" altLang="en-US" sz="1200" dirty="0">
              <a:solidFill>
                <a:srgbClr val="000000"/>
              </a:solidFill>
              <a:ea typeface="SimSun"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23</a:t>
            </a:fld>
            <a:endParaRPr lang="en-US" altLang="en-US" sz="1200" dirty="0"/>
          </a:p>
        </p:txBody>
      </p:sp>
      <p:sp>
        <p:nvSpPr>
          <p:cNvPr id="91139" name="Rectangle 2"/>
          <p:cNvSpPr>
            <a:spLocks noGrp="1" noRot="1" noChangeAspect="1" noTextEdit="1"/>
          </p:cNvSpPr>
          <p:nvPr>
            <p:ph type="sldImg"/>
          </p:nvPr>
        </p:nvSpPr>
        <p:spPr/>
      </p:sp>
      <p:sp>
        <p:nvSpPr>
          <p:cNvPr id="91140" name="Rectangle 3"/>
          <p:cNvSpPr>
            <a:spLocks noGrp="1"/>
          </p:cNvSpPr>
          <p:nvPr>
            <p:ph type="body" idx="1"/>
          </p:nvPr>
        </p:nvSpPr>
        <p:spPr/>
        <p:txBody>
          <a:bodyPr wrap="square" lIns="91440" tIns="45720" rIns="91440" bIns="45720" anchor="t" anchorCtr="0"/>
          <a:lstStyle/>
          <a:p>
            <a:pPr lvl="0"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a:extLst>
              <a:ext uri="{FF2B5EF4-FFF2-40B4-BE49-F238E27FC236}">
                <a16:creationId xmlns:a16="http://schemas.microsoft.com/office/drawing/2014/main" id="{C8770345-AC31-4A64-987D-607E57008759}"/>
              </a:ext>
            </a:extLst>
          </p:cNvPr>
          <p:cNvSpPr>
            <a:spLocks noGrp="1" noRot="1" noChangeAspect="1" noChangeArrowheads="1" noTextEdit="1"/>
          </p:cNvSpPr>
          <p:nvPr>
            <p:ph type="sldImg"/>
          </p:nvPr>
        </p:nvSpPr>
        <p:spPr>
          <a:ln/>
        </p:spPr>
      </p:sp>
      <p:sp>
        <p:nvSpPr>
          <p:cNvPr id="52227" name="备注占位符 2">
            <a:extLst>
              <a:ext uri="{FF2B5EF4-FFF2-40B4-BE49-F238E27FC236}">
                <a16:creationId xmlns:a16="http://schemas.microsoft.com/office/drawing/2014/main" id="{8BA51E59-0A59-4016-BEC8-150A029AE30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52228" name="灯片编号占位符 3">
            <a:extLst>
              <a:ext uri="{FF2B5EF4-FFF2-40B4-BE49-F238E27FC236}">
                <a16:creationId xmlns:a16="http://schemas.microsoft.com/office/drawing/2014/main" id="{B84D8B5C-76B9-41C2-AC5F-4540FF7913A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CA44E899-EF8D-4F42-8948-3A7174248743}" type="slidenum">
              <a:rPr lang="en-US" altLang="en-US" sz="1200">
                <a:solidFill>
                  <a:srgbClr val="000000"/>
                </a:solidFill>
                <a:ea typeface="SimSun" panose="02010600030101010101" pitchFamily="2" charset="-122"/>
              </a:rPr>
              <a:pPr/>
              <a:t>2</a:t>
            </a:fld>
            <a:endParaRPr lang="en-US" altLang="en-US" sz="1200">
              <a:solidFill>
                <a:srgbClr val="000000"/>
              </a:solidFill>
              <a:ea typeface="SimSun"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幻灯片图像占位符 1"/>
          <p:cNvSpPr>
            <a:spLocks noGrp="1" noRot="1" noChangeAspect="1" noTextEdit="1"/>
          </p:cNvSpPr>
          <p:nvPr>
            <p:ph type="sldImg"/>
          </p:nvPr>
        </p:nvSpPr>
        <p:spPr/>
      </p:sp>
      <p:sp>
        <p:nvSpPr>
          <p:cNvPr id="95235" name="备注占位符 2"/>
          <p:cNvSpPr>
            <a:spLocks noGrp="1"/>
          </p:cNvSpPr>
          <p:nvPr>
            <p:ph type="body" idx="1"/>
          </p:nvPr>
        </p:nvSpPr>
        <p:spPr/>
        <p:txBody>
          <a:bodyPr wrap="square" lIns="91440" tIns="45720" rIns="91440" bIns="45720" anchor="t" anchorCtr="0"/>
          <a:lstStyle/>
          <a:p>
            <a:pPr lvl="0"/>
            <a:endParaRPr lang="zh-CN" altLang="en-US" dirty="0">
              <a:ea typeface="SimSun" panose="02010600030101010101" pitchFamily="2" charset="-122"/>
            </a:endParaRPr>
          </a:p>
        </p:txBody>
      </p:sp>
      <p:sp>
        <p:nvSpPr>
          <p:cNvPr id="9523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ea typeface="SimSun" panose="02010600030101010101" pitchFamily="2" charset="-122"/>
              </a:rPr>
              <a:t>26</a:t>
            </a:fld>
            <a:endParaRPr lang="en-US" altLang="en-US" sz="1200" dirty="0">
              <a:solidFill>
                <a:srgbClr val="000000"/>
              </a:solidFill>
              <a:ea typeface="SimSun"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p:sp>
      <p:sp>
        <p:nvSpPr>
          <p:cNvPr id="97283" name="备注占位符 2"/>
          <p:cNvSpPr>
            <a:spLocks noGrp="1"/>
          </p:cNvSpPr>
          <p:nvPr>
            <p:ph type="body" idx="1"/>
          </p:nvPr>
        </p:nvSpPr>
        <p:spPr/>
        <p:txBody>
          <a:bodyPr wrap="square" lIns="91440" tIns="45720" rIns="91440" bIns="45720" anchor="t" anchorCtr="0"/>
          <a:lstStyle/>
          <a:p>
            <a:pPr lvl="0"/>
            <a:endParaRPr lang="zh-CN" altLang="en-US" dirty="0">
              <a:ea typeface="SimSun" panose="02010600030101010101" pitchFamily="2" charset="-122"/>
            </a:endParaRPr>
          </a:p>
        </p:txBody>
      </p:sp>
      <p:sp>
        <p:nvSpPr>
          <p:cNvPr id="9728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ea typeface="SimSun" panose="02010600030101010101" pitchFamily="2" charset="-122"/>
              </a:rPr>
              <a:t>27</a:t>
            </a:fld>
            <a:endParaRPr lang="en-US" altLang="en-US" sz="1200" dirty="0">
              <a:solidFill>
                <a:srgbClr val="000000"/>
              </a:solidFill>
              <a:ea typeface="SimSun"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p:sp>
      <p:sp>
        <p:nvSpPr>
          <p:cNvPr id="58371" name="备注占位符 2"/>
          <p:cNvSpPr>
            <a:spLocks noGrp="1"/>
          </p:cNvSpPr>
          <p:nvPr>
            <p:ph type="body" idx="1"/>
          </p:nvPr>
        </p:nvSpPr>
        <p:spPr/>
        <p:txBody>
          <a:bodyPr wrap="square" lIns="91440" tIns="45720" rIns="91440" bIns="45720" anchor="t" anchorCtr="0"/>
          <a:lstStyle/>
          <a:p>
            <a:pPr lvl="0"/>
            <a:endParaRPr lang="zh-CN" altLang="en-US" dirty="0">
              <a:ea typeface="SimSun" panose="02010600030101010101" pitchFamily="2" charset="-122"/>
            </a:endParaRPr>
          </a:p>
        </p:txBody>
      </p:sp>
      <p:sp>
        <p:nvSpPr>
          <p:cNvPr id="5837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ea typeface="SimSun" panose="02010600030101010101" pitchFamily="2" charset="-122"/>
              </a:rPr>
              <a:t>5</a:t>
            </a:fld>
            <a:endParaRPr lang="en-US" altLang="en-US" sz="1200" dirty="0">
              <a:solidFill>
                <a:srgbClr val="000000"/>
              </a:solidFill>
              <a:ea typeface="SimSun"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p:sp>
      <p:sp>
        <p:nvSpPr>
          <p:cNvPr id="56323" name="备注占位符 2"/>
          <p:cNvSpPr>
            <a:spLocks noGrp="1"/>
          </p:cNvSpPr>
          <p:nvPr>
            <p:ph type="body" idx="1"/>
          </p:nvPr>
        </p:nvSpPr>
        <p:spPr/>
        <p:txBody>
          <a:bodyPr wrap="square" lIns="91440" tIns="45720" rIns="91440" bIns="45720" anchor="t" anchorCtr="0"/>
          <a:lstStyle/>
          <a:p>
            <a:pPr lvl="0"/>
            <a:endParaRPr lang="zh-CN" altLang="en-US" dirty="0">
              <a:ea typeface="SimSun" panose="02010600030101010101" pitchFamily="2" charset="-122"/>
            </a:endParaRPr>
          </a:p>
        </p:txBody>
      </p:sp>
      <p:sp>
        <p:nvSpPr>
          <p:cNvPr id="5632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ea typeface="SimSun" panose="02010600030101010101" pitchFamily="2" charset="-122"/>
              </a:rPr>
              <a:t>6</a:t>
            </a:fld>
            <a:endParaRPr lang="en-US" altLang="en-US" sz="1200" dirty="0">
              <a:solidFill>
                <a:srgbClr val="000000"/>
              </a:solidFill>
              <a:ea typeface="SimSun"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p:sp>
      <p:sp>
        <p:nvSpPr>
          <p:cNvPr id="60419" name="备注占位符 2"/>
          <p:cNvSpPr>
            <a:spLocks noGrp="1"/>
          </p:cNvSpPr>
          <p:nvPr>
            <p:ph type="body" idx="1"/>
          </p:nvPr>
        </p:nvSpPr>
        <p:spPr/>
        <p:txBody>
          <a:bodyPr wrap="square" lIns="91440" tIns="45720" rIns="91440" bIns="45720" anchor="t" anchorCtr="0"/>
          <a:lstStyle/>
          <a:p>
            <a:pPr lvl="0"/>
            <a:endParaRPr lang="zh-CN" altLang="en-US" dirty="0">
              <a:ea typeface="SimSun" panose="02010600030101010101" pitchFamily="2" charset="-122"/>
            </a:endParaRPr>
          </a:p>
        </p:txBody>
      </p:sp>
      <p:sp>
        <p:nvSpPr>
          <p:cNvPr id="6042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ea typeface="SimSun" panose="02010600030101010101" pitchFamily="2" charset="-122"/>
              </a:rPr>
              <a:t>7</a:t>
            </a:fld>
            <a:endParaRPr lang="en-US" altLang="en-US" sz="1200" dirty="0">
              <a:solidFill>
                <a:srgbClr val="000000"/>
              </a:solidFill>
              <a:ea typeface="SimSun"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p:sp>
      <p:sp>
        <p:nvSpPr>
          <p:cNvPr id="60419" name="备注占位符 2"/>
          <p:cNvSpPr>
            <a:spLocks noGrp="1"/>
          </p:cNvSpPr>
          <p:nvPr>
            <p:ph type="body" idx="1"/>
          </p:nvPr>
        </p:nvSpPr>
        <p:spPr/>
        <p:txBody>
          <a:bodyPr wrap="square" lIns="91440" tIns="45720" rIns="91440" bIns="45720" anchor="t" anchorCtr="0"/>
          <a:lstStyle/>
          <a:p>
            <a:pPr lvl="0"/>
            <a:endParaRPr lang="zh-CN" altLang="en-US" dirty="0">
              <a:ea typeface="SimSun" panose="02010600030101010101" pitchFamily="2" charset="-122"/>
            </a:endParaRPr>
          </a:p>
        </p:txBody>
      </p:sp>
      <p:sp>
        <p:nvSpPr>
          <p:cNvPr id="6042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ea typeface="SimSun" panose="02010600030101010101" pitchFamily="2" charset="-122"/>
              </a:rPr>
              <a:t>9</a:t>
            </a:fld>
            <a:endParaRPr lang="en-US" altLang="en-US" sz="1200" dirty="0">
              <a:solidFill>
                <a:srgbClr val="000000"/>
              </a:solidFill>
              <a:ea typeface="SimSun"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p:sp>
      <p:sp>
        <p:nvSpPr>
          <p:cNvPr id="65539" name="备注占位符 2"/>
          <p:cNvSpPr>
            <a:spLocks noGrp="1"/>
          </p:cNvSpPr>
          <p:nvPr>
            <p:ph type="body" idx="1"/>
          </p:nvPr>
        </p:nvSpPr>
        <p:spPr/>
        <p:txBody>
          <a:bodyPr wrap="square" lIns="91440" tIns="45720" rIns="91440" bIns="45720" anchor="t" anchorCtr="0"/>
          <a:lstStyle/>
          <a:p>
            <a:pPr lvl="0"/>
            <a:endParaRPr lang="zh-CN" altLang="en-US" dirty="0">
              <a:ea typeface="SimSun" panose="02010600030101010101" pitchFamily="2" charset="-122"/>
            </a:endParaRPr>
          </a:p>
        </p:txBody>
      </p:sp>
      <p:sp>
        <p:nvSpPr>
          <p:cNvPr id="6554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ea typeface="SimSun" panose="02010600030101010101" pitchFamily="2" charset="-122"/>
              </a:rPr>
              <a:t>10</a:t>
            </a:fld>
            <a:endParaRPr lang="en-US" altLang="en-US" sz="1200" dirty="0">
              <a:solidFill>
                <a:srgbClr val="000000"/>
              </a:solidFill>
              <a:ea typeface="SimSun"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p:sp>
      <p:sp>
        <p:nvSpPr>
          <p:cNvPr id="60419" name="备注占位符 2"/>
          <p:cNvSpPr>
            <a:spLocks noGrp="1"/>
          </p:cNvSpPr>
          <p:nvPr>
            <p:ph type="body" idx="1"/>
          </p:nvPr>
        </p:nvSpPr>
        <p:spPr/>
        <p:txBody>
          <a:bodyPr wrap="square" lIns="91440" tIns="45720" rIns="91440" bIns="45720" anchor="t" anchorCtr="0"/>
          <a:lstStyle/>
          <a:p>
            <a:pPr lvl="0"/>
            <a:endParaRPr lang="zh-CN" altLang="en-US" dirty="0">
              <a:ea typeface="SimSun" panose="02010600030101010101" pitchFamily="2" charset="-122"/>
            </a:endParaRPr>
          </a:p>
        </p:txBody>
      </p:sp>
      <p:sp>
        <p:nvSpPr>
          <p:cNvPr id="6042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ea typeface="SimSun" panose="02010600030101010101" pitchFamily="2" charset="-122"/>
              </a:rPr>
              <a:t>11</a:t>
            </a:fld>
            <a:endParaRPr lang="en-US" altLang="en-US" sz="1200" dirty="0">
              <a:solidFill>
                <a:srgbClr val="000000"/>
              </a:solidFill>
              <a:ea typeface="SimSun"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p:sp>
      <p:sp>
        <p:nvSpPr>
          <p:cNvPr id="69635" name="备注占位符 2"/>
          <p:cNvSpPr>
            <a:spLocks noGrp="1"/>
          </p:cNvSpPr>
          <p:nvPr>
            <p:ph type="body" idx="1"/>
          </p:nvPr>
        </p:nvSpPr>
        <p:spPr/>
        <p:txBody>
          <a:bodyPr wrap="square" lIns="91440" tIns="45720" rIns="91440" bIns="45720" anchor="t" anchorCtr="0"/>
          <a:lstStyle/>
          <a:p>
            <a:pPr lvl="0"/>
            <a:endParaRPr lang="zh-CN" altLang="en-US" dirty="0">
              <a:ea typeface="SimSun" panose="02010600030101010101" pitchFamily="2" charset="-122"/>
            </a:endParaRPr>
          </a:p>
        </p:txBody>
      </p:sp>
      <p:sp>
        <p:nvSpPr>
          <p:cNvPr id="6963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ea typeface="SimSun" panose="02010600030101010101" pitchFamily="2" charset="-122"/>
              </a:rPr>
              <a:t>12</a:t>
            </a:fld>
            <a:endParaRPr lang="zh-CN" altLang="en-US" sz="1200" dirty="0">
              <a:solidFill>
                <a:srgbClr val="000000"/>
              </a:solidFill>
              <a:ea typeface="SimSun"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4" name="Date Placeholder 29"/>
          <p:cNvSpPr>
            <a:spLocks noGrp="1"/>
          </p:cNvSpPr>
          <p:nvPr>
            <p:ph type="dt" sz="half" idx="2"/>
          </p:nvPr>
        </p:nvSpPr>
        <p:spPr>
          <a:xfrm>
            <a:off x="609600" y="6356350"/>
            <a:ext cx="2844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15" name="Footer Placeholder 18"/>
          <p:cNvSpPr>
            <a:spLocks noGrp="1"/>
          </p:cNvSpPr>
          <p:nvPr>
            <p:ph type="ftr" sz="quarter" idx="3"/>
          </p:nvPr>
        </p:nvSpPr>
        <p:spPr>
          <a:xfrm>
            <a:off x="3556000" y="6356350"/>
            <a:ext cx="44704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16" name="Slide Number Placeholder 26"/>
          <p:cNvSpPr>
            <a:spLocks noGrp="1"/>
          </p:cNvSpPr>
          <p:nvPr>
            <p:ph type="sldNum" sz="quarter" idx="4"/>
          </p:nvPr>
        </p:nvSpPr>
        <p:spPr>
          <a:xfrm>
            <a:off x="10566400" y="6356350"/>
            <a:ext cx="1016000" cy="365125"/>
          </a:xfrm>
          <a:prstGeom prst="rect">
            <a:avLst/>
          </a:prstGeom>
        </p:spPr>
        <p:txBody>
          <a:bodyPr vert="horz" wrap="square" lIns="0" tIns="0" rIns="0" bIns="0" numCol="1" anchor="b" anchorCtr="0" compatLnSpc="1"/>
          <a:lstStyle/>
          <a:p>
            <a:pPr algn="r" eaLnBrk="1" hangingPunct="1"/>
            <a:fld id="{9A0DB2DC-4C9A-4742-B13C-FB6460FD3503}" type="slidenum">
              <a:rPr lang="en-US" altLang="en-US" dirty="0">
                <a:solidFill>
                  <a:srgbClr val="D1EAEE"/>
                </a:solidFill>
              </a:rPr>
              <a:t>‹#›</a:t>
            </a:fld>
            <a:endParaRPr lang="en-US" altLang="en-US" dirty="0">
              <a:solidFill>
                <a:srgbClr val="D1EAEE"/>
              </a:solidFill>
            </a:endParaRPr>
          </a:p>
        </p:txBody>
      </p:sp>
    </p:spTree>
  </p:cSld>
  <p:clrMapOvr>
    <a:overrideClrMapping bg1="dk1" tx1="lt1" bg2="dk2" tx2="lt2" accent1="accent1" accent2="accent2" accent3="accent3" accent4="accent4" accent5="accent5" accent6="accent6" hlink="hlink" folHlink="folHlink"/>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9"/>
          <p:cNvSpPr>
            <a:spLocks noGrp="1"/>
          </p:cNvSpPr>
          <p:nvPr>
            <p:ph type="dt" sz="half" idx="2"/>
          </p:nvPr>
        </p:nvSpPr>
        <p:spPr>
          <a:xfrm>
            <a:off x="609600" y="6356350"/>
            <a:ext cx="2844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15" name="Footer Placeholder 21"/>
          <p:cNvSpPr>
            <a:spLocks noGrp="1"/>
          </p:cNvSpPr>
          <p:nvPr>
            <p:ph type="ftr" sz="quarter" idx="3"/>
          </p:nvPr>
        </p:nvSpPr>
        <p:spPr>
          <a:xfrm>
            <a:off x="3556000" y="6356350"/>
            <a:ext cx="44704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16" name="Slide Number Placeholder 17"/>
          <p:cNvSpPr>
            <a:spLocks noGrp="1"/>
          </p:cNvSpPr>
          <p:nvPr>
            <p:ph type="sldNum" sz="quarter" idx="4"/>
          </p:nvPr>
        </p:nvSpPr>
        <p:spPr>
          <a:xfrm>
            <a:off x="10566400" y="6356350"/>
            <a:ext cx="1016000" cy="365125"/>
          </a:xfrm>
          <a:prstGeom prst="rect">
            <a:avLst/>
          </a:prstGeom>
        </p:spPr>
        <p:txBody>
          <a:bodyPr vert="horz" wrap="square" lIns="0" tIns="0" rIns="0" bIns="0" numCol="1" anchor="b" anchorCtr="0" compatLnSpc="1"/>
          <a:lstStyle/>
          <a:p>
            <a:pPr algn="r" eaLnBrk="1" hangingPunct="1"/>
            <a:fld id="{9A0DB2DC-4C9A-4742-B13C-FB6460FD3503}" type="slidenum">
              <a:rPr lang="en-US" altLang="en-US" dirty="0"/>
              <a:t>‹#›</a:t>
            </a:fld>
            <a:endParaRPr lang="en-US" altLang="en-US" dirty="0"/>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9"/>
          <p:cNvSpPr>
            <a:spLocks noGrp="1"/>
          </p:cNvSpPr>
          <p:nvPr>
            <p:ph type="dt" sz="half" idx="2"/>
          </p:nvPr>
        </p:nvSpPr>
        <p:spPr>
          <a:xfrm>
            <a:off x="609600" y="6356350"/>
            <a:ext cx="2844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15" name="Footer Placeholder 21"/>
          <p:cNvSpPr>
            <a:spLocks noGrp="1"/>
          </p:cNvSpPr>
          <p:nvPr>
            <p:ph type="ftr" sz="quarter" idx="3"/>
          </p:nvPr>
        </p:nvSpPr>
        <p:spPr>
          <a:xfrm>
            <a:off x="3556000" y="6356350"/>
            <a:ext cx="44704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16" name="Slide Number Placeholder 17"/>
          <p:cNvSpPr>
            <a:spLocks noGrp="1"/>
          </p:cNvSpPr>
          <p:nvPr>
            <p:ph type="sldNum" sz="quarter" idx="4"/>
          </p:nvPr>
        </p:nvSpPr>
        <p:spPr>
          <a:xfrm>
            <a:off x="10566400" y="6356350"/>
            <a:ext cx="1016000" cy="365125"/>
          </a:xfrm>
          <a:prstGeom prst="rect">
            <a:avLst/>
          </a:prstGeom>
        </p:spPr>
        <p:txBody>
          <a:bodyPr vert="horz" wrap="square" lIns="0" tIns="0" rIns="0" bIns="0" numCol="1" anchor="b" anchorCtr="0" compatLnSpc="1"/>
          <a:lstStyle/>
          <a:p>
            <a:pPr algn="r" eaLnBrk="1" hangingPunct="1"/>
            <a:fld id="{9A0DB2DC-4C9A-4742-B13C-FB6460FD3503}" type="slidenum">
              <a:rPr lang="en-US" altLang="en-US" dirty="0"/>
              <a:t>‹#›</a:t>
            </a:fld>
            <a:endParaRPr lang="en-US" altLang="en-US" dirty="0"/>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E7FFFF"/>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7"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a:buNone/>
            </a:pPr>
            <a:fld id="{BB962C8B-B14F-4D97-AF65-F5344CB8AC3E}" type="datetimeFigureOut">
              <a:rPr lang="zh-CN" altLang="en-US" dirty="0">
                <a:ea typeface="SimSun" panose="02010600030101010101" pitchFamily="2" charset="-122"/>
              </a:rPr>
              <a:t>2022/3/19</a:t>
            </a:fld>
            <a:endParaRPr lang="zh-CN" altLang="en-US" dirty="0">
              <a:ea typeface="SimSun" panose="02010600030101010101" pitchFamily="2" charset="-122"/>
            </a:endParaRPr>
          </a:p>
        </p:txBody>
      </p:sp>
      <p:sp>
        <p:nvSpPr>
          <p:cNvPr id="8"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algn="ctr">
              <a:buNone/>
            </a:pPr>
            <a:endParaRPr lang="zh-CN" altLang="en-US" dirty="0">
              <a:ea typeface="SimSun" panose="02010600030101010101" pitchFamily="2" charset="-122"/>
            </a:endParaRPr>
          </a:p>
        </p:txBody>
      </p:sp>
      <p:sp>
        <p:nvSpPr>
          <p:cNvPr id="9"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a:fld id="{9A0DB2DC-4C9A-4742-B13C-FB6460FD3503}" type="slidenum">
              <a:rPr lang="zh-CN" altLang="en-US" dirty="0">
                <a:ea typeface="SimSun" panose="02010600030101010101" pitchFamily="2" charset="-122"/>
              </a:rPr>
              <a:t>‹#›</a:t>
            </a:fld>
            <a:endParaRPr lang="zh-CN" altLang="en-US" dirty="0">
              <a:ea typeface="SimSun" panose="02010600030101010101" pitchFamily="2" charset="-122"/>
            </a:endParaRPr>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E7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a:buNone/>
            </a:pPr>
            <a:fld id="{BB962C8B-B14F-4D97-AF65-F5344CB8AC3E}" type="datetimeFigureOut">
              <a:rPr lang="zh-CN" altLang="en-US" dirty="0">
                <a:ea typeface="SimSun" panose="02010600030101010101" pitchFamily="2" charset="-122"/>
              </a:rPr>
              <a:t>2022/3/19</a:t>
            </a:fld>
            <a:endParaRPr lang="zh-CN" altLang="en-US" dirty="0">
              <a:ea typeface="SimSun" panose="02010600030101010101" pitchFamily="2" charset="-122"/>
            </a:endParaRPr>
          </a:p>
        </p:txBody>
      </p:sp>
      <p:sp>
        <p:nvSpPr>
          <p:cNvPr id="8"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algn="ctr">
              <a:buNone/>
            </a:pPr>
            <a:endParaRPr lang="zh-CN" altLang="en-US" dirty="0">
              <a:ea typeface="SimSun" panose="02010600030101010101" pitchFamily="2" charset="-122"/>
            </a:endParaRPr>
          </a:p>
        </p:txBody>
      </p:sp>
      <p:sp>
        <p:nvSpPr>
          <p:cNvPr id="9"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a:fld id="{9A0DB2DC-4C9A-4742-B13C-FB6460FD3503}" type="slidenum">
              <a:rPr lang="zh-CN" altLang="en-US" dirty="0">
                <a:ea typeface="SimSun" panose="02010600030101010101" pitchFamily="2" charset="-122"/>
              </a:rPr>
              <a:t>‹#›</a:t>
            </a:fld>
            <a:endParaRPr lang="zh-CN" altLang="en-US" dirty="0">
              <a:ea typeface="SimSun" panose="02010600030101010101" pitchFamily="2" charset="-122"/>
            </a:endParaRPr>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E7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81"/>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50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7"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a:buNone/>
            </a:pPr>
            <a:fld id="{BB962C8B-B14F-4D97-AF65-F5344CB8AC3E}" type="datetimeFigureOut">
              <a:rPr lang="zh-CN" altLang="en-US" dirty="0">
                <a:ea typeface="SimSun" panose="02010600030101010101" pitchFamily="2" charset="-122"/>
              </a:rPr>
              <a:t>2022/3/19</a:t>
            </a:fld>
            <a:endParaRPr lang="zh-CN" altLang="en-US" dirty="0">
              <a:ea typeface="SimSun" panose="02010600030101010101" pitchFamily="2" charset="-122"/>
            </a:endParaRPr>
          </a:p>
        </p:txBody>
      </p:sp>
      <p:sp>
        <p:nvSpPr>
          <p:cNvPr id="8"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algn="ctr">
              <a:buNone/>
            </a:pPr>
            <a:endParaRPr lang="zh-CN" altLang="en-US" dirty="0">
              <a:ea typeface="SimSun" panose="02010600030101010101" pitchFamily="2" charset="-122"/>
            </a:endParaRPr>
          </a:p>
        </p:txBody>
      </p:sp>
      <p:sp>
        <p:nvSpPr>
          <p:cNvPr id="9"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a:fld id="{9A0DB2DC-4C9A-4742-B13C-FB6460FD3503}" type="slidenum">
              <a:rPr lang="zh-CN" altLang="en-US" dirty="0">
                <a:ea typeface="SimSun" panose="02010600030101010101" pitchFamily="2" charset="-122"/>
              </a:rPr>
              <a:t>‹#›</a:t>
            </a:fld>
            <a:endParaRPr lang="zh-CN" altLang="en-US" dirty="0">
              <a:ea typeface="SimSun" panose="02010600030101010101" pitchFamily="2" charset="-122"/>
            </a:endParaRPr>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E7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p:cNvSpPr>
          <p:nvPr>
            <p:ph type="dt" sz="half" idx="12"/>
          </p:nvPr>
        </p:nvSpPr>
        <p:spPr>
          <a:xfrm>
            <a:off x="838200" y="6356350"/>
            <a:ext cx="2743200" cy="365125"/>
          </a:xfrm>
          <a:prstGeom prst="rect">
            <a:avLst/>
          </a:prstGeom>
        </p:spPr>
        <p:txBody>
          <a:bodyPr vert="horz" lIns="91440" tIns="45720" rIns="91440" bIns="45720" rtlCol="0" anchor="ctr"/>
          <a:lstStyle/>
          <a:p>
            <a:pPr>
              <a:buNone/>
            </a:pPr>
            <a:fld id="{BB962C8B-B14F-4D97-AF65-F5344CB8AC3E}" type="datetimeFigureOut">
              <a:rPr lang="zh-CN" altLang="en-US" dirty="0">
                <a:ea typeface="SimSun" panose="02010600030101010101" pitchFamily="2" charset="-122"/>
              </a:rPr>
              <a:t>2022/3/19</a:t>
            </a:fld>
            <a:endParaRPr lang="zh-CN" altLang="en-US" dirty="0">
              <a:ea typeface="SimSun" panose="02010600030101010101" pitchFamily="2" charset="-122"/>
            </a:endParaRPr>
          </a:p>
        </p:txBody>
      </p:sp>
      <p:sp>
        <p:nvSpPr>
          <p:cNvPr id="8" name="页脚占位符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algn="ctr">
              <a:buNone/>
            </a:pPr>
            <a:endParaRPr lang="zh-CN" altLang="en-US" dirty="0">
              <a:ea typeface="SimSun" panose="02010600030101010101" pitchFamily="2" charset="-122"/>
            </a:endParaRPr>
          </a:p>
        </p:txBody>
      </p:sp>
      <p:sp>
        <p:nvSpPr>
          <p:cNvPr id="9" name="灯片编号占位符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a:fld id="{9A0DB2DC-4C9A-4742-B13C-FB6460FD3503}" type="slidenum">
              <a:rPr lang="zh-CN" altLang="en-US" dirty="0">
                <a:ea typeface="SimSun" panose="02010600030101010101" pitchFamily="2" charset="-122"/>
              </a:rPr>
              <a:t>‹#›</a:t>
            </a:fld>
            <a:endParaRPr lang="zh-CN" altLang="en-US" dirty="0">
              <a:ea typeface="SimSun" panose="02010600030101010101" pitchFamily="2" charset="-122"/>
            </a:endParaRPr>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E7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92" y="1778438"/>
            <a:ext cx="4873575"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92"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8"/>
            <a:ext cx="4897576"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2"/>
          </p:nvPr>
        </p:nvSpPr>
        <p:spPr>
          <a:xfrm>
            <a:off x="838200" y="6356350"/>
            <a:ext cx="2743200" cy="365125"/>
          </a:xfrm>
          <a:prstGeom prst="rect">
            <a:avLst/>
          </a:prstGeom>
        </p:spPr>
        <p:txBody>
          <a:bodyPr vert="horz" lIns="91440" tIns="45720" rIns="91440" bIns="45720" rtlCol="0" anchor="ctr"/>
          <a:lstStyle/>
          <a:p>
            <a:pPr>
              <a:buNone/>
            </a:pPr>
            <a:fld id="{BB962C8B-B14F-4D97-AF65-F5344CB8AC3E}" type="datetimeFigureOut">
              <a:rPr lang="zh-CN" altLang="en-US" dirty="0">
                <a:ea typeface="SimSun" panose="02010600030101010101" pitchFamily="2" charset="-122"/>
              </a:rPr>
              <a:t>2022/3/19</a:t>
            </a:fld>
            <a:endParaRPr lang="zh-CN" altLang="en-US" dirty="0">
              <a:ea typeface="SimSun" panose="02010600030101010101" pitchFamily="2" charset="-122"/>
            </a:endParaRPr>
          </a:p>
        </p:txBody>
      </p:sp>
      <p:sp>
        <p:nvSpPr>
          <p:cNvPr id="8" name="页脚占位符 7"/>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p>
            <a:pPr algn="ctr">
              <a:buNone/>
            </a:pPr>
            <a:endParaRPr lang="zh-CN" altLang="en-US" dirty="0">
              <a:ea typeface="SimSun" panose="02010600030101010101" pitchFamily="2" charset="-122"/>
            </a:endParaRPr>
          </a:p>
        </p:txBody>
      </p:sp>
      <p:sp>
        <p:nvSpPr>
          <p:cNvPr id="9" name="灯片编号占位符 8"/>
          <p:cNvSpPr>
            <a:spLocks noGrp="1"/>
          </p:cNvSpPr>
          <p:nvPr>
            <p:ph type="sldNum" sz="quarter" idx="14"/>
          </p:nvPr>
        </p:nvSpPr>
        <p:spPr>
          <a:xfrm>
            <a:off x="8610600" y="6356350"/>
            <a:ext cx="2743200" cy="365125"/>
          </a:xfrm>
          <a:prstGeom prst="rect">
            <a:avLst/>
          </a:prstGeom>
        </p:spPr>
        <p:txBody>
          <a:bodyPr vert="horz" wrap="square" lIns="91440" tIns="45720" rIns="91440" bIns="45720" numCol="1" anchor="ctr" anchorCtr="0" compatLnSpc="1"/>
          <a:lstStyle/>
          <a:p>
            <a:pPr algn="r"/>
            <a:fld id="{9A0DB2DC-4C9A-4742-B13C-FB6460FD3503}" type="slidenum">
              <a:rPr lang="zh-CN" altLang="en-US" dirty="0">
                <a:ea typeface="SimSun" panose="02010600030101010101" pitchFamily="2" charset="-122"/>
              </a:rPr>
              <a:t>‹#›</a:t>
            </a:fld>
            <a:endParaRPr lang="zh-CN" altLang="en-US" dirty="0">
              <a:ea typeface="SimSun" panose="02010600030101010101" pitchFamily="2" charset="-122"/>
            </a:endParaRPr>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E7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7" name="日期占位符 2"/>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a:buNone/>
            </a:pPr>
            <a:fld id="{BB962C8B-B14F-4D97-AF65-F5344CB8AC3E}" type="datetimeFigureOut">
              <a:rPr lang="zh-CN" altLang="en-US" dirty="0">
                <a:ea typeface="SimSun" panose="02010600030101010101" pitchFamily="2" charset="-122"/>
              </a:rPr>
              <a:t>2022/3/19</a:t>
            </a:fld>
            <a:endParaRPr lang="zh-CN" altLang="en-US" dirty="0">
              <a:ea typeface="SimSun" panose="02010600030101010101" pitchFamily="2" charset="-122"/>
            </a:endParaRPr>
          </a:p>
        </p:txBody>
      </p:sp>
      <p:sp>
        <p:nvSpPr>
          <p:cNvPr id="8" name="页脚占位符 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algn="ctr">
              <a:buNone/>
            </a:pPr>
            <a:endParaRPr lang="zh-CN" altLang="en-US" dirty="0">
              <a:ea typeface="SimSun" panose="02010600030101010101" pitchFamily="2" charset="-122"/>
            </a:endParaRPr>
          </a:p>
        </p:txBody>
      </p:sp>
      <p:sp>
        <p:nvSpPr>
          <p:cNvPr id="9" name="灯片编号占位符 4"/>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a:fld id="{9A0DB2DC-4C9A-4742-B13C-FB6460FD3503}" type="slidenum">
              <a:rPr lang="zh-CN" altLang="en-US" dirty="0">
                <a:ea typeface="SimSun" panose="02010600030101010101" pitchFamily="2" charset="-122"/>
              </a:rPr>
              <a:t>‹#›</a:t>
            </a:fld>
            <a:endParaRPr lang="zh-CN" altLang="en-US" dirty="0">
              <a:ea typeface="SimSun" panose="02010600030101010101" pitchFamily="2" charset="-122"/>
            </a:endParaRPr>
          </a:p>
        </p:txBody>
      </p:sp>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E7FFFF"/>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a:buNone/>
            </a:pPr>
            <a:fld id="{BB962C8B-B14F-4D97-AF65-F5344CB8AC3E}" type="datetimeFigureOut">
              <a:rPr lang="zh-CN" altLang="en-US" dirty="0">
                <a:ea typeface="SimSun" panose="02010600030101010101" pitchFamily="2" charset="-122"/>
              </a:rPr>
              <a:t>2022/3/19</a:t>
            </a:fld>
            <a:endParaRPr lang="zh-CN" altLang="en-US" dirty="0">
              <a:ea typeface="SimSun" panose="02010600030101010101" pitchFamily="2" charset="-122"/>
            </a:endParaRPr>
          </a:p>
        </p:txBody>
      </p:sp>
      <p:sp>
        <p:nvSpPr>
          <p:cNvPr id="8"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algn="ctr">
              <a:buNone/>
            </a:pPr>
            <a:endParaRPr lang="zh-CN" altLang="en-US" dirty="0">
              <a:ea typeface="SimSun" panose="02010600030101010101" pitchFamily="2" charset="-122"/>
            </a:endParaRPr>
          </a:p>
        </p:txBody>
      </p:sp>
      <p:sp>
        <p:nvSpPr>
          <p:cNvPr id="9"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a:fld id="{9A0DB2DC-4C9A-4742-B13C-FB6460FD3503}" type="slidenum">
              <a:rPr lang="zh-CN" altLang="en-US" dirty="0">
                <a:ea typeface="SimSun" panose="02010600030101010101" pitchFamily="2" charset="-122"/>
              </a:rPr>
              <a:t>‹#›</a:t>
            </a:fld>
            <a:endParaRPr lang="zh-CN" altLang="en-US" dirty="0">
              <a:ea typeface="SimSun" panose="02010600030101010101" pitchFamily="2" charset="-122"/>
            </a:endParaRPr>
          </a:p>
        </p:txBody>
      </p:sp>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rgbClr val="E7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7" name="日期占位符 4"/>
          <p:cNvSpPr>
            <a:spLocks noGrp="1"/>
          </p:cNvSpPr>
          <p:nvPr>
            <p:ph type="dt" sz="half" idx="12"/>
          </p:nvPr>
        </p:nvSpPr>
        <p:spPr>
          <a:xfrm>
            <a:off x="838200" y="6356350"/>
            <a:ext cx="2743200" cy="365125"/>
          </a:xfrm>
          <a:prstGeom prst="rect">
            <a:avLst/>
          </a:prstGeom>
        </p:spPr>
        <p:txBody>
          <a:bodyPr vert="horz" lIns="91440" tIns="45720" rIns="91440" bIns="45720" rtlCol="0" anchor="ctr"/>
          <a:lstStyle/>
          <a:p>
            <a:pPr>
              <a:buNone/>
            </a:pPr>
            <a:fld id="{BB962C8B-B14F-4D97-AF65-F5344CB8AC3E}" type="datetimeFigureOut">
              <a:rPr lang="zh-CN" altLang="en-US" dirty="0">
                <a:ea typeface="SimSun" panose="02010600030101010101" pitchFamily="2" charset="-122"/>
              </a:rPr>
              <a:t>2022/3/19</a:t>
            </a:fld>
            <a:endParaRPr lang="zh-CN" altLang="en-US" dirty="0">
              <a:ea typeface="SimSun" panose="02010600030101010101" pitchFamily="2" charset="-122"/>
            </a:endParaRPr>
          </a:p>
        </p:txBody>
      </p:sp>
      <p:sp>
        <p:nvSpPr>
          <p:cNvPr id="8" name="页脚占位符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algn="ctr">
              <a:buNone/>
            </a:pPr>
            <a:endParaRPr lang="zh-CN" altLang="en-US" dirty="0">
              <a:ea typeface="SimSun" panose="02010600030101010101" pitchFamily="2" charset="-122"/>
            </a:endParaRPr>
          </a:p>
        </p:txBody>
      </p:sp>
      <p:sp>
        <p:nvSpPr>
          <p:cNvPr id="9" name="灯片编号占位符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a:fld id="{9A0DB2DC-4C9A-4742-B13C-FB6460FD3503}" type="slidenum">
              <a:rPr lang="zh-CN" altLang="en-US" dirty="0">
                <a:ea typeface="SimSun" panose="02010600030101010101" pitchFamily="2" charset="-122"/>
              </a:rPr>
              <a:t>‹#›</a:t>
            </a:fld>
            <a:endParaRPr lang="zh-CN" altLang="en-US" dirty="0">
              <a:ea typeface="SimSun" panose="02010600030101010101" pitchFamily="2" charset="-122"/>
            </a:endParaRP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9"/>
          <p:cNvSpPr>
            <a:spLocks noGrp="1"/>
          </p:cNvSpPr>
          <p:nvPr>
            <p:ph type="dt" sz="half" idx="2"/>
          </p:nvPr>
        </p:nvSpPr>
        <p:spPr>
          <a:xfrm>
            <a:off x="609600" y="6356350"/>
            <a:ext cx="2844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15" name="Footer Placeholder 21"/>
          <p:cNvSpPr>
            <a:spLocks noGrp="1"/>
          </p:cNvSpPr>
          <p:nvPr>
            <p:ph type="ftr" sz="quarter" idx="3"/>
          </p:nvPr>
        </p:nvSpPr>
        <p:spPr>
          <a:xfrm>
            <a:off x="3556000" y="6356350"/>
            <a:ext cx="44704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16" name="Slide Number Placeholder 17"/>
          <p:cNvSpPr>
            <a:spLocks noGrp="1"/>
          </p:cNvSpPr>
          <p:nvPr>
            <p:ph type="sldNum" sz="quarter" idx="4"/>
          </p:nvPr>
        </p:nvSpPr>
        <p:spPr>
          <a:xfrm>
            <a:off x="10566400" y="6356350"/>
            <a:ext cx="1016000" cy="365125"/>
          </a:xfrm>
          <a:prstGeom prst="rect">
            <a:avLst/>
          </a:prstGeom>
        </p:spPr>
        <p:txBody>
          <a:bodyPr vert="horz" wrap="square" lIns="0" tIns="0" rIns="0" bIns="0" numCol="1" anchor="b" anchorCtr="0" compatLnSpc="1"/>
          <a:lstStyle/>
          <a:p>
            <a:pPr algn="r" eaLnBrk="1" hangingPunct="1"/>
            <a:fld id="{9A0DB2DC-4C9A-4742-B13C-FB6460FD3503}" type="slidenum">
              <a:rPr lang="en-US" altLang="en-US" dirty="0"/>
              <a:t>‹#›</a:t>
            </a:fld>
            <a:endParaRPr lang="en-US" altLang="en-US" dirty="0"/>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版">
    <p:bg>
      <p:bgPr>
        <a:solidFill>
          <a:srgbClr val="E7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a:buNone/>
            </a:pPr>
            <a:fld id="{BB962C8B-B14F-4D97-AF65-F5344CB8AC3E}" type="datetimeFigureOut">
              <a:rPr lang="zh-CN" altLang="en-US" dirty="0">
                <a:ea typeface="SimSun" panose="02010600030101010101" pitchFamily="2" charset="-122"/>
              </a:rPr>
              <a:t>2022/3/19</a:t>
            </a:fld>
            <a:endParaRPr lang="zh-CN" altLang="en-US" dirty="0">
              <a:ea typeface="SimSun" panose="02010600030101010101" pitchFamily="2" charset="-122"/>
            </a:endParaRPr>
          </a:p>
        </p:txBody>
      </p:sp>
      <p:sp>
        <p:nvSpPr>
          <p:cNvPr id="8"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algn="ctr">
              <a:buNone/>
            </a:pPr>
            <a:endParaRPr lang="zh-CN" altLang="en-US" dirty="0">
              <a:ea typeface="SimSun" panose="02010600030101010101" pitchFamily="2" charset="-122"/>
            </a:endParaRPr>
          </a:p>
        </p:txBody>
      </p:sp>
      <p:sp>
        <p:nvSpPr>
          <p:cNvPr id="9"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a:fld id="{9A0DB2DC-4C9A-4742-B13C-FB6460FD3503}" type="slidenum">
              <a:rPr lang="zh-CN" altLang="en-US" dirty="0">
                <a:ea typeface="SimSun" panose="02010600030101010101" pitchFamily="2" charset="-122"/>
              </a:rPr>
              <a:t>‹#›</a:t>
            </a:fld>
            <a:endParaRPr lang="zh-CN" altLang="en-US" dirty="0">
              <a:ea typeface="SimSun" panose="02010600030101010101" pitchFamily="2" charset="-122"/>
            </a:endParaRPr>
          </a:p>
        </p:txBody>
      </p:sp>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内容">
    <p:bg>
      <p:bgPr>
        <a:solidFill>
          <a:srgbClr val="E7FFFF"/>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a:buNone/>
            </a:pPr>
            <a:fld id="{BB962C8B-B14F-4D97-AF65-F5344CB8AC3E}" type="datetimeFigureOut">
              <a:rPr lang="zh-CN" altLang="en-US" dirty="0">
                <a:ea typeface="SimSun" panose="02010600030101010101" pitchFamily="2" charset="-122"/>
              </a:rPr>
              <a:t>2022/3/19</a:t>
            </a:fld>
            <a:endParaRPr lang="zh-CN" altLang="en-US" dirty="0">
              <a:ea typeface="SimSun" panose="02010600030101010101" pitchFamily="2" charset="-122"/>
            </a:endParaRPr>
          </a:p>
        </p:txBody>
      </p:sp>
      <p:sp>
        <p:nvSpPr>
          <p:cNvPr id="8" name="页脚占位符 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algn="ctr">
              <a:buNone/>
            </a:pPr>
            <a:endParaRPr lang="zh-CN" altLang="en-US" dirty="0">
              <a:ea typeface="SimSun" panose="02010600030101010101" pitchFamily="2" charset="-122"/>
            </a:endParaRPr>
          </a:p>
        </p:txBody>
      </p:sp>
      <p:sp>
        <p:nvSpPr>
          <p:cNvPr id="9" name="灯片编号占位符 4"/>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a:fld id="{9A0DB2DC-4C9A-4742-B13C-FB6460FD3503}" type="slidenum">
              <a:rPr lang="zh-CN" altLang="en-US" dirty="0">
                <a:ea typeface="SimSun" panose="02010600030101010101" pitchFamily="2" charset="-122"/>
              </a:rPr>
              <a:t>‹#›</a:t>
            </a:fld>
            <a:endParaRPr lang="zh-CN" altLang="en-US" dirty="0">
              <a:ea typeface="SimSun" panose="02010600030101010101" pitchFamily="2" charset="-122"/>
            </a:endParaRPr>
          </a:p>
        </p:txBody>
      </p:sp>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标题幻灯片">
    <p:bg>
      <p:bgPr>
        <a:solidFill>
          <a:srgbClr val="E7FFF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hangingPunct="1">
              <a:buNone/>
            </a:pPr>
            <a:fld id="{BB962C8B-B14F-4D97-AF65-F5344CB8AC3E}" type="datetime1">
              <a:rPr lang="zh-CN" altLang="en-US" dirty="0"/>
              <a:t>2022/3/19</a:t>
            </a:fld>
            <a:endParaRPr lang="zh-CN" altLang="en-US" dirty="0"/>
          </a:p>
        </p:txBody>
      </p:sp>
      <p:sp>
        <p:nvSpPr>
          <p:cNvPr id="3" name="Footer Placeholder 2"/>
          <p:cNvSpPr>
            <a:spLocks noGrp="1"/>
          </p:cNvSpPr>
          <p:nvPr>
            <p:ph type="ftr" sz="quarter" idx="11"/>
          </p:nvPr>
        </p:nvSpPr>
        <p:spPr/>
        <p:txBody>
          <a:bodyPr/>
          <a:lstStyle/>
          <a:p>
            <a:pPr lvl="0" eaLnBrk="1" hangingPunct="1">
              <a:buNone/>
            </a:pPr>
            <a:endParaRPr lang="zh-CN" altLang="en-US" dirty="0"/>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transition spd="slow" advClick="0" advTm="300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E7FFFF"/>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7"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a:buNone/>
            </a:pPr>
            <a:fld id="{BB962C8B-B14F-4D97-AF65-F5344CB8AC3E}" type="datetimeFigureOut">
              <a:rPr lang="zh-CN" altLang="en-US" dirty="0">
                <a:ea typeface="SimSun" panose="02010600030101010101" pitchFamily="2" charset="-122"/>
              </a:rPr>
              <a:t>2022/3/19</a:t>
            </a:fld>
            <a:endParaRPr lang="zh-CN" altLang="en-US" dirty="0">
              <a:ea typeface="SimSun" panose="02010600030101010101" pitchFamily="2" charset="-122"/>
            </a:endParaRPr>
          </a:p>
        </p:txBody>
      </p:sp>
      <p:sp>
        <p:nvSpPr>
          <p:cNvPr id="8"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algn="ctr">
              <a:buNone/>
            </a:pPr>
            <a:endParaRPr lang="zh-CN" altLang="en-US" dirty="0">
              <a:ea typeface="SimSun" panose="02010600030101010101" pitchFamily="2" charset="-122"/>
            </a:endParaRPr>
          </a:p>
        </p:txBody>
      </p:sp>
      <p:sp>
        <p:nvSpPr>
          <p:cNvPr id="9"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a:fld id="{9A0DB2DC-4C9A-4742-B13C-FB6460FD3503}" type="slidenum">
              <a:rPr lang="zh-CN" altLang="en-US" dirty="0">
                <a:ea typeface="SimSun" panose="02010600030101010101" pitchFamily="2" charset="-122"/>
              </a:rPr>
              <a:t>‹#›</a:t>
            </a:fld>
            <a:endParaRPr lang="zh-CN" altLang="en-US" dirty="0">
              <a:ea typeface="SimSun" panose="02010600030101010101" pitchFamily="2" charset="-122"/>
            </a:endParaRPr>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E7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a:buNone/>
            </a:pPr>
            <a:fld id="{BB962C8B-B14F-4D97-AF65-F5344CB8AC3E}" type="datetimeFigureOut">
              <a:rPr lang="zh-CN" altLang="en-US" dirty="0">
                <a:ea typeface="SimSun" panose="02010600030101010101" pitchFamily="2" charset="-122"/>
              </a:rPr>
              <a:t>2022/3/19</a:t>
            </a:fld>
            <a:endParaRPr lang="zh-CN" altLang="en-US" dirty="0">
              <a:ea typeface="SimSun" panose="02010600030101010101" pitchFamily="2" charset="-122"/>
            </a:endParaRPr>
          </a:p>
        </p:txBody>
      </p:sp>
      <p:sp>
        <p:nvSpPr>
          <p:cNvPr id="8"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algn="ctr">
              <a:buNone/>
            </a:pPr>
            <a:endParaRPr lang="zh-CN" altLang="en-US" dirty="0">
              <a:ea typeface="SimSun" panose="02010600030101010101" pitchFamily="2" charset="-122"/>
            </a:endParaRPr>
          </a:p>
        </p:txBody>
      </p:sp>
      <p:sp>
        <p:nvSpPr>
          <p:cNvPr id="9"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a:fld id="{9A0DB2DC-4C9A-4742-B13C-FB6460FD3503}" type="slidenum">
              <a:rPr lang="zh-CN" altLang="en-US" dirty="0">
                <a:ea typeface="SimSun" panose="02010600030101010101" pitchFamily="2" charset="-122"/>
              </a:rPr>
              <a:t>‹#›</a:t>
            </a:fld>
            <a:endParaRPr lang="zh-CN" altLang="en-US" dirty="0">
              <a:ea typeface="SimSun" panose="02010600030101010101" pitchFamily="2" charset="-122"/>
            </a:endParaRPr>
          </a:p>
        </p:txBody>
      </p:sp>
    </p:spTree>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E7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51"/>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7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7"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a:buNone/>
            </a:pPr>
            <a:fld id="{BB962C8B-B14F-4D97-AF65-F5344CB8AC3E}" type="datetimeFigureOut">
              <a:rPr lang="zh-CN" altLang="en-US" dirty="0">
                <a:ea typeface="SimSun" panose="02010600030101010101" pitchFamily="2" charset="-122"/>
              </a:rPr>
              <a:t>2022/3/19</a:t>
            </a:fld>
            <a:endParaRPr lang="zh-CN" altLang="en-US" dirty="0">
              <a:ea typeface="SimSun" panose="02010600030101010101" pitchFamily="2" charset="-122"/>
            </a:endParaRPr>
          </a:p>
        </p:txBody>
      </p:sp>
      <p:sp>
        <p:nvSpPr>
          <p:cNvPr id="8"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algn="ctr">
              <a:buNone/>
            </a:pPr>
            <a:endParaRPr lang="zh-CN" altLang="en-US" dirty="0">
              <a:ea typeface="SimSun" panose="02010600030101010101" pitchFamily="2" charset="-122"/>
            </a:endParaRPr>
          </a:p>
        </p:txBody>
      </p:sp>
      <p:sp>
        <p:nvSpPr>
          <p:cNvPr id="9"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a:fld id="{9A0DB2DC-4C9A-4742-B13C-FB6460FD3503}" type="slidenum">
              <a:rPr lang="zh-CN" altLang="en-US" dirty="0">
                <a:ea typeface="SimSun" panose="02010600030101010101" pitchFamily="2" charset="-122"/>
              </a:rPr>
              <a:t>‹#›</a:t>
            </a:fld>
            <a:endParaRPr lang="zh-CN" altLang="en-US" dirty="0">
              <a:ea typeface="SimSun" panose="02010600030101010101" pitchFamily="2" charset="-122"/>
            </a:endParaRPr>
          </a:p>
        </p:txBody>
      </p:sp>
    </p:spTree>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E7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p:cNvSpPr>
          <p:nvPr>
            <p:ph type="dt" sz="half" idx="12"/>
          </p:nvPr>
        </p:nvSpPr>
        <p:spPr>
          <a:xfrm>
            <a:off x="838200" y="6356350"/>
            <a:ext cx="2743200" cy="365125"/>
          </a:xfrm>
          <a:prstGeom prst="rect">
            <a:avLst/>
          </a:prstGeom>
        </p:spPr>
        <p:txBody>
          <a:bodyPr vert="horz" lIns="91440" tIns="45720" rIns="91440" bIns="45720" rtlCol="0" anchor="ctr"/>
          <a:lstStyle/>
          <a:p>
            <a:pPr>
              <a:buNone/>
            </a:pPr>
            <a:fld id="{BB962C8B-B14F-4D97-AF65-F5344CB8AC3E}" type="datetimeFigureOut">
              <a:rPr lang="zh-CN" altLang="en-US" dirty="0">
                <a:ea typeface="SimSun" panose="02010600030101010101" pitchFamily="2" charset="-122"/>
              </a:rPr>
              <a:t>2022/3/19</a:t>
            </a:fld>
            <a:endParaRPr lang="zh-CN" altLang="en-US" dirty="0">
              <a:ea typeface="SimSun" panose="02010600030101010101" pitchFamily="2" charset="-122"/>
            </a:endParaRPr>
          </a:p>
        </p:txBody>
      </p:sp>
      <p:sp>
        <p:nvSpPr>
          <p:cNvPr id="8" name="页脚占位符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algn="ctr">
              <a:buNone/>
            </a:pPr>
            <a:endParaRPr lang="zh-CN" altLang="en-US" dirty="0">
              <a:ea typeface="SimSun" panose="02010600030101010101" pitchFamily="2" charset="-122"/>
            </a:endParaRPr>
          </a:p>
        </p:txBody>
      </p:sp>
      <p:sp>
        <p:nvSpPr>
          <p:cNvPr id="9" name="灯片编号占位符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a:fld id="{9A0DB2DC-4C9A-4742-B13C-FB6460FD3503}" type="slidenum">
              <a:rPr lang="zh-CN" altLang="en-US" dirty="0">
                <a:ea typeface="SimSun" panose="02010600030101010101" pitchFamily="2" charset="-122"/>
              </a:rPr>
              <a:t>‹#›</a:t>
            </a:fld>
            <a:endParaRPr lang="zh-CN" altLang="en-US" dirty="0">
              <a:ea typeface="SimSun" panose="02010600030101010101" pitchFamily="2" charset="-122"/>
            </a:endParaRPr>
          </a:p>
        </p:txBody>
      </p:sp>
    </p:spTree>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E7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81" y="1778438"/>
            <a:ext cx="4873575"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81"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8"/>
            <a:ext cx="4897576"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2"/>
          </p:nvPr>
        </p:nvSpPr>
        <p:spPr>
          <a:xfrm>
            <a:off x="838200" y="6356350"/>
            <a:ext cx="2743200" cy="365125"/>
          </a:xfrm>
          <a:prstGeom prst="rect">
            <a:avLst/>
          </a:prstGeom>
        </p:spPr>
        <p:txBody>
          <a:bodyPr vert="horz" lIns="91440" tIns="45720" rIns="91440" bIns="45720" rtlCol="0" anchor="ctr"/>
          <a:lstStyle/>
          <a:p>
            <a:pPr>
              <a:buNone/>
            </a:pPr>
            <a:fld id="{BB962C8B-B14F-4D97-AF65-F5344CB8AC3E}" type="datetimeFigureOut">
              <a:rPr lang="zh-CN" altLang="en-US" dirty="0">
                <a:ea typeface="SimSun" panose="02010600030101010101" pitchFamily="2" charset="-122"/>
              </a:rPr>
              <a:t>2022/3/19</a:t>
            </a:fld>
            <a:endParaRPr lang="zh-CN" altLang="en-US" dirty="0">
              <a:ea typeface="SimSun" panose="02010600030101010101" pitchFamily="2" charset="-122"/>
            </a:endParaRPr>
          </a:p>
        </p:txBody>
      </p:sp>
      <p:sp>
        <p:nvSpPr>
          <p:cNvPr id="8" name="页脚占位符 7"/>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p>
            <a:pPr algn="ctr">
              <a:buNone/>
            </a:pPr>
            <a:endParaRPr lang="zh-CN" altLang="en-US" dirty="0">
              <a:ea typeface="SimSun" panose="02010600030101010101" pitchFamily="2" charset="-122"/>
            </a:endParaRPr>
          </a:p>
        </p:txBody>
      </p:sp>
      <p:sp>
        <p:nvSpPr>
          <p:cNvPr id="9" name="灯片编号占位符 8"/>
          <p:cNvSpPr>
            <a:spLocks noGrp="1"/>
          </p:cNvSpPr>
          <p:nvPr>
            <p:ph type="sldNum" sz="quarter" idx="14"/>
          </p:nvPr>
        </p:nvSpPr>
        <p:spPr>
          <a:xfrm>
            <a:off x="8610600" y="6356350"/>
            <a:ext cx="2743200" cy="365125"/>
          </a:xfrm>
          <a:prstGeom prst="rect">
            <a:avLst/>
          </a:prstGeom>
        </p:spPr>
        <p:txBody>
          <a:bodyPr vert="horz" wrap="square" lIns="91440" tIns="45720" rIns="91440" bIns="45720" numCol="1" anchor="ctr" anchorCtr="0" compatLnSpc="1"/>
          <a:lstStyle/>
          <a:p>
            <a:pPr algn="r"/>
            <a:fld id="{9A0DB2DC-4C9A-4742-B13C-FB6460FD3503}" type="slidenum">
              <a:rPr lang="zh-CN" altLang="en-US" dirty="0">
                <a:ea typeface="SimSun" panose="02010600030101010101" pitchFamily="2" charset="-122"/>
              </a:rPr>
              <a:t>‹#›</a:t>
            </a:fld>
            <a:endParaRPr lang="zh-CN" altLang="en-US" dirty="0">
              <a:ea typeface="SimSun" panose="02010600030101010101" pitchFamily="2" charset="-122"/>
            </a:endParaRPr>
          </a:p>
        </p:txBody>
      </p:sp>
    </p:spTree>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E7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7" name="日期占位符 2"/>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a:buNone/>
            </a:pPr>
            <a:fld id="{BB962C8B-B14F-4D97-AF65-F5344CB8AC3E}" type="datetimeFigureOut">
              <a:rPr lang="zh-CN" altLang="en-US" dirty="0">
                <a:ea typeface="SimSun" panose="02010600030101010101" pitchFamily="2" charset="-122"/>
              </a:rPr>
              <a:t>2022/3/19</a:t>
            </a:fld>
            <a:endParaRPr lang="zh-CN" altLang="en-US" dirty="0">
              <a:ea typeface="SimSun" panose="02010600030101010101" pitchFamily="2" charset="-122"/>
            </a:endParaRPr>
          </a:p>
        </p:txBody>
      </p:sp>
      <p:sp>
        <p:nvSpPr>
          <p:cNvPr id="8" name="页脚占位符 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algn="ctr">
              <a:buNone/>
            </a:pPr>
            <a:endParaRPr lang="zh-CN" altLang="en-US" dirty="0">
              <a:ea typeface="SimSun" panose="02010600030101010101" pitchFamily="2" charset="-122"/>
            </a:endParaRPr>
          </a:p>
        </p:txBody>
      </p:sp>
      <p:sp>
        <p:nvSpPr>
          <p:cNvPr id="9" name="灯片编号占位符 4"/>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a:fld id="{9A0DB2DC-4C9A-4742-B13C-FB6460FD3503}" type="slidenum">
              <a:rPr lang="zh-CN" altLang="en-US" dirty="0">
                <a:ea typeface="SimSun" panose="02010600030101010101" pitchFamily="2" charset="-122"/>
              </a:rPr>
              <a:t>‹#›</a:t>
            </a:fld>
            <a:endParaRPr lang="zh-CN" altLang="en-US" dirty="0">
              <a:ea typeface="SimSun" panose="02010600030101010101" pitchFamily="2" charset="-122"/>
            </a:endParaRPr>
          </a:p>
        </p:txBody>
      </p:sp>
    </p:spTree>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E7FFFF"/>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a:buNone/>
            </a:pPr>
            <a:fld id="{BB962C8B-B14F-4D97-AF65-F5344CB8AC3E}" type="datetimeFigureOut">
              <a:rPr lang="zh-CN" altLang="en-US" dirty="0">
                <a:ea typeface="SimSun" panose="02010600030101010101" pitchFamily="2" charset="-122"/>
              </a:rPr>
              <a:t>2022/3/19</a:t>
            </a:fld>
            <a:endParaRPr lang="zh-CN" altLang="en-US" dirty="0">
              <a:ea typeface="SimSun" panose="02010600030101010101" pitchFamily="2" charset="-122"/>
            </a:endParaRPr>
          </a:p>
        </p:txBody>
      </p:sp>
      <p:sp>
        <p:nvSpPr>
          <p:cNvPr id="8"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algn="ctr">
              <a:buNone/>
            </a:pPr>
            <a:endParaRPr lang="zh-CN" altLang="en-US" dirty="0">
              <a:ea typeface="SimSun" panose="02010600030101010101" pitchFamily="2" charset="-122"/>
            </a:endParaRPr>
          </a:p>
        </p:txBody>
      </p:sp>
      <p:sp>
        <p:nvSpPr>
          <p:cNvPr id="9"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a:fld id="{9A0DB2DC-4C9A-4742-B13C-FB6460FD3503}" type="slidenum">
              <a:rPr lang="zh-CN" altLang="en-US" dirty="0">
                <a:ea typeface="SimSun" panose="02010600030101010101" pitchFamily="2" charset="-122"/>
              </a:rPr>
              <a:t>‹#›</a:t>
            </a:fld>
            <a:endParaRPr lang="zh-CN" altLang="en-US" dirty="0">
              <a:ea typeface="SimSun" panose="02010600030101010101" pitchFamily="2" charset="-122"/>
            </a:endParaRP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14" name="Date Placeholder 3"/>
          <p:cNvSpPr>
            <a:spLocks noGrp="1"/>
          </p:cNvSpPr>
          <p:nvPr>
            <p:ph type="dt" sz="half" idx="2"/>
          </p:nvPr>
        </p:nvSpPr>
        <p:spPr>
          <a:xfrm>
            <a:off x="609600" y="6356350"/>
            <a:ext cx="2844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15" name="Footer Placeholder 4"/>
          <p:cNvSpPr>
            <a:spLocks noGrp="1"/>
          </p:cNvSpPr>
          <p:nvPr>
            <p:ph type="ftr" sz="quarter" idx="3"/>
          </p:nvPr>
        </p:nvSpPr>
        <p:spPr>
          <a:xfrm>
            <a:off x="3556000" y="6356350"/>
            <a:ext cx="44704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16" name="Slide Number Placeholder 5"/>
          <p:cNvSpPr>
            <a:spLocks noGrp="1"/>
          </p:cNvSpPr>
          <p:nvPr>
            <p:ph type="sldNum" sz="quarter" idx="4"/>
          </p:nvPr>
        </p:nvSpPr>
        <p:spPr>
          <a:xfrm>
            <a:off x="10566400" y="6356350"/>
            <a:ext cx="1016000" cy="365125"/>
          </a:xfrm>
          <a:prstGeom prst="rect">
            <a:avLst/>
          </a:prstGeom>
        </p:spPr>
        <p:txBody>
          <a:bodyPr vert="horz" wrap="square" lIns="0" tIns="0" rIns="0" bIns="0" numCol="1" anchor="b" anchorCtr="0" compatLnSpc="1"/>
          <a:lstStyle/>
          <a:p>
            <a:pPr algn="r" eaLnBrk="1" hangingPunct="1"/>
            <a:fld id="{9A0DB2DC-4C9A-4742-B13C-FB6460FD3503}" type="slidenum">
              <a:rPr lang="en-US" altLang="en-US" dirty="0">
                <a:solidFill>
                  <a:srgbClr val="D1EAEE"/>
                </a:solidFill>
              </a:rPr>
              <a:t>‹#›</a:t>
            </a:fld>
            <a:endParaRPr lang="en-US" altLang="en-US" dirty="0">
              <a:solidFill>
                <a:srgbClr val="D1EAEE"/>
              </a:solidFill>
            </a:endParaRPr>
          </a:p>
        </p:txBody>
      </p:sp>
    </p:spTree>
  </p:cSld>
  <p:clrMapOvr>
    <a:overrideClrMapping bg1="dk1" tx1="lt1" bg2="dk2" tx2="lt2" accent1="accent1" accent2="accent2" accent3="accent3" accent4="accent4" accent5="accent5" accent6="accent6" hlink="hlink" folHlink="folHlink"/>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rgbClr val="E7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7" name="日期占位符 4"/>
          <p:cNvSpPr>
            <a:spLocks noGrp="1"/>
          </p:cNvSpPr>
          <p:nvPr>
            <p:ph type="dt" sz="half" idx="12"/>
          </p:nvPr>
        </p:nvSpPr>
        <p:spPr>
          <a:xfrm>
            <a:off x="838200" y="6356350"/>
            <a:ext cx="2743200" cy="365125"/>
          </a:xfrm>
          <a:prstGeom prst="rect">
            <a:avLst/>
          </a:prstGeom>
        </p:spPr>
        <p:txBody>
          <a:bodyPr vert="horz" lIns="91440" tIns="45720" rIns="91440" bIns="45720" rtlCol="0" anchor="ctr"/>
          <a:lstStyle/>
          <a:p>
            <a:pPr>
              <a:buNone/>
            </a:pPr>
            <a:fld id="{BB962C8B-B14F-4D97-AF65-F5344CB8AC3E}" type="datetimeFigureOut">
              <a:rPr lang="zh-CN" altLang="en-US" dirty="0">
                <a:ea typeface="SimSun" panose="02010600030101010101" pitchFamily="2" charset="-122"/>
              </a:rPr>
              <a:t>2022/3/19</a:t>
            </a:fld>
            <a:endParaRPr lang="zh-CN" altLang="en-US" dirty="0">
              <a:ea typeface="SimSun" panose="02010600030101010101" pitchFamily="2" charset="-122"/>
            </a:endParaRPr>
          </a:p>
        </p:txBody>
      </p:sp>
      <p:sp>
        <p:nvSpPr>
          <p:cNvPr id="8" name="页脚占位符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algn="ctr">
              <a:buNone/>
            </a:pPr>
            <a:endParaRPr lang="zh-CN" altLang="en-US" dirty="0">
              <a:ea typeface="SimSun" panose="02010600030101010101" pitchFamily="2" charset="-122"/>
            </a:endParaRPr>
          </a:p>
        </p:txBody>
      </p:sp>
      <p:sp>
        <p:nvSpPr>
          <p:cNvPr id="9" name="灯片编号占位符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a:fld id="{9A0DB2DC-4C9A-4742-B13C-FB6460FD3503}" type="slidenum">
              <a:rPr lang="zh-CN" altLang="en-US" dirty="0">
                <a:ea typeface="SimSun" panose="02010600030101010101" pitchFamily="2" charset="-122"/>
              </a:rPr>
              <a:t>‹#›</a:t>
            </a:fld>
            <a:endParaRPr lang="zh-CN" altLang="en-US" dirty="0">
              <a:ea typeface="SimSun" panose="02010600030101010101" pitchFamily="2" charset="-122"/>
            </a:endParaRPr>
          </a:p>
        </p:txBody>
      </p:sp>
    </p:spTree>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版">
    <p:bg>
      <p:bgPr>
        <a:solidFill>
          <a:srgbClr val="E7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a:buNone/>
            </a:pPr>
            <a:fld id="{BB962C8B-B14F-4D97-AF65-F5344CB8AC3E}" type="datetimeFigureOut">
              <a:rPr lang="zh-CN" altLang="en-US" dirty="0">
                <a:ea typeface="SimSun" panose="02010600030101010101" pitchFamily="2" charset="-122"/>
              </a:rPr>
              <a:t>2022/3/19</a:t>
            </a:fld>
            <a:endParaRPr lang="zh-CN" altLang="en-US" dirty="0">
              <a:ea typeface="SimSun" panose="02010600030101010101" pitchFamily="2" charset="-122"/>
            </a:endParaRPr>
          </a:p>
        </p:txBody>
      </p:sp>
      <p:sp>
        <p:nvSpPr>
          <p:cNvPr id="8"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algn="ctr">
              <a:buNone/>
            </a:pPr>
            <a:endParaRPr lang="zh-CN" altLang="en-US" dirty="0">
              <a:ea typeface="SimSun" panose="02010600030101010101" pitchFamily="2" charset="-122"/>
            </a:endParaRPr>
          </a:p>
        </p:txBody>
      </p:sp>
      <p:sp>
        <p:nvSpPr>
          <p:cNvPr id="9"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a:fld id="{9A0DB2DC-4C9A-4742-B13C-FB6460FD3503}" type="slidenum">
              <a:rPr lang="zh-CN" altLang="en-US" dirty="0">
                <a:ea typeface="SimSun" panose="02010600030101010101" pitchFamily="2" charset="-122"/>
              </a:rPr>
              <a:t>‹#›</a:t>
            </a:fld>
            <a:endParaRPr lang="zh-CN" altLang="en-US" dirty="0">
              <a:ea typeface="SimSun" panose="02010600030101010101" pitchFamily="2" charset="-122"/>
            </a:endParaRPr>
          </a:p>
        </p:txBody>
      </p:sp>
    </p:spTree>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reserve="1">
  <p:cSld name="内容">
    <p:bg>
      <p:bgPr>
        <a:solidFill>
          <a:srgbClr val="E7FFFF"/>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a:buNone/>
            </a:pPr>
            <a:fld id="{BB962C8B-B14F-4D97-AF65-F5344CB8AC3E}" type="datetimeFigureOut">
              <a:rPr lang="zh-CN" altLang="en-US" dirty="0">
                <a:ea typeface="SimSun" panose="02010600030101010101" pitchFamily="2" charset="-122"/>
              </a:rPr>
              <a:t>2022/3/19</a:t>
            </a:fld>
            <a:endParaRPr lang="zh-CN" altLang="en-US" dirty="0">
              <a:ea typeface="SimSun" panose="02010600030101010101" pitchFamily="2" charset="-122"/>
            </a:endParaRPr>
          </a:p>
        </p:txBody>
      </p:sp>
      <p:sp>
        <p:nvSpPr>
          <p:cNvPr id="8" name="页脚占位符 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algn="ctr">
              <a:buNone/>
            </a:pPr>
            <a:endParaRPr lang="zh-CN" altLang="en-US" dirty="0">
              <a:ea typeface="SimSun" panose="02010600030101010101" pitchFamily="2" charset="-122"/>
            </a:endParaRPr>
          </a:p>
        </p:txBody>
      </p:sp>
      <p:sp>
        <p:nvSpPr>
          <p:cNvPr id="9" name="灯片编号占位符 4"/>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a:fld id="{9A0DB2DC-4C9A-4742-B13C-FB6460FD3503}" type="slidenum">
              <a:rPr lang="zh-CN" altLang="en-US" dirty="0">
                <a:ea typeface="SimSun" panose="02010600030101010101" pitchFamily="2" charset="-122"/>
              </a:rPr>
              <a:t>‹#›</a:t>
            </a:fld>
            <a:endParaRPr lang="zh-CN" altLang="en-US" dirty="0">
              <a:ea typeface="SimSun" panose="02010600030101010101" pitchFamily="2" charset="-122"/>
            </a:endParaRPr>
          </a:p>
        </p:txBody>
      </p:sp>
    </p:spTree>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E7FFFF"/>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7"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a:buNone/>
            </a:pPr>
            <a:fld id="{BB962C8B-B14F-4D97-AF65-F5344CB8AC3E}" type="datetimeFigureOut">
              <a:rPr lang="zh-CN" altLang="en-US" dirty="0">
                <a:ea typeface="SimSun" panose="02010600030101010101" pitchFamily="2" charset="-122"/>
              </a:rPr>
              <a:t>2022/3/19</a:t>
            </a:fld>
            <a:endParaRPr lang="zh-CN" altLang="en-US" dirty="0">
              <a:ea typeface="SimSun" panose="02010600030101010101" pitchFamily="2" charset="-122"/>
            </a:endParaRPr>
          </a:p>
        </p:txBody>
      </p:sp>
      <p:sp>
        <p:nvSpPr>
          <p:cNvPr id="8"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algn="ctr">
              <a:buNone/>
            </a:pPr>
            <a:endParaRPr lang="zh-CN" altLang="en-US" dirty="0">
              <a:ea typeface="SimSun" panose="02010600030101010101" pitchFamily="2" charset="-122"/>
            </a:endParaRPr>
          </a:p>
        </p:txBody>
      </p:sp>
      <p:sp>
        <p:nvSpPr>
          <p:cNvPr id="9"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a:fld id="{9A0DB2DC-4C9A-4742-B13C-FB6460FD3503}" type="slidenum">
              <a:rPr lang="zh-CN" altLang="en-US" dirty="0">
                <a:ea typeface="SimSun" panose="02010600030101010101" pitchFamily="2" charset="-122"/>
              </a:rPr>
              <a:t>‹#›</a:t>
            </a:fld>
            <a:endParaRPr lang="zh-CN" altLang="en-US" dirty="0">
              <a:ea typeface="SimSun" panose="02010600030101010101" pitchFamily="2" charset="-122"/>
            </a:endParaRPr>
          </a:p>
        </p:txBody>
      </p:sp>
    </p:spTree>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E7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a:buNone/>
            </a:pPr>
            <a:fld id="{BB962C8B-B14F-4D97-AF65-F5344CB8AC3E}" type="datetimeFigureOut">
              <a:rPr lang="zh-CN" altLang="en-US" dirty="0">
                <a:ea typeface="SimSun" panose="02010600030101010101" pitchFamily="2" charset="-122"/>
              </a:rPr>
              <a:t>2022/3/19</a:t>
            </a:fld>
            <a:endParaRPr lang="zh-CN" altLang="en-US" dirty="0">
              <a:ea typeface="SimSun" panose="02010600030101010101" pitchFamily="2" charset="-122"/>
            </a:endParaRPr>
          </a:p>
        </p:txBody>
      </p:sp>
      <p:sp>
        <p:nvSpPr>
          <p:cNvPr id="8"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algn="ctr">
              <a:buNone/>
            </a:pPr>
            <a:endParaRPr lang="zh-CN" altLang="en-US" dirty="0">
              <a:ea typeface="SimSun" panose="02010600030101010101" pitchFamily="2" charset="-122"/>
            </a:endParaRPr>
          </a:p>
        </p:txBody>
      </p:sp>
      <p:sp>
        <p:nvSpPr>
          <p:cNvPr id="9"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a:fld id="{9A0DB2DC-4C9A-4742-B13C-FB6460FD3503}" type="slidenum">
              <a:rPr lang="zh-CN" altLang="en-US" dirty="0">
                <a:ea typeface="SimSun" panose="02010600030101010101" pitchFamily="2" charset="-122"/>
              </a:rPr>
              <a:t>‹#›</a:t>
            </a:fld>
            <a:endParaRPr lang="zh-CN" altLang="en-US" dirty="0">
              <a:ea typeface="SimSun" panose="02010600030101010101" pitchFamily="2" charset="-122"/>
            </a:endParaRPr>
          </a:p>
        </p:txBody>
      </p:sp>
    </p:spTree>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E7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81"/>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50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7"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a:buNone/>
            </a:pPr>
            <a:fld id="{BB962C8B-B14F-4D97-AF65-F5344CB8AC3E}" type="datetimeFigureOut">
              <a:rPr lang="zh-CN" altLang="en-US" dirty="0">
                <a:ea typeface="SimSun" panose="02010600030101010101" pitchFamily="2" charset="-122"/>
              </a:rPr>
              <a:t>2022/3/19</a:t>
            </a:fld>
            <a:endParaRPr lang="zh-CN" altLang="en-US" dirty="0">
              <a:ea typeface="SimSun" panose="02010600030101010101" pitchFamily="2" charset="-122"/>
            </a:endParaRPr>
          </a:p>
        </p:txBody>
      </p:sp>
      <p:sp>
        <p:nvSpPr>
          <p:cNvPr id="8"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algn="ctr">
              <a:buNone/>
            </a:pPr>
            <a:endParaRPr lang="zh-CN" altLang="en-US" dirty="0">
              <a:ea typeface="SimSun" panose="02010600030101010101" pitchFamily="2" charset="-122"/>
            </a:endParaRPr>
          </a:p>
        </p:txBody>
      </p:sp>
      <p:sp>
        <p:nvSpPr>
          <p:cNvPr id="9"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a:fld id="{9A0DB2DC-4C9A-4742-B13C-FB6460FD3503}" type="slidenum">
              <a:rPr lang="zh-CN" altLang="en-US" dirty="0">
                <a:ea typeface="SimSun" panose="02010600030101010101" pitchFamily="2" charset="-122"/>
              </a:rPr>
              <a:t>‹#›</a:t>
            </a:fld>
            <a:endParaRPr lang="zh-CN" altLang="en-US" dirty="0">
              <a:ea typeface="SimSun" panose="02010600030101010101" pitchFamily="2" charset="-122"/>
            </a:endParaRPr>
          </a:p>
        </p:txBody>
      </p:sp>
    </p:spTree>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E7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p:cNvSpPr>
          <p:nvPr>
            <p:ph type="dt" sz="half" idx="12"/>
          </p:nvPr>
        </p:nvSpPr>
        <p:spPr>
          <a:xfrm>
            <a:off x="838200" y="6356350"/>
            <a:ext cx="2743200" cy="365125"/>
          </a:xfrm>
          <a:prstGeom prst="rect">
            <a:avLst/>
          </a:prstGeom>
        </p:spPr>
        <p:txBody>
          <a:bodyPr vert="horz" lIns="91440" tIns="45720" rIns="91440" bIns="45720" rtlCol="0" anchor="ctr"/>
          <a:lstStyle/>
          <a:p>
            <a:pPr>
              <a:buNone/>
            </a:pPr>
            <a:fld id="{BB962C8B-B14F-4D97-AF65-F5344CB8AC3E}" type="datetimeFigureOut">
              <a:rPr lang="zh-CN" altLang="en-US" dirty="0">
                <a:ea typeface="SimSun" panose="02010600030101010101" pitchFamily="2" charset="-122"/>
              </a:rPr>
              <a:t>2022/3/19</a:t>
            </a:fld>
            <a:endParaRPr lang="zh-CN" altLang="en-US" dirty="0">
              <a:ea typeface="SimSun" panose="02010600030101010101" pitchFamily="2" charset="-122"/>
            </a:endParaRPr>
          </a:p>
        </p:txBody>
      </p:sp>
      <p:sp>
        <p:nvSpPr>
          <p:cNvPr id="8" name="页脚占位符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algn="ctr">
              <a:buNone/>
            </a:pPr>
            <a:endParaRPr lang="zh-CN" altLang="en-US" dirty="0">
              <a:ea typeface="SimSun" panose="02010600030101010101" pitchFamily="2" charset="-122"/>
            </a:endParaRPr>
          </a:p>
        </p:txBody>
      </p:sp>
      <p:sp>
        <p:nvSpPr>
          <p:cNvPr id="9" name="灯片编号占位符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a:fld id="{9A0DB2DC-4C9A-4742-B13C-FB6460FD3503}" type="slidenum">
              <a:rPr lang="zh-CN" altLang="en-US" dirty="0">
                <a:ea typeface="SimSun" panose="02010600030101010101" pitchFamily="2" charset="-122"/>
              </a:rPr>
              <a:t>‹#›</a:t>
            </a:fld>
            <a:endParaRPr lang="zh-CN" altLang="en-US" dirty="0">
              <a:ea typeface="SimSun" panose="02010600030101010101" pitchFamily="2" charset="-122"/>
            </a:endParaRPr>
          </a:p>
        </p:txBody>
      </p:sp>
    </p:spTree>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E7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92" y="1778438"/>
            <a:ext cx="4873575"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92"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8"/>
            <a:ext cx="4897576"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2"/>
          </p:nvPr>
        </p:nvSpPr>
        <p:spPr>
          <a:xfrm>
            <a:off x="838200" y="6356350"/>
            <a:ext cx="2743200" cy="365125"/>
          </a:xfrm>
          <a:prstGeom prst="rect">
            <a:avLst/>
          </a:prstGeom>
        </p:spPr>
        <p:txBody>
          <a:bodyPr vert="horz" lIns="91440" tIns="45720" rIns="91440" bIns="45720" rtlCol="0" anchor="ctr"/>
          <a:lstStyle/>
          <a:p>
            <a:pPr>
              <a:buNone/>
            </a:pPr>
            <a:fld id="{BB962C8B-B14F-4D97-AF65-F5344CB8AC3E}" type="datetimeFigureOut">
              <a:rPr lang="zh-CN" altLang="en-US" dirty="0">
                <a:ea typeface="SimSun" panose="02010600030101010101" pitchFamily="2" charset="-122"/>
              </a:rPr>
              <a:t>2022/3/19</a:t>
            </a:fld>
            <a:endParaRPr lang="zh-CN" altLang="en-US" dirty="0">
              <a:ea typeface="SimSun" panose="02010600030101010101" pitchFamily="2" charset="-122"/>
            </a:endParaRPr>
          </a:p>
        </p:txBody>
      </p:sp>
      <p:sp>
        <p:nvSpPr>
          <p:cNvPr id="8" name="页脚占位符 7"/>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p>
            <a:pPr algn="ctr">
              <a:buNone/>
            </a:pPr>
            <a:endParaRPr lang="zh-CN" altLang="en-US" dirty="0">
              <a:ea typeface="SimSun" panose="02010600030101010101" pitchFamily="2" charset="-122"/>
            </a:endParaRPr>
          </a:p>
        </p:txBody>
      </p:sp>
      <p:sp>
        <p:nvSpPr>
          <p:cNvPr id="9" name="灯片编号占位符 8"/>
          <p:cNvSpPr>
            <a:spLocks noGrp="1"/>
          </p:cNvSpPr>
          <p:nvPr>
            <p:ph type="sldNum" sz="quarter" idx="14"/>
          </p:nvPr>
        </p:nvSpPr>
        <p:spPr>
          <a:xfrm>
            <a:off x="8610600" y="6356350"/>
            <a:ext cx="2743200" cy="365125"/>
          </a:xfrm>
          <a:prstGeom prst="rect">
            <a:avLst/>
          </a:prstGeom>
        </p:spPr>
        <p:txBody>
          <a:bodyPr vert="horz" wrap="square" lIns="91440" tIns="45720" rIns="91440" bIns="45720" numCol="1" anchor="ctr" anchorCtr="0" compatLnSpc="1"/>
          <a:lstStyle/>
          <a:p>
            <a:pPr algn="r"/>
            <a:fld id="{9A0DB2DC-4C9A-4742-B13C-FB6460FD3503}" type="slidenum">
              <a:rPr lang="zh-CN" altLang="en-US" dirty="0">
                <a:ea typeface="SimSun" panose="02010600030101010101" pitchFamily="2" charset="-122"/>
              </a:rPr>
              <a:t>‹#›</a:t>
            </a:fld>
            <a:endParaRPr lang="zh-CN" altLang="en-US" dirty="0">
              <a:ea typeface="SimSun" panose="02010600030101010101" pitchFamily="2" charset="-122"/>
            </a:endParaRPr>
          </a:p>
        </p:txBody>
      </p:sp>
    </p:spTree>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E7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7" name="日期占位符 2"/>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a:buNone/>
            </a:pPr>
            <a:fld id="{BB962C8B-B14F-4D97-AF65-F5344CB8AC3E}" type="datetimeFigureOut">
              <a:rPr lang="zh-CN" altLang="en-US" dirty="0">
                <a:ea typeface="SimSun" panose="02010600030101010101" pitchFamily="2" charset="-122"/>
              </a:rPr>
              <a:t>2022/3/19</a:t>
            </a:fld>
            <a:endParaRPr lang="zh-CN" altLang="en-US" dirty="0">
              <a:ea typeface="SimSun" panose="02010600030101010101" pitchFamily="2" charset="-122"/>
            </a:endParaRPr>
          </a:p>
        </p:txBody>
      </p:sp>
      <p:sp>
        <p:nvSpPr>
          <p:cNvPr id="8" name="页脚占位符 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algn="ctr">
              <a:buNone/>
            </a:pPr>
            <a:endParaRPr lang="zh-CN" altLang="en-US" dirty="0">
              <a:ea typeface="SimSun" panose="02010600030101010101" pitchFamily="2" charset="-122"/>
            </a:endParaRPr>
          </a:p>
        </p:txBody>
      </p:sp>
      <p:sp>
        <p:nvSpPr>
          <p:cNvPr id="9" name="灯片编号占位符 4"/>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a:fld id="{9A0DB2DC-4C9A-4742-B13C-FB6460FD3503}" type="slidenum">
              <a:rPr lang="zh-CN" altLang="en-US" dirty="0">
                <a:ea typeface="SimSun" panose="02010600030101010101" pitchFamily="2" charset="-122"/>
              </a:rPr>
              <a:t>‹#›</a:t>
            </a:fld>
            <a:endParaRPr lang="zh-CN" altLang="en-US" dirty="0">
              <a:ea typeface="SimSun" panose="02010600030101010101" pitchFamily="2" charset="-122"/>
            </a:endParaRPr>
          </a:p>
        </p:txBody>
      </p:sp>
    </p:spTree>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E7FFFF"/>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a:buNone/>
            </a:pPr>
            <a:fld id="{BB962C8B-B14F-4D97-AF65-F5344CB8AC3E}" type="datetimeFigureOut">
              <a:rPr lang="zh-CN" altLang="en-US" dirty="0">
                <a:ea typeface="SimSun" panose="02010600030101010101" pitchFamily="2" charset="-122"/>
              </a:rPr>
              <a:t>2022/3/19</a:t>
            </a:fld>
            <a:endParaRPr lang="zh-CN" altLang="en-US" dirty="0">
              <a:ea typeface="SimSun" panose="02010600030101010101" pitchFamily="2" charset="-122"/>
            </a:endParaRPr>
          </a:p>
        </p:txBody>
      </p:sp>
      <p:sp>
        <p:nvSpPr>
          <p:cNvPr id="8"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algn="ctr">
              <a:buNone/>
            </a:pPr>
            <a:endParaRPr lang="zh-CN" altLang="en-US" dirty="0">
              <a:ea typeface="SimSun" panose="02010600030101010101" pitchFamily="2" charset="-122"/>
            </a:endParaRPr>
          </a:p>
        </p:txBody>
      </p:sp>
      <p:sp>
        <p:nvSpPr>
          <p:cNvPr id="9"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a:fld id="{9A0DB2DC-4C9A-4742-B13C-FB6460FD3503}" type="slidenum">
              <a:rPr lang="zh-CN" altLang="en-US" dirty="0">
                <a:ea typeface="SimSun" panose="02010600030101010101" pitchFamily="2" charset="-122"/>
              </a:rPr>
              <a:t>‹#›</a:t>
            </a:fld>
            <a:endParaRPr lang="zh-CN" altLang="en-US" dirty="0">
              <a:ea typeface="SimSun" panose="02010600030101010101" pitchFamily="2" charset="-122"/>
            </a:endParaRP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9"/>
          <p:cNvSpPr>
            <a:spLocks noGrp="1"/>
          </p:cNvSpPr>
          <p:nvPr>
            <p:ph type="dt" sz="half" idx="12"/>
          </p:nvPr>
        </p:nvSpPr>
        <p:spPr>
          <a:xfrm>
            <a:off x="609600" y="6356350"/>
            <a:ext cx="2844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15" name="Footer Placeholder 21"/>
          <p:cNvSpPr>
            <a:spLocks noGrp="1"/>
          </p:cNvSpPr>
          <p:nvPr>
            <p:ph type="ftr" sz="quarter" idx="3"/>
          </p:nvPr>
        </p:nvSpPr>
        <p:spPr>
          <a:xfrm>
            <a:off x="3556000" y="6356350"/>
            <a:ext cx="44704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16" name="Slide Number Placeholder 17"/>
          <p:cNvSpPr>
            <a:spLocks noGrp="1"/>
          </p:cNvSpPr>
          <p:nvPr>
            <p:ph type="sldNum" sz="quarter" idx="4"/>
          </p:nvPr>
        </p:nvSpPr>
        <p:spPr>
          <a:xfrm>
            <a:off x="10566400" y="6356350"/>
            <a:ext cx="1016000" cy="365125"/>
          </a:xfrm>
          <a:prstGeom prst="rect">
            <a:avLst/>
          </a:prstGeom>
        </p:spPr>
        <p:txBody>
          <a:bodyPr vert="horz" wrap="square" lIns="0" tIns="0" rIns="0" bIns="0" numCol="1" anchor="b" anchorCtr="0" compatLnSpc="1"/>
          <a:lstStyle/>
          <a:p>
            <a:pPr algn="r" eaLnBrk="1" hangingPunct="1"/>
            <a:fld id="{9A0DB2DC-4C9A-4742-B13C-FB6460FD3503}" type="slidenum">
              <a:rPr lang="en-US" altLang="en-US" dirty="0"/>
              <a:t>‹#›</a:t>
            </a:fld>
            <a:endParaRPr lang="en-US" altLang="en-US" dirty="0"/>
          </a:p>
        </p:txBody>
      </p:sp>
    </p:spTree>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rgbClr val="E7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7" name="日期占位符 4"/>
          <p:cNvSpPr>
            <a:spLocks noGrp="1"/>
          </p:cNvSpPr>
          <p:nvPr>
            <p:ph type="dt" sz="half" idx="12"/>
          </p:nvPr>
        </p:nvSpPr>
        <p:spPr>
          <a:xfrm>
            <a:off x="838200" y="6356350"/>
            <a:ext cx="2743200" cy="365125"/>
          </a:xfrm>
          <a:prstGeom prst="rect">
            <a:avLst/>
          </a:prstGeom>
        </p:spPr>
        <p:txBody>
          <a:bodyPr vert="horz" lIns="91440" tIns="45720" rIns="91440" bIns="45720" rtlCol="0" anchor="ctr"/>
          <a:lstStyle/>
          <a:p>
            <a:pPr>
              <a:buNone/>
            </a:pPr>
            <a:fld id="{BB962C8B-B14F-4D97-AF65-F5344CB8AC3E}" type="datetimeFigureOut">
              <a:rPr lang="zh-CN" altLang="en-US" dirty="0">
                <a:ea typeface="SimSun" panose="02010600030101010101" pitchFamily="2" charset="-122"/>
              </a:rPr>
              <a:t>2022/3/19</a:t>
            </a:fld>
            <a:endParaRPr lang="zh-CN" altLang="en-US" dirty="0">
              <a:ea typeface="SimSun" panose="02010600030101010101" pitchFamily="2" charset="-122"/>
            </a:endParaRPr>
          </a:p>
        </p:txBody>
      </p:sp>
      <p:sp>
        <p:nvSpPr>
          <p:cNvPr id="8" name="页脚占位符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algn="ctr">
              <a:buNone/>
            </a:pPr>
            <a:endParaRPr lang="zh-CN" altLang="en-US" dirty="0">
              <a:ea typeface="SimSun" panose="02010600030101010101" pitchFamily="2" charset="-122"/>
            </a:endParaRPr>
          </a:p>
        </p:txBody>
      </p:sp>
      <p:sp>
        <p:nvSpPr>
          <p:cNvPr id="9" name="灯片编号占位符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a:fld id="{9A0DB2DC-4C9A-4742-B13C-FB6460FD3503}" type="slidenum">
              <a:rPr lang="zh-CN" altLang="en-US" dirty="0">
                <a:ea typeface="SimSun" panose="02010600030101010101" pitchFamily="2" charset="-122"/>
              </a:rPr>
              <a:t>‹#›</a:t>
            </a:fld>
            <a:endParaRPr lang="zh-CN" altLang="en-US" dirty="0">
              <a:ea typeface="SimSun" panose="02010600030101010101" pitchFamily="2" charset="-122"/>
            </a:endParaRPr>
          </a:p>
        </p:txBody>
      </p:sp>
    </p:spTree>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版">
    <p:bg>
      <p:bgPr>
        <a:solidFill>
          <a:srgbClr val="E7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a:buNone/>
            </a:pPr>
            <a:fld id="{BB962C8B-B14F-4D97-AF65-F5344CB8AC3E}" type="datetimeFigureOut">
              <a:rPr lang="zh-CN" altLang="en-US" dirty="0">
                <a:ea typeface="SimSun" panose="02010600030101010101" pitchFamily="2" charset="-122"/>
              </a:rPr>
              <a:t>2022/3/19</a:t>
            </a:fld>
            <a:endParaRPr lang="zh-CN" altLang="en-US" dirty="0">
              <a:ea typeface="SimSun" panose="02010600030101010101" pitchFamily="2" charset="-122"/>
            </a:endParaRPr>
          </a:p>
        </p:txBody>
      </p:sp>
      <p:sp>
        <p:nvSpPr>
          <p:cNvPr id="8"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algn="ctr">
              <a:buNone/>
            </a:pPr>
            <a:endParaRPr lang="zh-CN" altLang="en-US" dirty="0">
              <a:ea typeface="SimSun" panose="02010600030101010101" pitchFamily="2" charset="-122"/>
            </a:endParaRPr>
          </a:p>
        </p:txBody>
      </p:sp>
      <p:sp>
        <p:nvSpPr>
          <p:cNvPr id="9"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a:fld id="{9A0DB2DC-4C9A-4742-B13C-FB6460FD3503}" type="slidenum">
              <a:rPr lang="zh-CN" altLang="en-US" dirty="0">
                <a:ea typeface="SimSun" panose="02010600030101010101" pitchFamily="2" charset="-122"/>
              </a:rPr>
              <a:t>‹#›</a:t>
            </a:fld>
            <a:endParaRPr lang="zh-CN" altLang="en-US" dirty="0">
              <a:ea typeface="SimSun" panose="02010600030101010101" pitchFamily="2" charset="-122"/>
            </a:endParaRPr>
          </a:p>
        </p:txBody>
      </p:sp>
    </p:spTree>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内容">
    <p:bg>
      <p:bgPr>
        <a:solidFill>
          <a:srgbClr val="E7FFFF"/>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a:buNone/>
            </a:pPr>
            <a:fld id="{BB962C8B-B14F-4D97-AF65-F5344CB8AC3E}" type="datetimeFigureOut">
              <a:rPr lang="zh-CN" altLang="en-US" dirty="0">
                <a:ea typeface="SimSun" panose="02010600030101010101" pitchFamily="2" charset="-122"/>
              </a:rPr>
              <a:t>2022/3/19</a:t>
            </a:fld>
            <a:endParaRPr lang="zh-CN" altLang="en-US" dirty="0">
              <a:ea typeface="SimSun" panose="02010600030101010101" pitchFamily="2" charset="-122"/>
            </a:endParaRPr>
          </a:p>
        </p:txBody>
      </p:sp>
      <p:sp>
        <p:nvSpPr>
          <p:cNvPr id="8" name="页脚占位符 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algn="ctr">
              <a:buNone/>
            </a:pPr>
            <a:endParaRPr lang="zh-CN" altLang="en-US" dirty="0">
              <a:ea typeface="SimSun" panose="02010600030101010101" pitchFamily="2" charset="-122"/>
            </a:endParaRPr>
          </a:p>
        </p:txBody>
      </p:sp>
      <p:sp>
        <p:nvSpPr>
          <p:cNvPr id="9" name="灯片编号占位符 4"/>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a:fld id="{9A0DB2DC-4C9A-4742-B13C-FB6460FD3503}" type="slidenum">
              <a:rPr lang="zh-CN" altLang="en-US" dirty="0">
                <a:ea typeface="SimSun" panose="02010600030101010101" pitchFamily="2" charset="-122"/>
              </a:rPr>
              <a:t>‹#›</a:t>
            </a:fld>
            <a:endParaRPr lang="zh-CN" altLang="en-US" dirty="0">
              <a:ea typeface="SimSun" panose="02010600030101010101" pitchFamily="2" charset="-122"/>
            </a:endParaRPr>
          </a:p>
        </p:txBody>
      </p:sp>
    </p:spTree>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1_标题幻灯片">
    <p:bg>
      <p:bgPr>
        <a:solidFill>
          <a:srgbClr val="E7FFF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hangingPunct="1">
              <a:buNone/>
            </a:pPr>
            <a:fld id="{BB962C8B-B14F-4D97-AF65-F5344CB8AC3E}" type="datetime1">
              <a:rPr lang="zh-CN" altLang="en-US" dirty="0"/>
              <a:t>2022/3/19</a:t>
            </a:fld>
            <a:endParaRPr lang="zh-CN" altLang="en-US" dirty="0"/>
          </a:p>
        </p:txBody>
      </p:sp>
      <p:sp>
        <p:nvSpPr>
          <p:cNvPr id="3" name="Footer Placeholder 2"/>
          <p:cNvSpPr>
            <a:spLocks noGrp="1"/>
          </p:cNvSpPr>
          <p:nvPr>
            <p:ph type="ftr" sz="quarter" idx="11"/>
          </p:nvPr>
        </p:nvSpPr>
        <p:spPr/>
        <p:txBody>
          <a:bodyPr/>
          <a:lstStyle/>
          <a:p>
            <a:pPr lvl="0" eaLnBrk="1" hangingPunct="1">
              <a:buNone/>
            </a:pPr>
            <a:endParaRPr lang="zh-CN" altLang="en-US" dirty="0"/>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transition spd="slow" advClick="0"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95" y="1859799"/>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95"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9"/>
          <p:cNvSpPr>
            <a:spLocks noGrp="1"/>
          </p:cNvSpPr>
          <p:nvPr>
            <p:ph type="dt" sz="half" idx="12"/>
          </p:nvPr>
        </p:nvSpPr>
        <p:spPr>
          <a:xfrm>
            <a:off x="609600" y="6356350"/>
            <a:ext cx="2844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15" name="Footer Placeholder 21"/>
          <p:cNvSpPr>
            <a:spLocks noGrp="1"/>
          </p:cNvSpPr>
          <p:nvPr>
            <p:ph type="ftr" sz="quarter" idx="13"/>
          </p:nvPr>
        </p:nvSpPr>
        <p:spPr>
          <a:xfrm>
            <a:off x="3556000" y="6356350"/>
            <a:ext cx="44704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16" name="Slide Number Placeholder 17"/>
          <p:cNvSpPr>
            <a:spLocks noGrp="1"/>
          </p:cNvSpPr>
          <p:nvPr>
            <p:ph type="sldNum" sz="quarter" idx="14"/>
          </p:nvPr>
        </p:nvSpPr>
        <p:spPr>
          <a:xfrm>
            <a:off x="10566400" y="6356350"/>
            <a:ext cx="1016000" cy="365125"/>
          </a:xfrm>
          <a:prstGeom prst="rect">
            <a:avLst/>
          </a:prstGeom>
        </p:spPr>
        <p:txBody>
          <a:bodyPr vert="horz" wrap="square" lIns="0" tIns="0" rIns="0" bIns="0" numCol="1" anchor="b" anchorCtr="0" compatLnSpc="1"/>
          <a:lstStyle/>
          <a:p>
            <a:pPr algn="r" eaLnBrk="1" hangingPunct="1"/>
            <a:fld id="{9A0DB2DC-4C9A-4742-B13C-FB6460FD3503}" type="slidenum">
              <a:rPr lang="en-US" altLang="en-US" dirty="0"/>
              <a:t>‹#›</a:t>
            </a:fld>
            <a:endParaRPr lang="en-US" altLang="en-US" dirty="0"/>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14" name="Date Placeholder 9"/>
          <p:cNvSpPr>
            <a:spLocks noGrp="1"/>
          </p:cNvSpPr>
          <p:nvPr>
            <p:ph type="dt" sz="half" idx="2"/>
          </p:nvPr>
        </p:nvSpPr>
        <p:spPr>
          <a:xfrm>
            <a:off x="609600" y="6356350"/>
            <a:ext cx="2844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15" name="Footer Placeholder 21"/>
          <p:cNvSpPr>
            <a:spLocks noGrp="1"/>
          </p:cNvSpPr>
          <p:nvPr>
            <p:ph type="ftr" sz="quarter" idx="3"/>
          </p:nvPr>
        </p:nvSpPr>
        <p:spPr>
          <a:xfrm>
            <a:off x="3556000" y="6356350"/>
            <a:ext cx="44704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16" name="Slide Number Placeholder 17"/>
          <p:cNvSpPr>
            <a:spLocks noGrp="1"/>
          </p:cNvSpPr>
          <p:nvPr>
            <p:ph type="sldNum" sz="quarter" idx="4"/>
          </p:nvPr>
        </p:nvSpPr>
        <p:spPr>
          <a:xfrm>
            <a:off x="10566400" y="6356350"/>
            <a:ext cx="1016000" cy="365125"/>
          </a:xfrm>
          <a:prstGeom prst="rect">
            <a:avLst/>
          </a:prstGeom>
        </p:spPr>
        <p:txBody>
          <a:bodyPr vert="horz" wrap="square" lIns="0" tIns="0" rIns="0" bIns="0" numCol="1" anchor="b" anchorCtr="0" compatLnSpc="1"/>
          <a:lstStyle/>
          <a:p>
            <a:pPr algn="r" eaLnBrk="1" hangingPunct="1"/>
            <a:fld id="{9A0DB2DC-4C9A-4742-B13C-FB6460FD3503}" type="slidenum">
              <a:rPr lang="en-US" altLang="en-US" dirty="0"/>
              <a:t>‹#›</a:t>
            </a:fld>
            <a:endParaRPr lang="en-US" altLang="en-US" dirty="0"/>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14" name="Date Placeholder 9"/>
          <p:cNvSpPr>
            <a:spLocks noGrp="1"/>
          </p:cNvSpPr>
          <p:nvPr>
            <p:ph type="dt" sz="half" idx="2"/>
          </p:nvPr>
        </p:nvSpPr>
        <p:spPr>
          <a:xfrm>
            <a:off x="609600" y="6356350"/>
            <a:ext cx="2844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15" name="Footer Placeholder 21"/>
          <p:cNvSpPr>
            <a:spLocks noGrp="1"/>
          </p:cNvSpPr>
          <p:nvPr>
            <p:ph type="ftr" sz="quarter" idx="3"/>
          </p:nvPr>
        </p:nvSpPr>
        <p:spPr>
          <a:xfrm>
            <a:off x="3556000" y="6356350"/>
            <a:ext cx="44704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16" name="Slide Number Placeholder 17"/>
          <p:cNvSpPr>
            <a:spLocks noGrp="1"/>
          </p:cNvSpPr>
          <p:nvPr>
            <p:ph type="sldNum" sz="quarter" idx="4"/>
          </p:nvPr>
        </p:nvSpPr>
        <p:spPr>
          <a:xfrm>
            <a:off x="10566400" y="6356350"/>
            <a:ext cx="1016000" cy="365125"/>
          </a:xfrm>
          <a:prstGeom prst="rect">
            <a:avLst/>
          </a:prstGeom>
        </p:spPr>
        <p:txBody>
          <a:bodyPr vert="horz" wrap="square" lIns="0" tIns="0" rIns="0" bIns="0" numCol="1" anchor="b" anchorCtr="0" compatLnSpc="1"/>
          <a:lstStyle/>
          <a:p>
            <a:pPr algn="r" eaLnBrk="1" hangingPunct="1"/>
            <a:fld id="{9A0DB2DC-4C9A-4742-B13C-FB6460FD3503}" type="slidenum">
              <a:rPr lang="en-US" altLang="en-US" dirty="0"/>
              <a:t>‹#›</a:t>
            </a:fld>
            <a:endParaRPr lang="en-US" altLang="en-US" dirty="0"/>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9"/>
          <p:cNvSpPr>
            <a:spLocks noGrp="1"/>
          </p:cNvSpPr>
          <p:nvPr>
            <p:ph type="dt" sz="half" idx="12"/>
          </p:nvPr>
        </p:nvSpPr>
        <p:spPr>
          <a:xfrm>
            <a:off x="609600" y="6356350"/>
            <a:ext cx="2844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15" name="Footer Placeholder 21"/>
          <p:cNvSpPr>
            <a:spLocks noGrp="1"/>
          </p:cNvSpPr>
          <p:nvPr>
            <p:ph type="ftr" sz="quarter" idx="3"/>
          </p:nvPr>
        </p:nvSpPr>
        <p:spPr>
          <a:xfrm>
            <a:off x="3556000" y="6356350"/>
            <a:ext cx="44704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16" name="Slide Number Placeholder 17"/>
          <p:cNvSpPr>
            <a:spLocks noGrp="1"/>
          </p:cNvSpPr>
          <p:nvPr>
            <p:ph type="sldNum" sz="quarter" idx="4"/>
          </p:nvPr>
        </p:nvSpPr>
        <p:spPr>
          <a:xfrm>
            <a:off x="10566400" y="6356350"/>
            <a:ext cx="1016000" cy="365125"/>
          </a:xfrm>
          <a:prstGeom prst="rect">
            <a:avLst/>
          </a:prstGeom>
        </p:spPr>
        <p:txBody>
          <a:bodyPr vert="horz" wrap="square" lIns="0" tIns="0" rIns="0" bIns="0" numCol="1" anchor="b" anchorCtr="0" compatLnSpc="1"/>
          <a:lstStyle/>
          <a:p>
            <a:pPr algn="r" eaLnBrk="1" hangingPunct="1"/>
            <a:fld id="{9A0DB2DC-4C9A-4742-B13C-FB6460FD3503}" type="slidenum">
              <a:rPr lang="en-US" altLang="en-US" dirty="0"/>
              <a:t>‹#›</a:t>
            </a:fld>
            <a:endParaRPr lang="en-US" altLang="en-US" dirty="0"/>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14" name="Snip and Round Single Corner Rectangle 13"/>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0" normalizeH="0" baseline="0" noProof="0">
              <a:ln>
                <a:noFill/>
              </a:ln>
              <a:solidFill>
                <a:schemeClr val="lt1"/>
              </a:solidFill>
              <a:effectLst/>
              <a:uLnTx/>
              <a:uFillTx/>
              <a:latin typeface="+mn-lt"/>
              <a:ea typeface="+mn-ea"/>
              <a:cs typeface="+mn-cs"/>
            </a:endParaRPr>
          </a:p>
        </p:txBody>
      </p:sp>
      <p:sp>
        <p:nvSpPr>
          <p:cNvPr id="15" name="Right Triangle 14"/>
          <p:cNvSpPr/>
          <p:nvPr/>
        </p:nvSpPr>
        <p:spPr>
          <a:xfrm rot="420000" flipV="1">
            <a:off x="10672233" y="5359400"/>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0" normalizeH="0" baseline="0" noProof="0">
              <a:ln>
                <a:noFill/>
              </a:ln>
              <a:solidFill>
                <a:schemeClr val="lt1"/>
              </a:solidFill>
              <a:effectLst/>
              <a:uLnTx/>
              <a:uFillTx/>
              <a:latin typeface="+mn-lt"/>
              <a:ea typeface="+mn-ea"/>
              <a:cs typeface="+mn-cs"/>
            </a:endParaRPr>
          </a:p>
        </p:txBody>
      </p:sp>
      <p:sp>
        <p:nvSpPr>
          <p:cNvPr id="16" name="Freeform 15"/>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0" normalizeH="0" baseline="0" noProof="0">
              <a:ln>
                <a:noFill/>
              </a:ln>
              <a:solidFill>
                <a:schemeClr val="tx1"/>
              </a:solidFill>
              <a:effectLst/>
              <a:uLnTx/>
              <a:uFillTx/>
              <a:latin typeface="+mn-lt"/>
              <a:ea typeface="+mn-ea"/>
              <a:cs typeface="+mn-cs"/>
            </a:endParaRPr>
          </a:p>
        </p:txBody>
      </p:sp>
      <p:sp>
        <p:nvSpPr>
          <p:cNvPr id="17" name="Freeform 16"/>
          <p:cNvSpPr/>
          <p:nvPr/>
        </p:nvSpPr>
        <p:spPr bwMode="auto">
          <a:xfrm flipV="1">
            <a:off x="5842000" y="6219825"/>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0" normalizeH="0" baseline="0" noProof="0">
              <a:ln>
                <a:noFill/>
              </a:ln>
              <a:solidFill>
                <a:schemeClr val="tx1"/>
              </a:solidFill>
              <a:effectLst/>
              <a:uLnTx/>
              <a:uFillTx/>
              <a:latin typeface="+mn-lt"/>
              <a:ea typeface="+mn-ea"/>
              <a:cs typeface="+mn-cs"/>
            </a:endParaRPr>
          </a:p>
        </p:txBody>
      </p:sp>
      <p:sp>
        <p:nvSpPr>
          <p:cNvPr id="2" name="Title 1"/>
          <p:cNvSpPr>
            <a:spLocks noGrp="1"/>
          </p:cNvSpPr>
          <p:nvPr>
            <p:ph type="title"/>
          </p:nvPr>
        </p:nvSpPr>
        <p:spPr>
          <a:xfrm>
            <a:off x="812800" y="1176999"/>
            <a:ext cx="2950464"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Date Placeholder 4"/>
          <p:cNvSpPr>
            <a:spLocks noGrp="1"/>
          </p:cNvSpPr>
          <p:nvPr>
            <p:ph type="dt" sz="half" idx="12"/>
          </p:nvPr>
        </p:nvSpPr>
        <p:spPr>
          <a:xfrm>
            <a:off x="609600" y="6356350"/>
            <a:ext cx="2844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20" name="Footer Placeholder 5"/>
          <p:cNvSpPr>
            <a:spLocks noGrp="1"/>
          </p:cNvSpPr>
          <p:nvPr>
            <p:ph type="ftr" sz="quarter" idx="3"/>
          </p:nvPr>
        </p:nvSpPr>
        <p:spPr>
          <a:xfrm>
            <a:off x="3556000" y="6356350"/>
            <a:ext cx="44704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21" name="Slide Number Placeholder 6"/>
          <p:cNvSpPr>
            <a:spLocks noGrp="1"/>
          </p:cNvSpPr>
          <p:nvPr>
            <p:ph type="sldNum" sz="quarter" idx="4"/>
          </p:nvPr>
        </p:nvSpPr>
        <p:spPr>
          <a:xfrm>
            <a:off x="10769600" y="6356350"/>
            <a:ext cx="812800" cy="365125"/>
          </a:xfrm>
          <a:prstGeom prst="rect">
            <a:avLst/>
          </a:prstGeom>
        </p:spPr>
        <p:txBody>
          <a:bodyPr vert="horz" wrap="square" lIns="0" tIns="0" rIns="0" bIns="0" numCol="1" anchor="b" anchorCtr="0" compatLnSpc="1"/>
          <a:lstStyle/>
          <a:p>
            <a:pPr algn="r" eaLnBrk="1" hangingPunct="1"/>
            <a:fld id="{9A0DB2DC-4C9A-4742-B13C-FB6460FD3503}" type="slidenum">
              <a:rPr lang="en-US" altLang="en-US" dirty="0"/>
              <a:t>‹#›</a:t>
            </a:fld>
            <a:endParaRPr lang="en-US" altLang="en-US" dirty="0"/>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7" name="Freeform 6"/>
          <p:cNvSpPr/>
          <p:nvPr/>
        </p:nvSpPr>
        <p:spPr bwMode="auto">
          <a:xfrm>
            <a:off x="-12700" y="-7937"/>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0" normalizeH="0" baseline="0" noProof="0">
              <a:ln>
                <a:noFill/>
              </a:ln>
              <a:solidFill>
                <a:schemeClr val="tx1"/>
              </a:solidFill>
              <a:effectLst/>
              <a:uLnTx/>
              <a:uFillTx/>
              <a:latin typeface="+mn-lt"/>
              <a:ea typeface="+mn-ea"/>
              <a:cs typeface="+mn-cs"/>
            </a:endParaRPr>
          </a:p>
        </p:txBody>
      </p:sp>
      <p:sp>
        <p:nvSpPr>
          <p:cNvPr id="8" name="Freeform 7"/>
          <p:cNvSpPr/>
          <p:nvPr/>
        </p:nvSpPr>
        <p:spPr bwMode="auto">
          <a:xfrm>
            <a:off x="5842000" y="-7937"/>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0" normalizeH="0" baseline="0" noProof="0">
              <a:ln>
                <a:noFill/>
              </a:ln>
              <a:solidFill>
                <a:schemeClr val="tx1"/>
              </a:solidFill>
              <a:effectLst/>
              <a:uLnTx/>
              <a:uFillTx/>
              <a:latin typeface="+mn-lt"/>
              <a:ea typeface="+mn-ea"/>
              <a:cs typeface="+mn-cs"/>
            </a:endParaRPr>
          </a:p>
        </p:txBody>
      </p:sp>
      <p:sp>
        <p:nvSpPr>
          <p:cNvPr id="1028" name="Title Placeholder 8"/>
          <p:cNvSpPr>
            <a:spLocks noGrp="1"/>
          </p:cNvSpPr>
          <p:nvPr>
            <p:ph type="title"/>
          </p:nvPr>
        </p:nvSpPr>
        <p:spPr>
          <a:xfrm>
            <a:off x="609600" y="704850"/>
            <a:ext cx="10972800" cy="1143000"/>
          </a:xfrm>
          <a:prstGeom prst="rect">
            <a:avLst/>
          </a:prstGeom>
          <a:noFill/>
          <a:ln w="9525">
            <a:noFill/>
          </a:ln>
        </p:spPr>
        <p:txBody>
          <a:bodyPr lIns="0" rIns="0" bIns="0" anchor="b" anchorCtr="0"/>
          <a:lstStyle/>
          <a:p>
            <a:pPr lvl="0"/>
            <a:r>
              <a:rPr lang="en-US" altLang="en-US" dirty="0"/>
              <a:t>Click to edit Master title style</a:t>
            </a:r>
          </a:p>
        </p:txBody>
      </p:sp>
      <p:sp>
        <p:nvSpPr>
          <p:cNvPr id="1029" name="Text Placeholder 29"/>
          <p:cNvSpPr>
            <a:spLocks noGrp="1"/>
          </p:cNvSpPr>
          <p:nvPr>
            <p:ph type="body" idx="1"/>
          </p:nvPr>
        </p:nvSpPr>
        <p:spPr>
          <a:xfrm>
            <a:off x="609600" y="1935163"/>
            <a:ext cx="10972800" cy="4389437"/>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Date Placeholder 9"/>
          <p:cNvSpPr>
            <a:spLocks noGrp="1"/>
          </p:cNvSpPr>
          <p:nvPr>
            <p:ph type="dt" sz="half" idx="2"/>
          </p:nvPr>
        </p:nvSpPr>
        <p:spPr>
          <a:xfrm>
            <a:off x="609600" y="635635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22" name="Footer Placeholder 21"/>
          <p:cNvSpPr>
            <a:spLocks noGrp="1"/>
          </p:cNvSpPr>
          <p:nvPr>
            <p:ph type="ftr" sz="quarter" idx="3"/>
          </p:nvPr>
        </p:nvSpPr>
        <p:spPr>
          <a:xfrm>
            <a:off x="3556000" y="635635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18" name="Slide Number Placeholder 17"/>
          <p:cNvSpPr>
            <a:spLocks noGrp="1"/>
          </p:cNvSpPr>
          <p:nvPr>
            <p:ph type="sldNum" sz="quarter" idx="4"/>
          </p:nvPr>
        </p:nvSpPr>
        <p:spPr>
          <a:xfrm>
            <a:off x="10566400" y="6356350"/>
            <a:ext cx="1016000" cy="365125"/>
          </a:xfrm>
          <a:prstGeom prst="rect">
            <a:avLst/>
          </a:prstGeom>
        </p:spPr>
        <p:txBody>
          <a:bodyPr vert="horz" wrap="square" lIns="0" tIns="0" rIns="0" bIns="0" numCol="1" anchor="b" anchorCtr="0" compatLnSpc="1"/>
          <a:lstStyle>
            <a:lvl1pPr algn="r">
              <a:defRPr sz="1200">
                <a:solidFill>
                  <a:srgbClr val="045C75"/>
                </a:solidFill>
              </a:defRPr>
            </a:lvl1pPr>
          </a:lstStyle>
          <a:p>
            <a:pPr lvl="0" eaLnBrk="1" hangingPunct="1"/>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grpSp>
        <p:nvGrpSpPr>
          <p:cNvPr id="1033" name="Group 1"/>
          <p:cNvGrpSpPr/>
          <p:nvPr/>
        </p:nvGrpSpPr>
        <p:grpSpPr>
          <a:xfrm>
            <a:off x="-25400" y="203200"/>
            <a:ext cx="12240684" cy="647700"/>
            <a:chOff x="-19045" y="216550"/>
            <a:chExt cx="9180548" cy="649224"/>
          </a:xfrm>
        </p:grpSpPr>
        <p:sp>
          <p:nvSpPr>
            <p:cNvPr id="12" name="Freeform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 name="Freeform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defRPr>
      </a:lvl2pPr>
      <a:lvl3pPr algn="l" rtl="0" eaLnBrk="0" fontAlgn="base" hangingPunct="0">
        <a:spcBef>
          <a:spcPct val="0"/>
        </a:spcBef>
        <a:spcAft>
          <a:spcPct val="0"/>
        </a:spcAft>
        <a:defRPr sz="5000">
          <a:solidFill>
            <a:schemeClr val="tx2"/>
          </a:solidFill>
          <a:latin typeface="Calibri" panose="020F0502020204030204" pitchFamily="34" charset="0"/>
        </a:defRPr>
      </a:lvl3pPr>
      <a:lvl4pPr algn="l" rtl="0" eaLnBrk="0" fontAlgn="base" hangingPunct="0">
        <a:spcBef>
          <a:spcPct val="0"/>
        </a:spcBef>
        <a:spcAft>
          <a:spcPct val="0"/>
        </a:spcAft>
        <a:defRPr sz="5000">
          <a:solidFill>
            <a:schemeClr val="tx2"/>
          </a:solidFill>
          <a:latin typeface="Calibri" panose="020F0502020204030204" pitchFamily="34" charset="0"/>
        </a:defRPr>
      </a:lvl4pPr>
      <a:lvl5pPr algn="l" rtl="0" eaLnBrk="0" fontAlgn="base" hangingPunct="0">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FFFF"/>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p>
        </p:txBody>
      </p:sp>
      <p:sp>
        <p:nvSpPr>
          <p:cNvPr id="2051"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sz="1200">
                <a:solidFill>
                  <a:srgbClr val="898989"/>
                </a:solidFill>
                <a:latin typeface="Calibri" panose="020F0502020204030204" pitchFamily="34" charset="0"/>
                <a:ea typeface="SimSun" panose="02010600030101010101" pitchFamily="2" charset="-122"/>
              </a:defRPr>
            </a:lvl1pPr>
          </a:lstStyle>
          <a:p>
            <a:pPr lvl="0" eaLnBrk="1" hangingPunct="1">
              <a:buNone/>
            </a:pPr>
            <a:fld id="{BB962C8B-B14F-4D97-AF65-F5344CB8AC3E}" type="datetime1">
              <a:rPr lang="zh-CN" altLang="en-US" dirty="0"/>
              <a:t>2022/3/19</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898989"/>
                </a:solidFill>
                <a:latin typeface="Calibri" panose="020F0502020204030204" pitchFamily="34" charset="0"/>
                <a:ea typeface="SimSun" panose="02010600030101010101" pitchFamily="2" charset="-122"/>
              </a:defRPr>
            </a:lvl1pPr>
          </a:lstStyle>
          <a:p>
            <a:pPr lvl="0" eaLnBrk="1" hangingPunct="1">
              <a:buNone/>
            </a:pPr>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ea typeface="SimSun" panose="02010600030101010101" pitchFamily="2" charset="-122"/>
              </a:defRPr>
            </a:lvl1pPr>
          </a:lstStyle>
          <a:p>
            <a:pPr lvl="0" eaLnBrk="1" hangingPunct="1"/>
            <a:fld id="{9A0DB2DC-4C9A-4742-B13C-FB6460FD3503}" type="slidenum">
              <a:rPr lang="zh-CN" altLang="en-US" dirty="0"/>
              <a:t>‹#›</a:t>
            </a:fld>
            <a:endParaRPr lang="zh-CN"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7FFFF"/>
        </a:solidFill>
        <a:effectLst/>
      </p:bgPr>
    </p:bg>
    <p:spTree>
      <p:nvGrpSpPr>
        <p:cNvPr id="1" name=""/>
        <p:cNvGrpSpPr/>
        <p:nvPr/>
      </p:nvGrpSpPr>
      <p:grpSpPr>
        <a:xfrm>
          <a:off x="0" y="0"/>
          <a:ext cx="0" cy="0"/>
          <a:chOff x="0" y="0"/>
          <a:chExt cx="0" cy="0"/>
        </a:xfrm>
      </p:grpSpPr>
      <p:sp>
        <p:nvSpPr>
          <p:cNvPr id="4098"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p>
        </p:txBody>
      </p:sp>
      <p:sp>
        <p:nvSpPr>
          <p:cNvPr id="4099"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sz="1200">
                <a:solidFill>
                  <a:srgbClr val="898989"/>
                </a:solidFill>
                <a:latin typeface="Calibri" panose="020F0502020204030204" pitchFamily="34" charset="0"/>
                <a:ea typeface="SimSun" panose="02010600030101010101" pitchFamily="2" charset="-122"/>
              </a:defRPr>
            </a:lvl1pPr>
          </a:lstStyle>
          <a:p>
            <a:pPr lvl="0" eaLnBrk="1" hangingPunct="1">
              <a:buNone/>
            </a:pPr>
            <a:fld id="{BB962C8B-B14F-4D97-AF65-F5344CB8AC3E}" type="datetimeFigureOut">
              <a:rPr lang="zh-CN" altLang="en-US" dirty="0"/>
              <a:t>2022/3/19</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898989"/>
                </a:solidFill>
                <a:latin typeface="Calibri" panose="020F0502020204030204" pitchFamily="34" charset="0"/>
                <a:ea typeface="SimSun" panose="02010600030101010101" pitchFamily="2" charset="-122"/>
              </a:defRPr>
            </a:lvl1pPr>
          </a:lstStyle>
          <a:p>
            <a:pPr lvl="0" eaLnBrk="1" hangingPunct="1">
              <a:buNone/>
            </a:pPr>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ea typeface="SimSun" panose="02010600030101010101" pitchFamily="2" charset="-122"/>
              </a:defRPr>
            </a:lvl1pPr>
          </a:lstStyle>
          <a:p>
            <a:pPr lvl="0" eaLnBrk="1" hangingPunct="1"/>
            <a:fld id="{9A0DB2DC-4C9A-4742-B13C-FB6460FD3503}" type="slidenum">
              <a:rPr lang="zh-CN" altLang="en-US" dirty="0"/>
              <a:t>‹#›</a:t>
            </a:fld>
            <a:endParaRPr lang="zh-CN" alt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ransition spd="slow"/>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7FFFF"/>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p>
        </p:txBody>
      </p:sp>
      <p:sp>
        <p:nvSpPr>
          <p:cNvPr id="2051"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sz="1200">
                <a:solidFill>
                  <a:srgbClr val="898989"/>
                </a:solidFill>
                <a:latin typeface="Calibri" panose="020F0502020204030204" pitchFamily="34" charset="0"/>
                <a:ea typeface="SimSun" panose="02010600030101010101" pitchFamily="2" charset="-122"/>
              </a:defRPr>
            </a:lvl1pPr>
          </a:lstStyle>
          <a:p>
            <a:pPr lvl="0" eaLnBrk="1" hangingPunct="1">
              <a:buNone/>
            </a:pPr>
            <a:fld id="{BB962C8B-B14F-4D97-AF65-F5344CB8AC3E}" type="datetime1">
              <a:rPr lang="zh-CN" altLang="en-US" dirty="0"/>
              <a:t>2022/3/19</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898989"/>
                </a:solidFill>
                <a:latin typeface="Calibri" panose="020F0502020204030204" pitchFamily="34" charset="0"/>
                <a:ea typeface="SimSun" panose="02010600030101010101" pitchFamily="2" charset="-122"/>
              </a:defRPr>
            </a:lvl1pPr>
          </a:lstStyle>
          <a:p>
            <a:pPr lvl="0" eaLnBrk="1" hangingPunct="1">
              <a:buNone/>
            </a:pPr>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ea typeface="SimSun" panose="02010600030101010101" pitchFamily="2" charset="-122"/>
              </a:defRPr>
            </a:lvl1pPr>
          </a:lstStyle>
          <a:p>
            <a:pPr lvl="0" eaLnBrk="1" hangingPunct="1"/>
            <a:fld id="{9A0DB2DC-4C9A-4742-B13C-FB6460FD3503}" type="slidenum">
              <a:rPr lang="zh-CN" altLang="en-US" dirty="0"/>
              <a:t>‹#›</a:t>
            </a:fld>
            <a:endParaRPr lang="zh-CN" altLang="en-US"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slow"/>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image" Target="../media/image14.emf"/><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8.xml"/><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组合 13"/>
          <p:cNvGrpSpPr/>
          <p:nvPr/>
        </p:nvGrpSpPr>
        <p:grpSpPr>
          <a:xfrm>
            <a:off x="-99060" y="-381000"/>
            <a:ext cx="12344400" cy="7239000"/>
            <a:chOff x="227554" y="349617"/>
            <a:chExt cx="11602458" cy="6155355"/>
          </a:xfrm>
        </p:grpSpPr>
        <p:sp>
          <p:nvSpPr>
            <p:cNvPr id="13" name="矩形 12"/>
            <p:cNvSpPr/>
            <p:nvPr/>
          </p:nvSpPr>
          <p:spPr>
            <a:xfrm>
              <a:off x="227554" y="726228"/>
              <a:ext cx="11566105" cy="5778744"/>
            </a:xfrm>
            <a:prstGeom prst="rect">
              <a:avLst/>
            </a:prstGeom>
            <a:solidFill>
              <a:srgbClr val="D7F8E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grpSp>
          <p:nvGrpSpPr>
            <p:cNvPr id="49163" name="组合 11"/>
            <p:cNvGrpSpPr/>
            <p:nvPr/>
          </p:nvGrpSpPr>
          <p:grpSpPr>
            <a:xfrm>
              <a:off x="361988" y="349617"/>
              <a:ext cx="11468024" cy="1062071"/>
              <a:chOff x="361988" y="361191"/>
              <a:chExt cx="11468024" cy="1062071"/>
            </a:xfrm>
          </p:grpSpPr>
          <p:sp>
            <p:nvSpPr>
              <p:cNvPr id="4" name="矩形: 圆角 3"/>
              <p:cNvSpPr/>
              <p:nvPr/>
            </p:nvSpPr>
            <p:spPr>
              <a:xfrm>
                <a:off x="361488" y="605515"/>
                <a:ext cx="11468524" cy="818015"/>
              </a:xfrm>
              <a:prstGeom prst="roundRect">
                <a:avLst>
                  <a:gd name="adj" fmla="val 15140"/>
                </a:avLst>
              </a:prstGeom>
              <a:solidFill>
                <a:srgbClr val="47984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3" name="矩形: 圆角 2"/>
              <p:cNvSpPr/>
              <p:nvPr/>
            </p:nvSpPr>
            <p:spPr>
              <a:xfrm>
                <a:off x="1308589"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5" name="矩形: 圆角 4"/>
              <p:cNvSpPr/>
              <p:nvPr/>
            </p:nvSpPr>
            <p:spPr>
              <a:xfrm>
                <a:off x="2659403"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6" name="矩形: 圆角 5"/>
              <p:cNvSpPr/>
              <p:nvPr/>
            </p:nvSpPr>
            <p:spPr>
              <a:xfrm>
                <a:off x="4010216"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7" name="矩形: 圆角 6"/>
              <p:cNvSpPr/>
              <p:nvPr/>
            </p:nvSpPr>
            <p:spPr>
              <a:xfrm>
                <a:off x="5361030"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8" name="矩形: 圆角 7"/>
              <p:cNvSpPr/>
              <p:nvPr/>
            </p:nvSpPr>
            <p:spPr>
              <a:xfrm>
                <a:off x="8064571"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9" name="矩形: 圆角 8"/>
              <p:cNvSpPr/>
              <p:nvPr/>
            </p:nvSpPr>
            <p:spPr>
              <a:xfrm>
                <a:off x="6713757"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10" name="矩形: 圆角 9"/>
              <p:cNvSpPr/>
              <p:nvPr/>
            </p:nvSpPr>
            <p:spPr>
              <a:xfrm>
                <a:off x="9415384" y="361191"/>
                <a:ext cx="212381"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11" name="矩形: 圆角 10"/>
              <p:cNvSpPr/>
              <p:nvPr/>
            </p:nvSpPr>
            <p:spPr>
              <a:xfrm>
                <a:off x="10768112" y="361191"/>
                <a:ext cx="212379"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grpSp>
      </p:grpSp>
      <p:grpSp>
        <p:nvGrpSpPr>
          <p:cNvPr id="14" name="Group 13">
            <a:extLst>
              <a:ext uri="{FF2B5EF4-FFF2-40B4-BE49-F238E27FC236}">
                <a16:creationId xmlns:a16="http://schemas.microsoft.com/office/drawing/2014/main" id="{43CFAC33-F234-432B-A535-5FD1D8EA7D10}"/>
              </a:ext>
            </a:extLst>
          </p:cNvPr>
          <p:cNvGrpSpPr/>
          <p:nvPr/>
        </p:nvGrpSpPr>
        <p:grpSpPr>
          <a:xfrm>
            <a:off x="1502569" y="789781"/>
            <a:ext cx="9186861" cy="5278438"/>
            <a:chOff x="-42858" y="1368336"/>
            <a:chExt cx="9186863" cy="5278017"/>
          </a:xfrm>
        </p:grpSpPr>
        <p:sp>
          <p:nvSpPr>
            <p:cNvPr id="15" name="TextBox 1">
              <a:extLst>
                <a:ext uri="{FF2B5EF4-FFF2-40B4-BE49-F238E27FC236}">
                  <a16:creationId xmlns:a16="http://schemas.microsoft.com/office/drawing/2014/main" id="{04AF18DC-30E8-45AA-B1D4-F78B2B7CFCC4}"/>
                </a:ext>
              </a:extLst>
            </p:cNvPr>
            <p:cNvSpPr txBox="1"/>
            <p:nvPr/>
          </p:nvSpPr>
          <p:spPr>
            <a:xfrm>
              <a:off x="1684343" y="1368336"/>
              <a:ext cx="5741036" cy="1106717"/>
            </a:xfrm>
            <a:prstGeom prst="rect">
              <a:avLst/>
            </a:prstGeom>
            <a:noFill/>
          </p:spPr>
          <p:txBody>
            <a:bodyPr wrap="none">
              <a:spAutoFit/>
            </a:bodyPr>
            <a:lstStyle>
              <a:defPPr>
                <a:defRPr lang="en-US"/>
              </a:defPPr>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9pPr>
            </a:lstStyle>
            <a:p>
              <a:pPr defTabSz="351155" eaLnBrk="1" hangingPunct="1">
                <a:buNone/>
              </a:pPr>
              <a:r>
                <a:rPr sz="6600" b="1"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TIẾNG VIỆT 4</a:t>
              </a:r>
              <a:endParaRPr sz="6600" b="1" dirty="0">
                <a:solidFill>
                  <a:srgbClr val="FF0000"/>
                </a:solidFill>
                <a:effectLst>
                  <a:outerShdw blurRad="38100" dist="38100" dir="2700000">
                    <a:srgbClr val="000000"/>
                  </a:outerShdw>
                </a:effectLst>
                <a:latin typeface="Times New Roman" panose="02020603050405020304" pitchFamily="18" charset="0"/>
                <a:ea typeface="Times New Roman" panose="02020603050405020304" pitchFamily="18" charset="0"/>
              </a:endParaRPr>
            </a:p>
          </p:txBody>
        </p:sp>
        <p:sp>
          <p:nvSpPr>
            <p:cNvPr id="16" name="文本框 25">
              <a:extLst>
                <a:ext uri="{FF2B5EF4-FFF2-40B4-BE49-F238E27FC236}">
                  <a16:creationId xmlns:a16="http://schemas.microsoft.com/office/drawing/2014/main" id="{B1A973BD-B4D9-4BD9-82D3-1D4EA207FF28}"/>
                </a:ext>
              </a:extLst>
            </p:cNvPr>
            <p:cNvSpPr txBox="1"/>
            <p:nvPr/>
          </p:nvSpPr>
          <p:spPr>
            <a:xfrm>
              <a:off x="64633" y="2591409"/>
              <a:ext cx="9003167" cy="921946"/>
            </a:xfrm>
            <a:prstGeom prst="rect">
              <a:avLst/>
            </a:prstGeom>
            <a:noFill/>
          </p:spPr>
          <p:txBody>
            <a:bodyPr>
              <a:spAutoFit/>
              <a:scene3d>
                <a:camera prst="orthographicFront"/>
                <a:lightRig rig="harsh" dir="t"/>
              </a:scene3d>
              <a:sp3d extrusionH="57150" prstMaterial="matte">
                <a:bevelT w="63500" h="12700" prst="angle"/>
                <a:contourClr>
                  <a:schemeClr val="bg1">
                    <a:lumMod val="65000"/>
                  </a:schemeClr>
                </a:contourClr>
              </a:sp3d>
            </a:bodyPr>
            <a:lstStyle>
              <a:defPPr>
                <a:defRPr lang="en-US"/>
              </a:defPPr>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9pPr>
            </a:lstStyle>
            <a:p>
              <a:pPr marR="0" algn="ctr" defTabSz="351790" eaLnBrk="1" fontAlgn="auto" hangingPunct="1">
                <a:spcBef>
                  <a:spcPts val="0"/>
                </a:spcBef>
                <a:spcAft>
                  <a:spcPts val="0"/>
                </a:spcAft>
                <a:buClrTx/>
                <a:buSzTx/>
                <a:buFontTx/>
                <a:buNone/>
                <a:defRPr/>
              </a:pPr>
              <a:r>
                <a:rPr kumimoji="0" lang="en-US" altLang="zh-CN" sz="5400" b="1" kern="1200" cap="none" spc="0" normalizeH="0" baseline="0" noProof="0" dirty="0">
                  <a:ln w="19050">
                    <a:solidFill>
                      <a:srgbClr val="FFFFFF"/>
                    </a:solidFill>
                  </a:ln>
                  <a:solidFill>
                    <a:srgbClr val="00B050"/>
                  </a:solidFill>
                  <a:effectLst>
                    <a:glow rad="63500">
                      <a:srgbClr val="9BBB59">
                        <a:satMod val="175000"/>
                        <a:alpha val="40000"/>
                      </a:srgbClr>
                    </a:glow>
                    <a:outerShdw blurRad="50800" dist="38100" dir="8100000" algn="tr" rotWithShape="0">
                      <a:prstClr val="black">
                        <a:alpha val="40000"/>
                      </a:prstClr>
                    </a:outerShdw>
                  </a:effectLst>
                  <a:latin typeface="Times New Roman" panose="02020603050405020304" pitchFamily="18" charset="0"/>
                  <a:ea typeface="小单纯体" panose="02010601030101010101" pitchFamily="2" charset="-122"/>
                  <a:cs typeface="Times New Roman" panose="02020603050405020304" pitchFamily="18" charset="0"/>
                </a:rPr>
                <a:t>TẬP ĐỌC TUẦN 27- TIẾT 2</a:t>
              </a:r>
              <a:endParaRPr kumimoji="0" lang="zh-CN" altLang="en-US" sz="5400" b="1" kern="1200" cap="none" spc="0" normalizeH="0" baseline="0" noProof="0" dirty="0">
                <a:ln w="19050">
                  <a:solidFill>
                    <a:srgbClr val="FFFFFF"/>
                  </a:solidFill>
                </a:ln>
                <a:solidFill>
                  <a:srgbClr val="00B050"/>
                </a:solidFill>
                <a:effectLst>
                  <a:glow rad="63500">
                    <a:srgbClr val="9BBB59">
                      <a:satMod val="175000"/>
                      <a:alpha val="40000"/>
                    </a:srgbClr>
                  </a:glow>
                  <a:outerShdw blurRad="50800" dist="38100" dir="8100000" algn="tr" rotWithShape="0">
                    <a:prstClr val="black">
                      <a:alpha val="40000"/>
                    </a:prstClr>
                  </a:outerShdw>
                </a:effectLst>
                <a:latin typeface="Times New Roman" panose="02020603050405020304" pitchFamily="18" charset="0"/>
                <a:ea typeface="小单纯体" panose="02010601030101010101" pitchFamily="2" charset="-122"/>
                <a:cs typeface="Times New Roman" panose="02020603050405020304" pitchFamily="18" charset="0"/>
              </a:endParaRPr>
            </a:p>
          </p:txBody>
        </p:sp>
        <p:grpSp>
          <p:nvGrpSpPr>
            <p:cNvPr id="17" name="Group 16">
              <a:extLst>
                <a:ext uri="{FF2B5EF4-FFF2-40B4-BE49-F238E27FC236}">
                  <a16:creationId xmlns:a16="http://schemas.microsoft.com/office/drawing/2014/main" id="{1717ABBB-8A29-4A3B-B553-362DA9AF8AD4}"/>
                </a:ext>
              </a:extLst>
            </p:cNvPr>
            <p:cNvGrpSpPr/>
            <p:nvPr/>
          </p:nvGrpSpPr>
          <p:grpSpPr>
            <a:xfrm>
              <a:off x="-42858" y="4199161"/>
              <a:ext cx="9186863" cy="2447192"/>
              <a:chOff x="-42858" y="4199161"/>
              <a:chExt cx="9186863" cy="2447192"/>
            </a:xfrm>
          </p:grpSpPr>
          <p:pic>
            <p:nvPicPr>
              <p:cNvPr id="18" name="图片 21">
                <a:extLst>
                  <a:ext uri="{FF2B5EF4-FFF2-40B4-BE49-F238E27FC236}">
                    <a16:creationId xmlns:a16="http://schemas.microsoft.com/office/drawing/2014/main" id="{F511276D-A017-43EE-86FE-92CAC92DD7C3}"/>
                  </a:ext>
                </a:extLst>
              </p:cNvPr>
              <p:cNvPicPr>
                <a:picLocks noChangeAspect="1"/>
              </p:cNvPicPr>
              <p:nvPr/>
            </p:nvPicPr>
            <p:blipFill>
              <a:blip r:embed="rId3"/>
              <a:srcRect l="1831" t="71037" r="529" b="3043"/>
              <a:stretch>
                <a:fillRect/>
              </a:stretch>
            </p:blipFill>
            <p:spPr>
              <a:xfrm>
                <a:off x="-42858" y="4570788"/>
                <a:ext cx="3757613" cy="1495913"/>
              </a:xfrm>
              <a:prstGeom prst="rect">
                <a:avLst/>
              </a:prstGeom>
              <a:noFill/>
              <a:ln w="9525">
                <a:noFill/>
              </a:ln>
            </p:spPr>
          </p:pic>
          <p:pic>
            <p:nvPicPr>
              <p:cNvPr id="19" name="图片 24">
                <a:extLst>
                  <a:ext uri="{FF2B5EF4-FFF2-40B4-BE49-F238E27FC236}">
                    <a16:creationId xmlns:a16="http://schemas.microsoft.com/office/drawing/2014/main" id="{7E9332A8-7AD8-43D7-8512-398580B12F61}"/>
                  </a:ext>
                </a:extLst>
              </p:cNvPr>
              <p:cNvPicPr>
                <a:picLocks noChangeAspect="1"/>
              </p:cNvPicPr>
              <p:nvPr/>
            </p:nvPicPr>
            <p:blipFill>
              <a:blip r:embed="rId4"/>
              <a:srcRect l="1831" t="71037" r="14311" b="3043"/>
              <a:stretch>
                <a:fillRect/>
              </a:stretch>
            </p:blipFill>
            <p:spPr>
              <a:xfrm>
                <a:off x="6208718" y="4699000"/>
                <a:ext cx="2935287" cy="1367692"/>
              </a:xfrm>
              <a:prstGeom prst="rect">
                <a:avLst/>
              </a:prstGeom>
              <a:noFill/>
              <a:ln w="9525">
                <a:noFill/>
              </a:ln>
            </p:spPr>
          </p:pic>
          <p:pic>
            <p:nvPicPr>
              <p:cNvPr id="20" name="图片 22">
                <a:extLst>
                  <a:ext uri="{FF2B5EF4-FFF2-40B4-BE49-F238E27FC236}">
                    <a16:creationId xmlns:a16="http://schemas.microsoft.com/office/drawing/2014/main" id="{CFD714A1-3B9B-4FAE-87AA-393D1EF3F9C2}"/>
                  </a:ext>
                </a:extLst>
              </p:cNvPr>
              <p:cNvPicPr>
                <a:picLocks noChangeAspect="1"/>
              </p:cNvPicPr>
              <p:nvPr/>
            </p:nvPicPr>
            <p:blipFill>
              <a:blip r:embed="rId5"/>
              <a:srcRect l="-1117" t="17952" r="1117" b="10736"/>
              <a:stretch>
                <a:fillRect/>
              </a:stretch>
            </p:blipFill>
            <p:spPr>
              <a:xfrm>
                <a:off x="2421929" y="4199161"/>
                <a:ext cx="4891087" cy="2447192"/>
              </a:xfrm>
              <a:prstGeom prst="rect">
                <a:avLst/>
              </a:prstGeom>
              <a:noFill/>
              <a:ln w="9525">
                <a:noFill/>
              </a:ln>
            </p:spPr>
          </p:pic>
        </p:grpSp>
      </p:gr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组合 13"/>
          <p:cNvGrpSpPr/>
          <p:nvPr/>
        </p:nvGrpSpPr>
        <p:grpSpPr>
          <a:xfrm>
            <a:off x="-27940" y="-381000"/>
            <a:ext cx="12192000" cy="7239000"/>
            <a:chOff x="227554" y="349617"/>
            <a:chExt cx="11602458" cy="6155355"/>
          </a:xfrm>
        </p:grpSpPr>
        <p:sp>
          <p:nvSpPr>
            <p:cNvPr id="13" name="矩形 12"/>
            <p:cNvSpPr/>
            <p:nvPr/>
          </p:nvSpPr>
          <p:spPr>
            <a:xfrm>
              <a:off x="227554" y="726228"/>
              <a:ext cx="11566105" cy="5778744"/>
            </a:xfrm>
            <a:prstGeom prst="rect">
              <a:avLst/>
            </a:prstGeom>
            <a:solidFill>
              <a:srgbClr val="D7F8E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grpSp>
          <p:nvGrpSpPr>
            <p:cNvPr id="64521" name="组合 11"/>
            <p:cNvGrpSpPr/>
            <p:nvPr/>
          </p:nvGrpSpPr>
          <p:grpSpPr>
            <a:xfrm>
              <a:off x="361988" y="349617"/>
              <a:ext cx="11468024" cy="1062523"/>
              <a:chOff x="361988" y="361191"/>
              <a:chExt cx="11468024" cy="1062523"/>
            </a:xfrm>
          </p:grpSpPr>
          <p:sp>
            <p:nvSpPr>
              <p:cNvPr id="4" name="矩形: 圆角 3"/>
              <p:cNvSpPr/>
              <p:nvPr/>
            </p:nvSpPr>
            <p:spPr>
              <a:xfrm>
                <a:off x="361488" y="605515"/>
                <a:ext cx="11468524" cy="818015"/>
              </a:xfrm>
              <a:prstGeom prst="roundRect">
                <a:avLst>
                  <a:gd name="adj" fmla="val 15140"/>
                </a:avLst>
              </a:prstGeom>
              <a:solidFill>
                <a:srgbClr val="47984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3" name="矩形: 圆角 2"/>
              <p:cNvSpPr/>
              <p:nvPr/>
            </p:nvSpPr>
            <p:spPr>
              <a:xfrm>
                <a:off x="1308589"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5" name="矩形: 圆角 4"/>
              <p:cNvSpPr/>
              <p:nvPr/>
            </p:nvSpPr>
            <p:spPr>
              <a:xfrm>
                <a:off x="2659403"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6" name="矩形: 圆角 5"/>
              <p:cNvSpPr/>
              <p:nvPr/>
            </p:nvSpPr>
            <p:spPr>
              <a:xfrm>
                <a:off x="4010216"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7" name="矩形: 圆角 6"/>
              <p:cNvSpPr/>
              <p:nvPr/>
            </p:nvSpPr>
            <p:spPr>
              <a:xfrm>
                <a:off x="5361030"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8" name="矩形: 圆角 7"/>
              <p:cNvSpPr/>
              <p:nvPr/>
            </p:nvSpPr>
            <p:spPr>
              <a:xfrm>
                <a:off x="8064571"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9" name="矩形: 圆角 8"/>
              <p:cNvSpPr/>
              <p:nvPr/>
            </p:nvSpPr>
            <p:spPr>
              <a:xfrm>
                <a:off x="6713757"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10" name="矩形: 圆角 9"/>
              <p:cNvSpPr/>
              <p:nvPr/>
            </p:nvSpPr>
            <p:spPr>
              <a:xfrm>
                <a:off x="9415384" y="361191"/>
                <a:ext cx="212381"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11" name="矩形: 圆角 10"/>
              <p:cNvSpPr/>
              <p:nvPr/>
            </p:nvSpPr>
            <p:spPr>
              <a:xfrm>
                <a:off x="10768112" y="361191"/>
                <a:ext cx="212379"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grpSp>
      </p:grpSp>
      <p:sp>
        <p:nvSpPr>
          <p:cNvPr id="64515" name="TextBox 21"/>
          <p:cNvSpPr txBox="1"/>
          <p:nvPr/>
        </p:nvSpPr>
        <p:spPr>
          <a:xfrm>
            <a:off x="1599883" y="2695575"/>
            <a:ext cx="8897937" cy="175323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3600" b="1" dirty="0">
                <a:solidFill>
                  <a:srgbClr val="000000"/>
                </a:solidFill>
                <a:latin typeface="Times New Roman" panose="02020603050405020304" pitchFamily="18" charset="0"/>
                <a:cs typeface="Times New Roman" panose="02020603050405020304" pitchFamily="18" charset="0"/>
              </a:rPr>
              <a:t>“Bỗng từ trên cây cao gần đó, một con sẻ gi</a:t>
            </a:r>
            <a:r>
              <a:rPr lang="en-US" altLang="en-US" sz="3600" b="1" dirty="0">
                <a:solidFill>
                  <a:srgbClr val="000000"/>
                </a:solidFill>
                <a:latin typeface="Times New Roman" panose="02020603050405020304" pitchFamily="18" charset="0"/>
                <a:ea typeface="Times New Roman" panose="02020603050405020304" pitchFamily="18" charset="0"/>
              </a:rPr>
              <a:t>à</a:t>
            </a:r>
            <a:r>
              <a:rPr lang="en-US" altLang="en-US" sz="3600" b="1" dirty="0">
                <a:solidFill>
                  <a:srgbClr val="000000"/>
                </a:solidFill>
                <a:latin typeface="Times New Roman" panose="02020603050405020304" pitchFamily="18" charset="0"/>
                <a:cs typeface="Times New Roman" panose="02020603050405020304" pitchFamily="18" charset="0"/>
              </a:rPr>
              <a:t> có bộ ức đen nhánh lao xuống như hòn đá rơi trước mõm con chó.</a:t>
            </a:r>
            <a:r>
              <a:rPr lang="vi-VN" altLang="en-US" sz="3600" b="1" dirty="0">
                <a:solidFill>
                  <a:srgbClr val="000000"/>
                </a:solidFill>
                <a:latin typeface="Times New Roman" panose="02020603050405020304" pitchFamily="18" charset="0"/>
                <a:cs typeface="Times New Roman" panose="02020603050405020304" pitchFamily="18" charset="0"/>
              </a:rPr>
              <a:t>  </a:t>
            </a:r>
            <a:r>
              <a:rPr lang="en-US" altLang="en-US" sz="3600" b="1" dirty="0">
                <a:solidFill>
                  <a:srgbClr val="000000"/>
                </a:solidFill>
                <a:latin typeface="Times New Roman" panose="02020603050405020304" pitchFamily="18" charset="0"/>
                <a:cs typeface="Times New Roman" panose="02020603050405020304" pitchFamily="18" charset="0"/>
              </a:rPr>
              <a:t>”</a:t>
            </a:r>
            <a:endParaRPr lang="en-US" altLang="en-US" sz="3600" b="1" dirty="0">
              <a:solidFill>
                <a:srgbClr val="000000"/>
              </a:solidFill>
              <a:latin typeface="Times New Roman" panose="02020603050405020304" pitchFamily="18" charset="0"/>
              <a:ea typeface="Times New Roman" panose="02020603050405020304" pitchFamily="18" charset="0"/>
            </a:endParaRPr>
          </a:p>
        </p:txBody>
      </p:sp>
      <p:sp>
        <p:nvSpPr>
          <p:cNvPr id="24" name="Rectangle 23"/>
          <p:cNvSpPr/>
          <p:nvPr/>
        </p:nvSpPr>
        <p:spPr>
          <a:xfrm>
            <a:off x="1506489" y="1328886"/>
            <a:ext cx="9191328" cy="829945"/>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solidFill>
                  <a:srgbClr val="FF0000"/>
                </a:solidFill>
                <a:effectLst/>
                <a:uLnTx/>
                <a:uFillTx/>
                <a:latin typeface="Times New Roman" panose="02020603050405020304" pitchFamily="18" charset="0"/>
                <a:ea typeface="+mn-ea"/>
                <a:cs typeface="Times New Roman" panose="02020603050405020304" pitchFamily="18" charset="0"/>
              </a:rPr>
              <a:t>LUYỆN ĐỌC CÂU DÀI</a:t>
            </a:r>
          </a:p>
        </p:txBody>
      </p:sp>
      <p:cxnSp>
        <p:nvCxnSpPr>
          <p:cNvPr id="27" name="Straight Connector 26"/>
          <p:cNvCxnSpPr/>
          <p:nvPr/>
        </p:nvCxnSpPr>
        <p:spPr>
          <a:xfrm flipH="1">
            <a:off x="9850120" y="3200400"/>
            <a:ext cx="217488" cy="7905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Straight Connector 1"/>
          <p:cNvCxnSpPr/>
          <p:nvPr/>
        </p:nvCxnSpPr>
        <p:spPr>
          <a:xfrm flipH="1">
            <a:off x="6309995" y="3810000"/>
            <a:ext cx="167005" cy="5619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400800" y="3810000"/>
            <a:ext cx="152400" cy="5619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80">
                                          <p:stCondLst>
                                            <p:cond delay="0"/>
                                          </p:stCondLst>
                                        </p:cTn>
                                        <p:tgtEl>
                                          <p:spTgt spid="27"/>
                                        </p:tgtEl>
                                      </p:cBhvr>
                                    </p:animEffect>
                                    <p:anim calcmode="lin" valueType="num">
                                      <p:cBhvr>
                                        <p:cTn id="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
                                        </p:tgtEl>
                                        <p:attrNameLst>
                                          <p:attrName>ppt_y</p:attrName>
                                        </p:attrNameLst>
                                      </p:cBhvr>
                                      <p:tavLst>
                                        <p:tav tm="0" fmla="#ppt_y-sin(pi*$)/3">
                                          <p:val>
                                            <p:fltVal val="0"/>
                                          </p:val>
                                        </p:tav>
                                        <p:tav tm="100000">
                                          <p:val>
                                            <p:fltVal val="0"/>
                                          </p:val>
                                        </p:tav>
                                      </p:tavLst>
                                    </p:anim>
                                    <p:anim calcmode="lin" valueType="num">
                                      <p:cBhvr>
                                        <p:cTn id="1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0"/>
                                          </p:val>
                                        </p:tav>
                                      </p:tavLst>
                                    </p:anim>
                                    <p:anim calcmode="lin" valueType="num">
                                      <p:cBhvr>
                                        <p:cTn id="1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0"/>
                                          </p:val>
                                        </p:tav>
                                      </p:tavLst>
                                    </p:anim>
                                    <p:anim calcmode="lin" valueType="num">
                                      <p:cBhvr>
                                        <p:cTn id="1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0"/>
                                          </p:val>
                                        </p:tav>
                                      </p:tavLst>
                                    </p:anim>
                                    <p:animScale>
                                      <p:cBhvr>
                                        <p:cTn id="13" dur="26">
                                          <p:stCondLst>
                                            <p:cond delay="650"/>
                                          </p:stCondLst>
                                        </p:cTn>
                                        <p:tgtEl>
                                          <p:spTgt spid="27"/>
                                        </p:tgtEl>
                                      </p:cBhvr>
                                      <p:to x="100000" y="60000"/>
                                    </p:animScale>
                                    <p:animScale>
                                      <p:cBhvr>
                                        <p:cTn id="14" dur="166" decel="50000">
                                          <p:stCondLst>
                                            <p:cond delay="676"/>
                                          </p:stCondLst>
                                        </p:cTn>
                                        <p:tgtEl>
                                          <p:spTgt spid="27"/>
                                        </p:tgtEl>
                                      </p:cBhvr>
                                      <p:to x="100000" y="100000"/>
                                    </p:animScale>
                                    <p:animScale>
                                      <p:cBhvr>
                                        <p:cTn id="15" dur="26">
                                          <p:stCondLst>
                                            <p:cond delay="1312"/>
                                          </p:stCondLst>
                                        </p:cTn>
                                        <p:tgtEl>
                                          <p:spTgt spid="27"/>
                                        </p:tgtEl>
                                      </p:cBhvr>
                                      <p:to x="100000" y="80000"/>
                                    </p:animScale>
                                    <p:animScale>
                                      <p:cBhvr>
                                        <p:cTn id="16" dur="166" decel="50000">
                                          <p:stCondLst>
                                            <p:cond delay="1338"/>
                                          </p:stCondLst>
                                        </p:cTn>
                                        <p:tgtEl>
                                          <p:spTgt spid="27"/>
                                        </p:tgtEl>
                                      </p:cBhvr>
                                      <p:to x="100000" y="100000"/>
                                    </p:animScale>
                                    <p:animScale>
                                      <p:cBhvr>
                                        <p:cTn id="17" dur="26">
                                          <p:stCondLst>
                                            <p:cond delay="1642"/>
                                          </p:stCondLst>
                                        </p:cTn>
                                        <p:tgtEl>
                                          <p:spTgt spid="27"/>
                                        </p:tgtEl>
                                      </p:cBhvr>
                                      <p:to x="100000" y="90000"/>
                                    </p:animScale>
                                    <p:animScale>
                                      <p:cBhvr>
                                        <p:cTn id="18" dur="166" decel="50000">
                                          <p:stCondLst>
                                            <p:cond delay="1668"/>
                                          </p:stCondLst>
                                        </p:cTn>
                                        <p:tgtEl>
                                          <p:spTgt spid="27"/>
                                        </p:tgtEl>
                                      </p:cBhvr>
                                      <p:to x="100000" y="100000"/>
                                    </p:animScale>
                                    <p:animScale>
                                      <p:cBhvr>
                                        <p:cTn id="19" dur="26">
                                          <p:stCondLst>
                                            <p:cond delay="1808"/>
                                          </p:stCondLst>
                                        </p:cTn>
                                        <p:tgtEl>
                                          <p:spTgt spid="27"/>
                                        </p:tgtEl>
                                      </p:cBhvr>
                                      <p:to x="100000" y="95000"/>
                                    </p:animScale>
                                    <p:animScale>
                                      <p:cBhvr>
                                        <p:cTn id="20" dur="166" decel="50000">
                                          <p:stCondLst>
                                            <p:cond delay="1834"/>
                                          </p:stCondLst>
                                        </p:cTn>
                                        <p:tgtEl>
                                          <p:spTgt spid="2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
                                          </p:val>
                                        </p:tav>
                                        <p:tav tm="100000">
                                          <p:val>
                                            <p:fltVal val="0"/>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0"/>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0"/>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0"/>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80">
                                          <p:stCondLst>
                                            <p:cond delay="0"/>
                                          </p:stCondLst>
                                        </p:cTn>
                                        <p:tgtEl>
                                          <p:spTgt spid="12"/>
                                        </p:tgtEl>
                                      </p:cBhvr>
                                    </p:animEffect>
                                    <p:anim calcmode="lin" valueType="num">
                                      <p:cBhvr>
                                        <p:cTn id="4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2"/>
                                        </p:tgtEl>
                                        <p:attrNameLst>
                                          <p:attrName>ppt_y</p:attrName>
                                        </p:attrNameLst>
                                      </p:cBhvr>
                                      <p:tavLst>
                                        <p:tav tm="0" fmla="#ppt_y-sin(pi*$)/3">
                                          <p:val>
                                            <p:fltVal val="0"/>
                                          </p:val>
                                        </p:tav>
                                        <p:tav tm="100000">
                                          <p:val>
                                            <p:fltVal val="0"/>
                                          </p:val>
                                        </p:tav>
                                      </p:tavLst>
                                    </p:anim>
                                    <p:anim calcmode="lin" valueType="num">
                                      <p:cBhvr>
                                        <p:cTn id="4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0"/>
                                          </p:val>
                                        </p:tav>
                                      </p:tavLst>
                                    </p:anim>
                                    <p:anim calcmode="lin" valueType="num">
                                      <p:cBhvr>
                                        <p:cTn id="4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0"/>
                                          </p:val>
                                        </p:tav>
                                      </p:tavLst>
                                    </p:anim>
                                    <p:anim calcmode="lin" valueType="num">
                                      <p:cBhvr>
                                        <p:cTn id="4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0"/>
                                          </p:val>
                                        </p:tav>
                                      </p:tavLst>
                                    </p:anim>
                                    <p:animScale>
                                      <p:cBhvr>
                                        <p:cTn id="45" dur="26">
                                          <p:stCondLst>
                                            <p:cond delay="650"/>
                                          </p:stCondLst>
                                        </p:cTn>
                                        <p:tgtEl>
                                          <p:spTgt spid="12"/>
                                        </p:tgtEl>
                                      </p:cBhvr>
                                      <p:to x="100000" y="60000"/>
                                    </p:animScale>
                                    <p:animScale>
                                      <p:cBhvr>
                                        <p:cTn id="46" dur="166" decel="50000">
                                          <p:stCondLst>
                                            <p:cond delay="676"/>
                                          </p:stCondLst>
                                        </p:cTn>
                                        <p:tgtEl>
                                          <p:spTgt spid="12"/>
                                        </p:tgtEl>
                                      </p:cBhvr>
                                      <p:to x="100000" y="100000"/>
                                    </p:animScale>
                                    <p:animScale>
                                      <p:cBhvr>
                                        <p:cTn id="47" dur="26">
                                          <p:stCondLst>
                                            <p:cond delay="1312"/>
                                          </p:stCondLst>
                                        </p:cTn>
                                        <p:tgtEl>
                                          <p:spTgt spid="12"/>
                                        </p:tgtEl>
                                      </p:cBhvr>
                                      <p:to x="100000" y="80000"/>
                                    </p:animScale>
                                    <p:animScale>
                                      <p:cBhvr>
                                        <p:cTn id="48" dur="166" decel="50000">
                                          <p:stCondLst>
                                            <p:cond delay="1338"/>
                                          </p:stCondLst>
                                        </p:cTn>
                                        <p:tgtEl>
                                          <p:spTgt spid="12"/>
                                        </p:tgtEl>
                                      </p:cBhvr>
                                      <p:to x="100000" y="100000"/>
                                    </p:animScale>
                                    <p:animScale>
                                      <p:cBhvr>
                                        <p:cTn id="49" dur="26">
                                          <p:stCondLst>
                                            <p:cond delay="1642"/>
                                          </p:stCondLst>
                                        </p:cTn>
                                        <p:tgtEl>
                                          <p:spTgt spid="12"/>
                                        </p:tgtEl>
                                      </p:cBhvr>
                                      <p:to x="100000" y="90000"/>
                                    </p:animScale>
                                    <p:animScale>
                                      <p:cBhvr>
                                        <p:cTn id="50" dur="166" decel="50000">
                                          <p:stCondLst>
                                            <p:cond delay="1668"/>
                                          </p:stCondLst>
                                        </p:cTn>
                                        <p:tgtEl>
                                          <p:spTgt spid="12"/>
                                        </p:tgtEl>
                                      </p:cBhvr>
                                      <p:to x="100000" y="100000"/>
                                    </p:animScale>
                                    <p:animScale>
                                      <p:cBhvr>
                                        <p:cTn id="51" dur="26">
                                          <p:stCondLst>
                                            <p:cond delay="1808"/>
                                          </p:stCondLst>
                                        </p:cTn>
                                        <p:tgtEl>
                                          <p:spTgt spid="12"/>
                                        </p:tgtEl>
                                      </p:cBhvr>
                                      <p:to x="100000" y="95000"/>
                                    </p:animScale>
                                    <p:animScale>
                                      <p:cBhvr>
                                        <p:cTn id="5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组合 13"/>
          <p:cNvGrpSpPr/>
          <p:nvPr/>
        </p:nvGrpSpPr>
        <p:grpSpPr>
          <a:xfrm>
            <a:off x="0" y="-367030"/>
            <a:ext cx="12071985" cy="7239000"/>
            <a:chOff x="227554" y="349617"/>
            <a:chExt cx="11602458" cy="6155355"/>
          </a:xfrm>
        </p:grpSpPr>
        <p:sp>
          <p:nvSpPr>
            <p:cNvPr id="13" name="矩形 12"/>
            <p:cNvSpPr/>
            <p:nvPr/>
          </p:nvSpPr>
          <p:spPr>
            <a:xfrm>
              <a:off x="227554" y="726228"/>
              <a:ext cx="11566105" cy="5778744"/>
            </a:xfrm>
            <a:prstGeom prst="rect">
              <a:avLst/>
            </a:prstGeom>
            <a:solidFill>
              <a:srgbClr val="D7F8E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grpSp>
          <p:nvGrpSpPr>
            <p:cNvPr id="59402" name="组合 11"/>
            <p:cNvGrpSpPr/>
            <p:nvPr/>
          </p:nvGrpSpPr>
          <p:grpSpPr>
            <a:xfrm>
              <a:off x="361988" y="349617"/>
              <a:ext cx="11468024" cy="1062071"/>
              <a:chOff x="361988" y="361191"/>
              <a:chExt cx="11468024" cy="1062071"/>
            </a:xfrm>
          </p:grpSpPr>
          <p:sp>
            <p:nvSpPr>
              <p:cNvPr id="4" name="矩形: 圆角 3"/>
              <p:cNvSpPr/>
              <p:nvPr/>
            </p:nvSpPr>
            <p:spPr>
              <a:xfrm>
                <a:off x="361488" y="605515"/>
                <a:ext cx="11468524" cy="818015"/>
              </a:xfrm>
              <a:prstGeom prst="roundRect">
                <a:avLst>
                  <a:gd name="adj" fmla="val 15140"/>
                </a:avLst>
              </a:prstGeom>
              <a:solidFill>
                <a:srgbClr val="47984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3" name="矩形: 圆角 2"/>
              <p:cNvSpPr/>
              <p:nvPr/>
            </p:nvSpPr>
            <p:spPr>
              <a:xfrm>
                <a:off x="1308589"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5" name="矩形: 圆角 4"/>
              <p:cNvSpPr/>
              <p:nvPr/>
            </p:nvSpPr>
            <p:spPr>
              <a:xfrm>
                <a:off x="2659403"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6" name="矩形: 圆角 5"/>
              <p:cNvSpPr/>
              <p:nvPr/>
            </p:nvSpPr>
            <p:spPr>
              <a:xfrm>
                <a:off x="4010216"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7" name="矩形: 圆角 6"/>
              <p:cNvSpPr/>
              <p:nvPr/>
            </p:nvSpPr>
            <p:spPr>
              <a:xfrm>
                <a:off x="5361030"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8" name="矩形: 圆角 7"/>
              <p:cNvSpPr/>
              <p:nvPr/>
            </p:nvSpPr>
            <p:spPr>
              <a:xfrm>
                <a:off x="8064571"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9" name="矩形: 圆角 8"/>
              <p:cNvSpPr/>
              <p:nvPr/>
            </p:nvSpPr>
            <p:spPr>
              <a:xfrm>
                <a:off x="6713757"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10" name="矩形: 圆角 9"/>
              <p:cNvSpPr/>
              <p:nvPr/>
            </p:nvSpPr>
            <p:spPr>
              <a:xfrm>
                <a:off x="9415384" y="361191"/>
                <a:ext cx="212381"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11" name="矩形: 圆角 10"/>
              <p:cNvSpPr/>
              <p:nvPr/>
            </p:nvSpPr>
            <p:spPr>
              <a:xfrm>
                <a:off x="10768112" y="361191"/>
                <a:ext cx="212379"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grpSp>
      </p:grpSp>
      <p:grpSp>
        <p:nvGrpSpPr>
          <p:cNvPr id="59395" name="Group 11"/>
          <p:cNvGrpSpPr/>
          <p:nvPr/>
        </p:nvGrpSpPr>
        <p:grpSpPr>
          <a:xfrm>
            <a:off x="115570" y="882650"/>
            <a:ext cx="11918315" cy="6172786"/>
            <a:chOff x="152400" y="882600"/>
            <a:chExt cx="9279353" cy="6172594"/>
          </a:xfrm>
        </p:grpSpPr>
        <p:grpSp>
          <p:nvGrpSpPr>
            <p:cNvPr id="59396" name="Group 1"/>
            <p:cNvGrpSpPr/>
            <p:nvPr/>
          </p:nvGrpSpPr>
          <p:grpSpPr>
            <a:xfrm>
              <a:off x="152400" y="1219028"/>
              <a:ext cx="8991601" cy="5836166"/>
              <a:chOff x="152400" y="1219028"/>
              <a:chExt cx="8991601" cy="5836166"/>
            </a:xfrm>
          </p:grpSpPr>
          <p:sp>
            <p:nvSpPr>
              <p:cNvPr id="59399" name="TextBox 4"/>
              <p:cNvSpPr txBox="1"/>
              <p:nvPr/>
            </p:nvSpPr>
            <p:spPr>
              <a:xfrm>
                <a:off x="152400" y="3886007"/>
                <a:ext cx="8991600" cy="31691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vi-VN" sz="2000" b="1" dirty="0">
                    <a:solidFill>
                      <a:srgbClr val="000000"/>
                    </a:solidFill>
                    <a:latin typeface="Times New Roman" panose="02020603050405020304" pitchFamily="18" charset="0"/>
                  </a:rPr>
                  <a:t>      </a:t>
                </a:r>
                <a:r>
                  <a:rPr lang="en-US" altLang="vi-VN" sz="2000" b="1" dirty="0">
                    <a:solidFill>
                      <a:srgbClr val="FF0000"/>
                    </a:solidFill>
                    <a:latin typeface="Times New Roman" panose="02020603050405020304" pitchFamily="18" charset="0"/>
                    <a:cs typeface="Times New Roman" panose="02020603050405020304" pitchFamily="18" charset="0"/>
                  </a:rPr>
                  <a:t>3.</a:t>
                </a:r>
                <a:r>
                  <a:rPr lang="en-US" altLang="vi-VN" sz="2000" b="1" dirty="0">
                    <a:solidFill>
                      <a:srgbClr val="FF0000"/>
                    </a:solidFill>
                    <a:latin typeface="Times New Roman" panose="02020603050405020304" pitchFamily="18" charset="0"/>
                  </a:rPr>
                  <a:t>Sẻ già lao đến cứu con,  lấy thân mình phủ kín sẻ con.  Giọng nó yếu ớt nhưng hung dữ và khản đặc.  Trước mắt nó,  con chó như một con quỷ khổng lồ.  Nó sẽ hi sinh.  Nhưng một sức mạnh vô hình vẫn cuốn nó xuống đất.</a:t>
                </a:r>
              </a:p>
              <a:p>
                <a:pPr marL="0" lvl="0" indent="0">
                  <a:lnSpc>
                    <a:spcPct val="100000"/>
                  </a:lnSpc>
                  <a:spcBef>
                    <a:spcPct val="0"/>
                  </a:spcBef>
                  <a:buFontTx/>
                  <a:buNone/>
                </a:pPr>
                <a:endParaRPr lang="en-US" altLang="vi-VN" sz="2000" b="1" dirty="0">
                  <a:solidFill>
                    <a:srgbClr val="FF0000"/>
                  </a:solidFill>
                  <a:latin typeface="Times New Roman" panose="02020603050405020304" pitchFamily="18" charset="0"/>
                </a:endParaRPr>
              </a:p>
              <a:p>
                <a:pPr marL="0" lvl="0" indent="0">
                  <a:lnSpc>
                    <a:spcPct val="100000"/>
                  </a:lnSpc>
                  <a:spcBef>
                    <a:spcPct val="0"/>
                  </a:spcBef>
                  <a:buFontTx/>
                  <a:buNone/>
                </a:pPr>
                <a:r>
                  <a:rPr lang="en-US" altLang="vi-VN" sz="2000" b="1" dirty="0">
                    <a:solidFill>
                      <a:srgbClr val="6600CC"/>
                    </a:solidFill>
                    <a:latin typeface="Times New Roman" panose="02020603050405020304" pitchFamily="18" charset="0"/>
                  </a:rPr>
                  <a:t>      </a:t>
                </a:r>
                <a:r>
                  <a:rPr lang="en-US" altLang="vi-VN" sz="2000" b="1" dirty="0">
                    <a:solidFill>
                      <a:srgbClr val="6600CC"/>
                    </a:solidFill>
                    <a:latin typeface="Times New Roman" panose="02020603050405020304" pitchFamily="18" charset="0"/>
                    <a:cs typeface="Times New Roman" panose="02020603050405020304" pitchFamily="18" charset="0"/>
                  </a:rPr>
                  <a:t>4.</a:t>
                </a:r>
                <a:r>
                  <a:rPr lang="en-US" altLang="vi-VN" sz="2000" b="1" dirty="0">
                    <a:solidFill>
                      <a:srgbClr val="6600CC"/>
                    </a:solidFill>
                    <a:latin typeface="Times New Roman" panose="02020603050405020304" pitchFamily="18" charset="0"/>
                  </a:rPr>
                  <a:t>Con chó của tôi dừng lại và lùi…Dường như nó hiểu rằng trước mặt nó có một sức mạnh.  Tôi vội lên tiếng gọi con chó đang bối rối ấy tránh ra xa,lòng đầy thán phục.</a:t>
                </a:r>
              </a:p>
              <a:p>
                <a:pPr marL="0" lvl="0" indent="0">
                  <a:lnSpc>
                    <a:spcPct val="100000"/>
                  </a:lnSpc>
                  <a:spcBef>
                    <a:spcPct val="0"/>
                  </a:spcBef>
                  <a:buFontTx/>
                  <a:buNone/>
                </a:pPr>
                <a:endParaRPr lang="en-US" altLang="vi-VN" sz="2000" b="1" dirty="0">
                  <a:solidFill>
                    <a:srgbClr val="6600CC"/>
                  </a:solidFill>
                  <a:latin typeface="Times New Roman" panose="02020603050405020304" pitchFamily="18" charset="0"/>
                </a:endParaRPr>
              </a:p>
              <a:p>
                <a:pPr marL="0" lvl="0" indent="0">
                  <a:lnSpc>
                    <a:spcPct val="100000"/>
                  </a:lnSpc>
                  <a:spcBef>
                    <a:spcPct val="0"/>
                  </a:spcBef>
                  <a:buFontTx/>
                  <a:buNone/>
                </a:pPr>
                <a:r>
                  <a:rPr lang="en-US" altLang="vi-VN" sz="2000" b="1" dirty="0">
                    <a:solidFill>
                      <a:srgbClr val="002060"/>
                    </a:solidFill>
                    <a:latin typeface="Times New Roman" panose="02020603050405020304" pitchFamily="18" charset="0"/>
                  </a:rPr>
                  <a:t>      </a:t>
                </a:r>
                <a:r>
                  <a:rPr lang="en-US" altLang="vi-VN" sz="2000" b="1" dirty="0">
                    <a:solidFill>
                      <a:srgbClr val="002060"/>
                    </a:solidFill>
                    <a:latin typeface="Times New Roman" panose="02020603050405020304" pitchFamily="18" charset="0"/>
                    <a:cs typeface="Times New Roman" panose="02020603050405020304" pitchFamily="18" charset="0"/>
                  </a:rPr>
                  <a:t>5.</a:t>
                </a:r>
                <a:r>
                  <a:rPr lang="en-US" altLang="vi-VN" sz="2000" b="1" dirty="0">
                    <a:solidFill>
                      <a:srgbClr val="002060"/>
                    </a:solidFill>
                    <a:latin typeface="Times New Roman" panose="02020603050405020304" pitchFamily="18" charset="0"/>
                  </a:rPr>
                  <a:t>Vâng, lòng tôi đầy thán phục,  xin bạn đừng cười.  Tôi kính cẩn nghiêng mình trước con chim sẻ bé bỏng dũng cảm kia,  trước tình yêu của nó.</a:t>
                </a:r>
              </a:p>
              <a:p>
                <a:pPr marL="0" lvl="0" indent="0" eaLnBrk="1" hangingPunct="1">
                  <a:lnSpc>
                    <a:spcPct val="100000"/>
                  </a:lnSpc>
                  <a:spcBef>
                    <a:spcPct val="0"/>
                  </a:spcBef>
                  <a:buFontTx/>
                  <a:buNone/>
                </a:pPr>
                <a:r>
                  <a:rPr lang="en-US" altLang="vi-VN" sz="2000" b="1" dirty="0">
                    <a:solidFill>
                      <a:srgbClr val="000000"/>
                    </a:solidFill>
                    <a:latin typeface="Arial" panose="020B0604020202020204" pitchFamily="34" charset="0"/>
                  </a:rPr>
                  <a:t>       </a:t>
                </a:r>
              </a:p>
            </p:txBody>
          </p:sp>
          <p:sp>
            <p:nvSpPr>
              <p:cNvPr id="59400" name="Rectangle 11"/>
              <p:cNvSpPr/>
              <p:nvPr/>
            </p:nvSpPr>
            <p:spPr>
              <a:xfrm>
                <a:off x="208173" y="1219028"/>
                <a:ext cx="8935828" cy="2553256"/>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vi-VN" sz="4000" dirty="0">
                    <a:latin typeface="Arial" panose="020B0604020202020204" pitchFamily="34" charset="0"/>
                  </a:rPr>
                  <a:t>  </a:t>
                </a:r>
                <a:r>
                  <a:rPr lang="en-US" altLang="vi-VN" sz="2000" b="1" dirty="0">
                    <a:solidFill>
                      <a:srgbClr val="0000FF"/>
                    </a:solidFill>
                    <a:latin typeface="Times New Roman" panose="02020603050405020304" pitchFamily="18" charset="0"/>
                    <a:cs typeface="Times New Roman" panose="02020603050405020304" pitchFamily="18" charset="0"/>
                  </a:rPr>
                  <a:t>1.</a:t>
                </a:r>
                <a:r>
                  <a:rPr lang="en-US" altLang="vi-VN" sz="2000" b="1" dirty="0">
                    <a:solidFill>
                      <a:srgbClr val="0000FF"/>
                    </a:solidFill>
                    <a:latin typeface="Times New Roman" panose="02020603050405020304" pitchFamily="18" charset="0"/>
                  </a:rPr>
                  <a:t>Tôi đi dọc lối vào vườn.  Con chó chạy trước tôi.  Chợt nó dừng chân và bắt đầu bò, tuồng như đánh hơi thấy vật gì. Tôi nhìn dọc lối đi và thấy một con sẻ non mép vàng óng,  trên đầu có một nhúm lông tơ.  Nó rơi từ trên tổ xuống.</a:t>
                </a:r>
              </a:p>
              <a:p>
                <a:pPr marL="0" lvl="0" indent="0">
                  <a:lnSpc>
                    <a:spcPct val="100000"/>
                  </a:lnSpc>
                  <a:spcBef>
                    <a:spcPct val="0"/>
                  </a:spcBef>
                  <a:buFontTx/>
                  <a:buNone/>
                </a:pPr>
                <a:endParaRPr lang="en-US" altLang="vi-VN" sz="2000" b="1" dirty="0">
                  <a:solidFill>
                    <a:srgbClr val="0000FF"/>
                  </a:solidFill>
                  <a:latin typeface="Times New Roman" panose="02020603050405020304" pitchFamily="18" charset="0"/>
                </a:endParaRPr>
              </a:p>
              <a:p>
                <a:pPr marL="0" lvl="0" indent="0">
                  <a:lnSpc>
                    <a:spcPct val="100000"/>
                  </a:lnSpc>
                  <a:spcBef>
                    <a:spcPct val="0"/>
                  </a:spcBef>
                  <a:buFontTx/>
                  <a:buNone/>
                </a:pPr>
                <a:r>
                  <a:rPr lang="en-US" altLang="vi-VN" sz="2000" b="1" dirty="0">
                    <a:latin typeface="Times New Roman" panose="02020603050405020304" pitchFamily="18" charset="0"/>
                  </a:rPr>
                  <a:t>    </a:t>
                </a:r>
                <a:r>
                  <a:rPr lang="en-US" altLang="vi-VN" sz="2000" b="1" dirty="0">
                    <a:solidFill>
                      <a:srgbClr val="00B050"/>
                    </a:solidFill>
                    <a:latin typeface="Times New Roman" panose="02020603050405020304" pitchFamily="18" charset="0"/>
                    <a:cs typeface="Times New Roman" panose="02020603050405020304" pitchFamily="18" charset="0"/>
                  </a:rPr>
                  <a:t>2.</a:t>
                </a:r>
                <a:r>
                  <a:rPr lang="en-US" altLang="vi-VN" sz="2000" b="1" dirty="0">
                    <a:solidFill>
                      <a:srgbClr val="00B050"/>
                    </a:solidFill>
                    <a:latin typeface="Times New Roman" panose="02020603050405020304" pitchFamily="18" charset="0"/>
                  </a:rPr>
                  <a:t>Con chó chậm rãi lại gần.  Bỗng từ trên cây cao gần đó,  một con sẻ già có bộ ức đen nhánh lao xuống như hòn đá rơi trước mõm con chó.  Lông sẻ già dựng ngược, miệng rít lên tuyệt vọng và thảm thiết.  Nó nhảy hai ba bước về phía cái mõm há rộng đầy răng của con chó.</a:t>
                </a:r>
              </a:p>
            </p:txBody>
          </p:sp>
        </p:grpSp>
        <p:sp>
          <p:nvSpPr>
            <p:cNvPr id="59397" name="Rectangle 7"/>
            <p:cNvSpPr/>
            <p:nvPr/>
          </p:nvSpPr>
          <p:spPr>
            <a:xfrm>
              <a:off x="3938159" y="882600"/>
              <a:ext cx="1741341" cy="64514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vi-VN" sz="3600" b="1" dirty="0">
                  <a:solidFill>
                    <a:srgbClr val="FF0000"/>
                  </a:solidFill>
                  <a:latin typeface="Times New Roman" panose="02020603050405020304" pitchFamily="18" charset="0"/>
                </a:rPr>
                <a:t>Con sẻ</a:t>
              </a:r>
            </a:p>
          </p:txBody>
        </p:sp>
        <p:sp>
          <p:nvSpPr>
            <p:cNvPr id="59398" name="Rectangle 7"/>
            <p:cNvSpPr/>
            <p:nvPr/>
          </p:nvSpPr>
          <p:spPr>
            <a:xfrm>
              <a:off x="7235792" y="6288733"/>
              <a:ext cx="2195961" cy="64514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vi-VN" sz="2000" b="1" dirty="0">
                  <a:solidFill>
                    <a:srgbClr val="FF0000"/>
                  </a:solidFill>
                  <a:latin typeface="Times New Roman" panose="02020603050405020304" pitchFamily="18" charset="0"/>
                </a:rPr>
                <a:t>Tuốc – ghê - nhép</a:t>
              </a:r>
              <a:r>
                <a:rPr lang="en-US" altLang="vi-VN" sz="3600" b="1" dirty="0">
                  <a:solidFill>
                    <a:srgbClr val="FF0000"/>
                  </a:solidFill>
                  <a:latin typeface="Times New Roman" panose="02020603050405020304" pitchFamily="18" charset="0"/>
                </a:rPr>
                <a:t>     </a:t>
              </a:r>
            </a:p>
          </p:txBody>
        </p:sp>
      </p:gr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7FFFF"/>
        </a:solidFill>
        <a:effectLst/>
      </p:bgPr>
    </p:bg>
    <p:spTree>
      <p:nvGrpSpPr>
        <p:cNvPr id="1" name=""/>
        <p:cNvGrpSpPr/>
        <p:nvPr/>
      </p:nvGrpSpPr>
      <p:grpSpPr>
        <a:xfrm>
          <a:off x="0" y="0"/>
          <a:ext cx="0" cy="0"/>
          <a:chOff x="0" y="0"/>
          <a:chExt cx="0" cy="0"/>
        </a:xfrm>
      </p:grpSpPr>
      <p:sp>
        <p:nvSpPr>
          <p:cNvPr id="68610" name="日期占位符 1"/>
          <p:cNvSpPr txBox="1">
            <a:spLocks noGrp="1"/>
          </p:cNvSpPr>
          <p:nvPr>
            <p:ph type="dt" sz="half" idx="2"/>
          </p:nvPr>
        </p:nvSpPr>
        <p:spPr>
          <a:noFill/>
          <a:ln>
            <a:noFill/>
          </a:ln>
        </p:spPr>
        <p:txBody>
          <a:bodyPr anchor="ctr" anchorCtr="0"/>
          <a:lstStyle/>
          <a:p>
            <a:pPr marL="0" indent="0">
              <a:lnSpc>
                <a:spcPct val="100000"/>
              </a:lnSpc>
              <a:spcBef>
                <a:spcPct val="0"/>
              </a:spcBef>
              <a:buFontTx/>
              <a:buNone/>
            </a:pPr>
            <a:fld id="{BB962C8B-B14F-4D97-AF65-F5344CB8AC3E}" type="datetime1">
              <a:rPr lang="zh-CN" altLang="en-US" sz="1200" dirty="0">
                <a:solidFill>
                  <a:srgbClr val="898989"/>
                </a:solidFill>
                <a:latin typeface="Times New Roman" panose="02020603050405020304" pitchFamily="18" charset="0"/>
                <a:ea typeface="SimSun" panose="02010600030101010101" pitchFamily="2" charset="-122"/>
              </a:rPr>
              <a:t>2022/3/19</a:t>
            </a:fld>
            <a:endParaRPr lang="zh-CN" altLang="en-US" sz="1200" dirty="0">
              <a:solidFill>
                <a:srgbClr val="898989"/>
              </a:solidFill>
              <a:latin typeface="Times New Roman" panose="02020603050405020304" pitchFamily="18" charset="0"/>
              <a:ea typeface="SimSun" panose="02010600030101010101" pitchFamily="2" charset="-122"/>
            </a:endParaRPr>
          </a:p>
        </p:txBody>
      </p:sp>
      <p:sp>
        <p:nvSpPr>
          <p:cNvPr id="68611" name="页脚占位符 2"/>
          <p:cNvSpPr txBox="1">
            <a:spLocks noGrp="1"/>
          </p:cNvSpPr>
          <p:nvPr>
            <p:ph type="ftr" sz="quarter" idx="3"/>
          </p:nvPr>
        </p:nvSpPr>
        <p:spPr>
          <a:noFill/>
          <a:ln>
            <a:noFill/>
          </a:ln>
        </p:spPr>
        <p:txBody>
          <a:bodyPr anchor="ctr" anchorCtr="0"/>
          <a:lstStyle/>
          <a:p>
            <a:pPr marL="0" indent="0" algn="ctr">
              <a:lnSpc>
                <a:spcPct val="100000"/>
              </a:lnSpc>
              <a:spcBef>
                <a:spcPct val="0"/>
              </a:spcBef>
              <a:buFontTx/>
              <a:buNone/>
            </a:pPr>
            <a:endParaRPr lang="zh-CN" altLang="en-US" sz="1200" dirty="0">
              <a:solidFill>
                <a:srgbClr val="898989"/>
              </a:solidFill>
              <a:latin typeface="Times New Roman" panose="02020603050405020304" pitchFamily="18" charset="0"/>
              <a:ea typeface="SimSun" panose="02010600030101010101" pitchFamily="2" charset="-122"/>
            </a:endParaRPr>
          </a:p>
        </p:txBody>
      </p:sp>
      <p:sp>
        <p:nvSpPr>
          <p:cNvPr id="68612" name="灯片编号占位符 6"/>
          <p:cNvSpPr txBox="1">
            <a:spLocks noGrp="1"/>
          </p:cNvSpPr>
          <p:nvPr>
            <p:ph type="sldNum" sz="quarter" idx="4"/>
          </p:nvPr>
        </p:nvSpPr>
        <p:spPr>
          <a:noFill/>
          <a:ln>
            <a:noFill/>
          </a:ln>
        </p:spPr>
        <p:txBody>
          <a:bodyPr anchor="ctr" anchorCtr="0"/>
          <a:lstStyle/>
          <a:p>
            <a:pPr marL="0" indent="0" algn="r">
              <a:lnSpc>
                <a:spcPct val="100000"/>
              </a:lnSpc>
              <a:spcBef>
                <a:spcPct val="0"/>
              </a:spcBef>
              <a:buFontTx/>
              <a:buNone/>
            </a:pPr>
            <a:fld id="{9A0DB2DC-4C9A-4742-B13C-FB6460FD3503}" type="slidenum">
              <a:rPr lang="zh-CN" altLang="en-US" sz="1200" dirty="0">
                <a:solidFill>
                  <a:srgbClr val="898989"/>
                </a:solidFill>
                <a:latin typeface="Times New Roman" panose="02020603050405020304" pitchFamily="18" charset="0"/>
                <a:ea typeface="SimSun" panose="02010600030101010101" pitchFamily="2" charset="-122"/>
              </a:rPr>
              <a:t>12</a:t>
            </a:fld>
            <a:endParaRPr lang="zh-CN" altLang="en-US" sz="1200" dirty="0">
              <a:solidFill>
                <a:srgbClr val="898989"/>
              </a:solidFill>
              <a:latin typeface="Times New Roman" panose="02020603050405020304" pitchFamily="18" charset="0"/>
              <a:ea typeface="SimSun" panose="02010600030101010101" pitchFamily="2" charset="-122"/>
            </a:endParaRPr>
          </a:p>
        </p:txBody>
      </p:sp>
      <p:pic>
        <p:nvPicPr>
          <p:cNvPr id="68613" name="图片 7"/>
          <p:cNvPicPr>
            <a:picLocks noChangeAspect="1"/>
          </p:cNvPicPr>
          <p:nvPr/>
        </p:nvPicPr>
        <p:blipFill>
          <a:blip r:embed="rId3"/>
          <a:stretch>
            <a:fillRect/>
          </a:stretch>
        </p:blipFill>
        <p:spPr>
          <a:xfrm>
            <a:off x="0" y="0"/>
            <a:ext cx="12216130" cy="6858000"/>
          </a:xfrm>
          <a:prstGeom prst="rect">
            <a:avLst/>
          </a:prstGeom>
          <a:noFill/>
          <a:ln w="9525">
            <a:noFill/>
          </a:ln>
        </p:spPr>
      </p:pic>
      <p:pic>
        <p:nvPicPr>
          <p:cNvPr id="68614" name="图形 12"/>
          <p:cNvPicPr>
            <a:picLocks noChangeAspect="1"/>
          </p:cNvPicPr>
          <p:nvPr/>
        </p:nvPicPr>
        <p:blipFill>
          <a:blip r:embed="rId4"/>
          <a:stretch>
            <a:fillRect/>
          </a:stretch>
        </p:blipFill>
        <p:spPr>
          <a:xfrm>
            <a:off x="1524000" y="139700"/>
            <a:ext cx="842963" cy="827088"/>
          </a:xfrm>
          <a:prstGeom prst="rect">
            <a:avLst/>
          </a:prstGeom>
          <a:noFill/>
          <a:ln w="9525">
            <a:noFill/>
          </a:ln>
        </p:spPr>
      </p:pic>
      <p:pic>
        <p:nvPicPr>
          <p:cNvPr id="68615" name="图片 9"/>
          <p:cNvPicPr>
            <a:picLocks noChangeAspect="1"/>
          </p:cNvPicPr>
          <p:nvPr/>
        </p:nvPicPr>
        <p:blipFill>
          <a:blip r:embed="rId5"/>
          <a:stretch>
            <a:fillRect/>
          </a:stretch>
        </p:blipFill>
        <p:spPr>
          <a:xfrm>
            <a:off x="7932738" y="188913"/>
            <a:ext cx="1133475" cy="754062"/>
          </a:xfrm>
          <a:prstGeom prst="rect">
            <a:avLst/>
          </a:prstGeom>
          <a:noFill/>
          <a:ln w="9525">
            <a:noFill/>
          </a:ln>
        </p:spPr>
      </p:pic>
      <p:grpSp>
        <p:nvGrpSpPr>
          <p:cNvPr id="68616" name="组合 22"/>
          <p:cNvGrpSpPr/>
          <p:nvPr/>
        </p:nvGrpSpPr>
        <p:grpSpPr>
          <a:xfrm>
            <a:off x="3124200" y="1600200"/>
            <a:ext cx="5791200" cy="1282700"/>
            <a:chOff x="252264" y="1044005"/>
            <a:chExt cx="4320480" cy="648072"/>
          </a:xfrm>
        </p:grpSpPr>
        <p:sp>
          <p:nvSpPr>
            <p:cNvPr id="20" name="圆角矩形 19"/>
            <p:cNvSpPr/>
            <p:nvPr/>
          </p:nvSpPr>
          <p:spPr>
            <a:xfrm>
              <a:off x="252264" y="1044005"/>
              <a:ext cx="4320480" cy="648072"/>
            </a:xfrm>
            <a:prstGeom prst="roundRect">
              <a:avLst>
                <a:gd name="adj" fmla="val 50000"/>
              </a:avLst>
            </a:prstGeom>
            <a:solidFill>
              <a:srgbClr val="68C5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eaLnBrk="1" hangingPunct="1">
                <a:buNone/>
              </a:pPr>
              <a:endParaRPr lang="zh-CN" altLang="en-US" sz="1800" dirty="0">
                <a:solidFill>
                  <a:srgbClr val="FFFFFF"/>
                </a:solidFill>
                <a:latin typeface="Times New Roman" panose="02020603050405020304" pitchFamily="18" charset="0"/>
                <a:ea typeface="SimSun" panose="02010600030101010101" pitchFamily="2" charset="-122"/>
              </a:endParaRPr>
            </a:p>
          </p:txBody>
        </p:sp>
        <p:sp>
          <p:nvSpPr>
            <p:cNvPr id="21" name="椭圆 20"/>
            <p:cNvSpPr/>
            <p:nvPr/>
          </p:nvSpPr>
          <p:spPr>
            <a:xfrm>
              <a:off x="396754" y="1116191"/>
              <a:ext cx="1059987" cy="503700"/>
            </a:xfrm>
            <a:prstGeom prst="ellipse">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eaLnBrk="1" hangingPunct="1">
                <a:buNone/>
              </a:pPr>
              <a:endParaRPr lang="zh-CN" altLang="en-US" sz="1800" dirty="0">
                <a:solidFill>
                  <a:srgbClr val="FFFFFF"/>
                </a:solidFill>
                <a:latin typeface="Times New Roman" panose="02020603050405020304" pitchFamily="18" charset="0"/>
                <a:ea typeface="SimSun" panose="02010600030101010101" pitchFamily="2" charset="-122"/>
              </a:endParaRPr>
            </a:p>
          </p:txBody>
        </p:sp>
      </p:grpSp>
      <p:sp>
        <p:nvSpPr>
          <p:cNvPr id="68617" name="TextBox 23"/>
          <p:cNvSpPr txBox="1"/>
          <p:nvPr/>
        </p:nvSpPr>
        <p:spPr>
          <a:xfrm>
            <a:off x="5934075" y="2001838"/>
            <a:ext cx="4479925" cy="32194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zh-CN" altLang="en-US" sz="1500" b="1" dirty="0">
              <a:solidFill>
                <a:srgbClr val="FFFFFF"/>
              </a:solidFill>
              <a:latin typeface="Times New Roman" panose="02020603050405020304" pitchFamily="18" charset="0"/>
              <a:ea typeface="Microsoft YaHei" panose="020B0503020204020204" charset="-122"/>
            </a:endParaRPr>
          </a:p>
        </p:txBody>
      </p:sp>
      <p:sp>
        <p:nvSpPr>
          <p:cNvPr id="5" name="Rectangle 4"/>
          <p:cNvSpPr/>
          <p:nvPr/>
        </p:nvSpPr>
        <p:spPr>
          <a:xfrm>
            <a:off x="5470525" y="952500"/>
            <a:ext cx="5426075" cy="521970"/>
          </a:xfrm>
          <a:prstGeom prst="rect">
            <a:avLst/>
          </a:prstGeom>
        </p:spPr>
        <p:txBody>
          <a:bodyPr>
            <a:spAutoFit/>
          </a:bodyPr>
          <a:lstStyle/>
          <a:p>
            <a:pPr marL="342900" marR="0" lvl="0" indent="-342900" algn="just" defTabSz="914400" rtl="0" eaLnBrk="1" fontAlgn="auto" latinLnBrk="0" hangingPunct="1">
              <a:lnSpc>
                <a:spcPct val="100000"/>
              </a:lnSpc>
              <a:spcBef>
                <a:spcPct val="2000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latin typeface="+mj-lt"/>
                <a:ea typeface="+mn-ea"/>
                <a:cs typeface="+mn-cs"/>
              </a:rPr>
              <a:t>    </a:t>
            </a:r>
            <a:endParaRPr kumimoji="0" lang="en-US" sz="2800" b="0" i="0" u="none" strike="noStrike" kern="1200" cap="none" spc="0" normalizeH="0" baseline="0" noProof="0" dirty="0">
              <a:ln>
                <a:noFill/>
              </a:ln>
              <a:solidFill>
                <a:prstClr val="black"/>
              </a:solidFill>
              <a:effectLst/>
              <a:uLnTx/>
              <a:uFillTx/>
              <a:latin typeface="+mj-lt"/>
              <a:ea typeface="+mn-ea"/>
              <a:cs typeface="+mn-cs"/>
            </a:endParaRPr>
          </a:p>
        </p:txBody>
      </p:sp>
      <p:sp>
        <p:nvSpPr>
          <p:cNvPr id="6" name="TextBox 5"/>
          <p:cNvSpPr txBox="1"/>
          <p:nvPr/>
        </p:nvSpPr>
        <p:spPr>
          <a:xfrm>
            <a:off x="4810125" y="1980565"/>
            <a:ext cx="4664075" cy="52197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a:lnSpc>
                <a:spcPct val="100000"/>
              </a:lnSpc>
              <a:spcBef>
                <a:spcPct val="0"/>
              </a:spcBef>
              <a:buFontTx/>
              <a:buNone/>
            </a:pPr>
            <a:r>
              <a:rPr lang="en-US" altLang="en-US" dirty="0">
                <a:solidFill>
                  <a:srgbClr val="6600CC"/>
                </a:solidFill>
                <a:latin typeface="Times New Roman" panose="02020603050405020304" pitchFamily="18" charset="0"/>
                <a:cs typeface="Times New Roman" panose="02020603050405020304" pitchFamily="18" charset="0"/>
              </a:rPr>
              <a:t>Có vẻ như l</a:t>
            </a:r>
            <a:r>
              <a:rPr lang="en-US" altLang="en-US" dirty="0">
                <a:solidFill>
                  <a:srgbClr val="6600CC"/>
                </a:solidFill>
                <a:latin typeface="Times New Roman" panose="02020603050405020304" pitchFamily="18" charset="0"/>
                <a:ea typeface="Times New Roman" panose="02020603050405020304" pitchFamily="18" charset="0"/>
              </a:rPr>
              <a:t>à</a:t>
            </a:r>
            <a:r>
              <a:rPr lang="en-US" altLang="en-US" dirty="0">
                <a:solidFill>
                  <a:srgbClr val="6600CC"/>
                </a:solidFill>
                <a:latin typeface="Times New Roman" panose="02020603050405020304" pitchFamily="18" charset="0"/>
                <a:cs typeface="Times New Roman" panose="02020603050405020304" pitchFamily="18" charset="0"/>
              </a:rPr>
              <a:t>, dường như</a:t>
            </a:r>
            <a:endParaRPr lang="en-US" altLang="en-US" dirty="0">
              <a:solidFill>
                <a:srgbClr val="6600CC"/>
              </a:solidFill>
              <a:latin typeface="Times New Roman" panose="02020603050405020304" pitchFamily="18" charset="0"/>
              <a:ea typeface="Times New Roman" panose="02020603050405020304" pitchFamily="18" charset="0"/>
            </a:endParaRPr>
          </a:p>
        </p:txBody>
      </p:sp>
      <p:sp>
        <p:nvSpPr>
          <p:cNvPr id="12" name="TextBox 11"/>
          <p:cNvSpPr txBox="1"/>
          <p:nvPr/>
        </p:nvSpPr>
        <p:spPr>
          <a:xfrm>
            <a:off x="3373120" y="2002155"/>
            <a:ext cx="1436688" cy="39878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Tuồng như</a:t>
            </a:r>
            <a:endParaRPr lang="en-US" altLang="en-US" sz="2000" b="1" dirty="0">
              <a:solidFill>
                <a:srgbClr val="FF0000"/>
              </a:solidFill>
              <a:latin typeface="Times New Roman" panose="02020603050405020304" pitchFamily="18" charset="0"/>
              <a:ea typeface="Times New Roman" panose="02020603050405020304" pitchFamily="18" charset="0"/>
            </a:endParaRPr>
          </a:p>
        </p:txBody>
      </p:sp>
      <p:grpSp>
        <p:nvGrpSpPr>
          <p:cNvPr id="68622" name="组合 8"/>
          <p:cNvGrpSpPr/>
          <p:nvPr/>
        </p:nvGrpSpPr>
        <p:grpSpPr>
          <a:xfrm>
            <a:off x="3155950" y="3581083"/>
            <a:ext cx="5759450" cy="1219200"/>
            <a:chOff x="252264" y="1044005"/>
            <a:chExt cx="4320480" cy="571676"/>
          </a:xfrm>
        </p:grpSpPr>
        <p:grpSp>
          <p:nvGrpSpPr>
            <p:cNvPr id="68625" name="组合 22"/>
            <p:cNvGrpSpPr/>
            <p:nvPr/>
          </p:nvGrpSpPr>
          <p:grpSpPr>
            <a:xfrm>
              <a:off x="252264" y="1044005"/>
              <a:ext cx="4320480" cy="571676"/>
              <a:chOff x="252264" y="1044005"/>
              <a:chExt cx="4320480" cy="571676"/>
            </a:xfrm>
          </p:grpSpPr>
          <p:sp>
            <p:nvSpPr>
              <p:cNvPr id="77" name="圆角矩形 19"/>
              <p:cNvSpPr/>
              <p:nvPr/>
            </p:nvSpPr>
            <p:spPr>
              <a:xfrm>
                <a:off x="252264" y="1044005"/>
                <a:ext cx="4320480" cy="571676"/>
              </a:xfrm>
              <a:prstGeom prst="roundRect">
                <a:avLst>
                  <a:gd name="adj" fmla="val 50000"/>
                </a:avLst>
              </a:prstGeom>
              <a:solidFill>
                <a:srgbClr val="68C5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eaLnBrk="1" hangingPunct="1">
                  <a:buNone/>
                </a:pPr>
                <a:endParaRPr lang="zh-CN" altLang="en-US" sz="1800" dirty="0">
                  <a:solidFill>
                    <a:srgbClr val="FFFFFF"/>
                  </a:solidFill>
                  <a:latin typeface="Times New Roman" panose="02020603050405020304" pitchFamily="18" charset="0"/>
                  <a:ea typeface="SimSun" panose="02010600030101010101" pitchFamily="2" charset="-122"/>
                </a:endParaRPr>
              </a:p>
            </p:txBody>
          </p:sp>
          <p:sp>
            <p:nvSpPr>
              <p:cNvPr id="78" name="椭圆 20"/>
              <p:cNvSpPr/>
              <p:nvPr/>
            </p:nvSpPr>
            <p:spPr>
              <a:xfrm>
                <a:off x="396360" y="1167570"/>
                <a:ext cx="1214688" cy="350598"/>
              </a:xfrm>
              <a:prstGeom prst="ellipse">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eaLnBrk="1" hangingPunct="1">
                  <a:buNone/>
                </a:pPr>
                <a:endParaRPr lang="zh-CN" altLang="en-US" sz="1800" dirty="0">
                  <a:solidFill>
                    <a:srgbClr val="FFFFFF"/>
                  </a:solidFill>
                  <a:latin typeface="Times New Roman" panose="02020603050405020304" pitchFamily="18" charset="0"/>
                  <a:ea typeface="SimSun" panose="02010600030101010101" pitchFamily="2" charset="-122"/>
                </a:endParaRPr>
              </a:p>
            </p:txBody>
          </p:sp>
        </p:grpSp>
        <p:sp>
          <p:nvSpPr>
            <p:cNvPr id="68626" name="TextBox 75"/>
            <p:cNvSpPr txBox="1"/>
            <p:nvPr/>
          </p:nvSpPr>
          <p:spPr>
            <a:xfrm>
              <a:off x="1116246" y="1139625"/>
              <a:ext cx="3343136" cy="15095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zh-CN" altLang="en-US" sz="1500" b="1" dirty="0">
                <a:solidFill>
                  <a:srgbClr val="FFFFFF"/>
                </a:solidFill>
                <a:latin typeface="Times New Roman" panose="02020603050405020304" pitchFamily="18" charset="0"/>
                <a:ea typeface="Microsoft YaHei" panose="020B0503020204020204" charset="-122"/>
              </a:endParaRPr>
            </a:p>
          </p:txBody>
        </p:sp>
      </p:grpSp>
      <p:sp>
        <p:nvSpPr>
          <p:cNvPr id="79" name="TextBox 78"/>
          <p:cNvSpPr txBox="1"/>
          <p:nvPr/>
        </p:nvSpPr>
        <p:spPr>
          <a:xfrm>
            <a:off x="3505200" y="3991293"/>
            <a:ext cx="1387475" cy="39878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Khản đặc</a:t>
            </a:r>
            <a:endParaRPr lang="en-US" altLang="en-US" sz="2000" b="1" dirty="0">
              <a:solidFill>
                <a:srgbClr val="FF0000"/>
              </a:solidFill>
              <a:latin typeface="Times New Roman" panose="02020603050405020304" pitchFamily="18" charset="0"/>
              <a:ea typeface="Times New Roman" panose="02020603050405020304" pitchFamily="18" charset="0"/>
            </a:endParaRPr>
          </a:p>
        </p:txBody>
      </p:sp>
      <p:sp>
        <p:nvSpPr>
          <p:cNvPr id="80" name="TextBox 79"/>
          <p:cNvSpPr txBox="1"/>
          <p:nvPr/>
        </p:nvSpPr>
        <p:spPr>
          <a:xfrm>
            <a:off x="5167313" y="3715068"/>
            <a:ext cx="2820987" cy="95313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dirty="0">
                <a:solidFill>
                  <a:srgbClr val="6600CC"/>
                </a:solidFill>
                <a:latin typeface="Times New Roman" panose="02020603050405020304" pitchFamily="18" charset="0"/>
                <a:cs typeface="Times New Roman" panose="02020603050405020304" pitchFamily="18" charset="0"/>
              </a:rPr>
              <a:t>Nói, kêu gần như không ra tiếng</a:t>
            </a:r>
            <a:endParaRPr lang="en-US" altLang="en-US" dirty="0">
              <a:solidFill>
                <a:srgbClr val="6600CC"/>
              </a:solidFill>
              <a:latin typeface="Times New Roman" panose="02020603050405020304" pitchFamily="18" charset="0"/>
              <a:ea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wipe(down)">
                                      <p:cBhvr>
                                        <p:cTn id="17" dur="500"/>
                                        <p:tgtEl>
                                          <p:spTgt spid="8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barn(inVertical)">
                                      <p:cBhvr>
                                        <p:cTn id="2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79" grpId="0"/>
      <p:bldP spid="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3"/>
          <p:cNvPicPr>
            <a:picLocks noChangeAspect="1"/>
          </p:cNvPicPr>
          <p:nvPr/>
        </p:nvPicPr>
        <p:blipFill>
          <a:blip r:embed="rId2"/>
          <a:srcRect b="8430"/>
          <a:stretch>
            <a:fillRect/>
          </a:stretch>
        </p:blipFill>
        <p:spPr>
          <a:xfrm>
            <a:off x="0" y="0"/>
            <a:ext cx="12192000" cy="6870700"/>
          </a:xfrm>
          <a:prstGeom prst="rect">
            <a:avLst/>
          </a:prstGeom>
          <a:noFill/>
          <a:ln w="9525">
            <a:noFill/>
          </a:ln>
        </p:spPr>
      </p:pic>
      <p:sp>
        <p:nvSpPr>
          <p:cNvPr id="6" name="Rectangle 5"/>
          <p:cNvSpPr/>
          <p:nvPr/>
        </p:nvSpPr>
        <p:spPr>
          <a:xfrm>
            <a:off x="2590800" y="1885233"/>
            <a:ext cx="6705600" cy="1106805"/>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a:solidFill>
                  <a:srgbClr val="FF0000"/>
                </a:solidFill>
                <a:effectLst/>
                <a:uLnTx/>
                <a:uFillTx/>
                <a:latin typeface="Times New Roman" panose="02020603050405020304" pitchFamily="18" charset="0"/>
                <a:ea typeface="+mn-ea"/>
                <a:cs typeface="Times New Roman" panose="02020603050405020304" pitchFamily="18" charset="0"/>
              </a:rPr>
              <a:t>TÌM HIỂU BÀI</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2" name="组合 11"/>
          <p:cNvGrpSpPr/>
          <p:nvPr/>
        </p:nvGrpSpPr>
        <p:grpSpPr>
          <a:xfrm>
            <a:off x="150495" y="-381000"/>
            <a:ext cx="11975465" cy="1249680"/>
            <a:chOff x="361988" y="361191"/>
            <a:chExt cx="11468024" cy="1062071"/>
          </a:xfrm>
        </p:grpSpPr>
        <p:sp>
          <p:nvSpPr>
            <p:cNvPr id="4" name="矩形: 圆角 3"/>
            <p:cNvSpPr/>
            <p:nvPr/>
          </p:nvSpPr>
          <p:spPr>
            <a:xfrm>
              <a:off x="361988" y="605453"/>
              <a:ext cx="11468024" cy="817809"/>
            </a:xfrm>
            <a:prstGeom prst="roundRect">
              <a:avLst>
                <a:gd name="adj" fmla="val 15140"/>
              </a:avLst>
            </a:prstGeom>
            <a:solidFill>
              <a:srgbClr val="47984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3" name="矩形: 圆角 2"/>
            <p:cNvSpPr/>
            <p:nvPr/>
          </p:nvSpPr>
          <p:spPr>
            <a:xfrm>
              <a:off x="1307292" y="361191"/>
              <a:ext cx="216233"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5" name="矩形: 圆角 4"/>
            <p:cNvSpPr/>
            <p:nvPr/>
          </p:nvSpPr>
          <p:spPr>
            <a:xfrm>
              <a:off x="2660185"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6" name="矩形: 圆角 5"/>
            <p:cNvSpPr/>
            <p:nvPr/>
          </p:nvSpPr>
          <p:spPr>
            <a:xfrm>
              <a:off x="4011165"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7" name="矩形: 圆角 6"/>
            <p:cNvSpPr/>
            <p:nvPr/>
          </p:nvSpPr>
          <p:spPr>
            <a:xfrm>
              <a:off x="5362146" y="361191"/>
              <a:ext cx="212407"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8" name="矩形: 圆角 7"/>
            <p:cNvSpPr/>
            <p:nvPr/>
          </p:nvSpPr>
          <p:spPr>
            <a:xfrm>
              <a:off x="8064106"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9" name="矩形: 圆角 8"/>
            <p:cNvSpPr/>
            <p:nvPr/>
          </p:nvSpPr>
          <p:spPr>
            <a:xfrm>
              <a:off x="6713126"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10" name="矩形: 圆角 9"/>
            <p:cNvSpPr/>
            <p:nvPr/>
          </p:nvSpPr>
          <p:spPr>
            <a:xfrm>
              <a:off x="9415087"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11" name="矩形: 圆角 10"/>
            <p:cNvSpPr/>
            <p:nvPr/>
          </p:nvSpPr>
          <p:spPr>
            <a:xfrm>
              <a:off x="10767981" y="361191"/>
              <a:ext cx="212406"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grpSp>
      <p:sp>
        <p:nvSpPr>
          <p:cNvPr id="22" name="TextBox 21"/>
          <p:cNvSpPr txBox="1"/>
          <p:nvPr/>
        </p:nvSpPr>
        <p:spPr>
          <a:xfrm>
            <a:off x="1196975" y="1163955"/>
            <a:ext cx="10130790" cy="5835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3200" b="1" dirty="0">
                <a:solidFill>
                  <a:srgbClr val="002060"/>
                </a:solidFill>
                <a:latin typeface="Times New Roman" panose="02020603050405020304" pitchFamily="18" charset="0"/>
                <a:cs typeface="Times New Roman" panose="02020603050405020304" pitchFamily="18" charset="0"/>
              </a:rPr>
              <a:t> 1.Trên đường đi, con chó thấy gì?</a:t>
            </a:r>
            <a:endParaRPr lang="en-US" alt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3"/>
          <a:stretch>
            <a:fillRect/>
          </a:stretch>
        </p:blipFill>
        <p:spPr>
          <a:xfrm>
            <a:off x="1035050" y="4943475"/>
            <a:ext cx="638810" cy="582930"/>
          </a:xfrm>
          <a:prstGeom prst="rect">
            <a:avLst/>
          </a:prstGeom>
          <a:noFill/>
          <a:ln w="9525">
            <a:noFill/>
          </a:ln>
        </p:spPr>
      </p:pic>
      <p:sp>
        <p:nvSpPr>
          <p:cNvPr id="25" name="TextBox 24"/>
          <p:cNvSpPr txBox="1"/>
          <p:nvPr/>
        </p:nvSpPr>
        <p:spPr>
          <a:xfrm>
            <a:off x="1244600" y="2279650"/>
            <a:ext cx="10366375" cy="107632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3200" b="1" dirty="0">
                <a:solidFill>
                  <a:srgbClr val="C00000"/>
                </a:solidFill>
                <a:latin typeface="Times New Roman" panose="02020603050405020304" pitchFamily="18" charset="0"/>
                <a:cs typeface="Times New Roman" panose="02020603050405020304" pitchFamily="18" charset="0"/>
              </a:rPr>
              <a:t>Trên đường đi con chó đánh hơi thấy một chú sẻ non rơi từ trên tổ xuống.</a:t>
            </a:r>
            <a:endParaRPr lang="en-US" altLang="en-US"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6" name="TextBox 25"/>
          <p:cNvSpPr txBox="1"/>
          <p:nvPr/>
        </p:nvSpPr>
        <p:spPr>
          <a:xfrm>
            <a:off x="1444625" y="3879850"/>
            <a:ext cx="9038590" cy="5835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3200" b="1" dirty="0">
                <a:solidFill>
                  <a:srgbClr val="002060"/>
                </a:solidFill>
                <a:latin typeface="Times New Roman" panose="02020603050405020304" pitchFamily="18" charset="0"/>
                <a:cs typeface="Times New Roman" panose="02020603050405020304" pitchFamily="18" charset="0"/>
              </a:rPr>
              <a:t>2.Theo em, con chó định l</a:t>
            </a:r>
            <a:r>
              <a:rPr lang="en-US" altLang="en-US" sz="3200" b="1" dirty="0">
                <a:solidFill>
                  <a:srgbClr val="002060"/>
                </a:solidFill>
                <a:latin typeface="Times New Roman" panose="02020603050405020304" pitchFamily="18" charset="0"/>
                <a:ea typeface="Times New Roman" panose="02020603050405020304" pitchFamily="18" charset="0"/>
              </a:rPr>
              <a:t>à</a:t>
            </a:r>
            <a:r>
              <a:rPr lang="en-US" altLang="en-US" sz="3200" b="1" dirty="0">
                <a:solidFill>
                  <a:srgbClr val="002060"/>
                </a:solidFill>
                <a:latin typeface="Times New Roman" panose="02020603050405020304" pitchFamily="18" charset="0"/>
                <a:cs typeface="Times New Roman" panose="02020603050405020304" pitchFamily="18" charset="0"/>
              </a:rPr>
              <a:t>m gì?</a:t>
            </a:r>
            <a:endParaRPr lang="en-US" alt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7" name="TextBox 26"/>
          <p:cNvSpPr txBox="1"/>
          <p:nvPr/>
        </p:nvSpPr>
        <p:spPr>
          <a:xfrm>
            <a:off x="1600200" y="4800600"/>
            <a:ext cx="9054465" cy="5835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3200" b="1" dirty="0">
                <a:solidFill>
                  <a:srgbClr val="C00000"/>
                </a:solidFill>
                <a:latin typeface="Times New Roman" panose="02020603050405020304" pitchFamily="18" charset="0"/>
                <a:cs typeface="Times New Roman" panose="02020603050405020304" pitchFamily="18" charset="0"/>
              </a:rPr>
              <a:t>Con chó chậm rãi lại gần để bắt sẻ con.</a:t>
            </a:r>
            <a:endParaRPr lang="en-US" altLang="en-US"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8" name="Picture 27"/>
          <p:cNvPicPr>
            <a:picLocks noChangeAspect="1"/>
          </p:cNvPicPr>
          <p:nvPr/>
        </p:nvPicPr>
        <p:blipFill>
          <a:blip r:embed="rId3"/>
          <a:stretch>
            <a:fillRect/>
          </a:stretch>
        </p:blipFill>
        <p:spPr>
          <a:xfrm>
            <a:off x="982345" y="2279650"/>
            <a:ext cx="522605" cy="53022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down)">
                                      <p:cBhvr>
                                        <p:cTn id="14" dur="250"/>
                                        <p:tgtEl>
                                          <p:spTgt spid="25"/>
                                        </p:tgtEl>
                                      </p:cBhvr>
                                    </p:animEffect>
                                  </p:childTnLst>
                                </p:cTn>
                              </p:par>
                              <p:par>
                                <p:cTn id="15" presetID="22" presetClass="entr" presetSubtype="4"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down)">
                                      <p:cBhvr>
                                        <p:cTn id="29" dur="500"/>
                                        <p:tgtEl>
                                          <p:spTgt spid="27"/>
                                        </p:tgtEl>
                                      </p:cBhvr>
                                    </p:animEffect>
                                  </p:childTnLst>
                                </p:cTn>
                              </p:par>
                              <p:par>
                                <p:cTn id="30" presetID="22" presetClass="entr" presetSubtype="4"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组合 11"/>
          <p:cNvGrpSpPr/>
          <p:nvPr/>
        </p:nvGrpSpPr>
        <p:grpSpPr>
          <a:xfrm>
            <a:off x="104140" y="-381000"/>
            <a:ext cx="11964670" cy="1249680"/>
            <a:chOff x="361988" y="361191"/>
            <a:chExt cx="11468024" cy="1062071"/>
          </a:xfrm>
        </p:grpSpPr>
        <p:sp>
          <p:nvSpPr>
            <p:cNvPr id="4" name="矩形: 圆角 3"/>
            <p:cNvSpPr/>
            <p:nvPr/>
          </p:nvSpPr>
          <p:spPr>
            <a:xfrm>
              <a:off x="361988" y="605453"/>
              <a:ext cx="11468024" cy="817809"/>
            </a:xfrm>
            <a:prstGeom prst="roundRect">
              <a:avLst>
                <a:gd name="adj" fmla="val 15140"/>
              </a:avLst>
            </a:prstGeom>
            <a:solidFill>
              <a:srgbClr val="47984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3" name="矩形: 圆角 2"/>
            <p:cNvSpPr/>
            <p:nvPr/>
          </p:nvSpPr>
          <p:spPr>
            <a:xfrm>
              <a:off x="1307292" y="361191"/>
              <a:ext cx="216233"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5" name="矩形: 圆角 4"/>
            <p:cNvSpPr/>
            <p:nvPr/>
          </p:nvSpPr>
          <p:spPr>
            <a:xfrm>
              <a:off x="2660185"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6" name="矩形: 圆角 5"/>
            <p:cNvSpPr/>
            <p:nvPr/>
          </p:nvSpPr>
          <p:spPr>
            <a:xfrm>
              <a:off x="4011165"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7" name="矩形: 圆角 6"/>
            <p:cNvSpPr/>
            <p:nvPr/>
          </p:nvSpPr>
          <p:spPr>
            <a:xfrm>
              <a:off x="5362146" y="361191"/>
              <a:ext cx="212407"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8" name="矩形: 圆角 7"/>
            <p:cNvSpPr/>
            <p:nvPr/>
          </p:nvSpPr>
          <p:spPr>
            <a:xfrm>
              <a:off x="8064106"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9" name="矩形: 圆角 8"/>
            <p:cNvSpPr/>
            <p:nvPr/>
          </p:nvSpPr>
          <p:spPr>
            <a:xfrm>
              <a:off x="6713126"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10" name="矩形: 圆角 9"/>
            <p:cNvSpPr/>
            <p:nvPr/>
          </p:nvSpPr>
          <p:spPr>
            <a:xfrm>
              <a:off x="9415087"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11" name="矩形: 圆角 10"/>
            <p:cNvSpPr/>
            <p:nvPr/>
          </p:nvSpPr>
          <p:spPr>
            <a:xfrm>
              <a:off x="10767981" y="361191"/>
              <a:ext cx="212406"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grpSp>
      <p:sp>
        <p:nvSpPr>
          <p:cNvPr id="22" name="TextBox 21"/>
          <p:cNvSpPr txBox="1"/>
          <p:nvPr/>
        </p:nvSpPr>
        <p:spPr>
          <a:xfrm>
            <a:off x="495300" y="935355"/>
            <a:ext cx="11067415" cy="119888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3600" b="1" dirty="0">
                <a:solidFill>
                  <a:srgbClr val="002060"/>
                </a:solidFill>
                <a:latin typeface="Times New Roman" panose="02020603050405020304" pitchFamily="18" charset="0"/>
                <a:cs typeface="Times New Roman" panose="02020603050405020304" pitchFamily="18" charset="0"/>
              </a:rPr>
              <a:t> 3.Hình dáng bên ngo</a:t>
            </a:r>
            <a:r>
              <a:rPr lang="en-US" altLang="en-US" sz="3600" b="1" dirty="0">
                <a:solidFill>
                  <a:srgbClr val="002060"/>
                </a:solidFill>
                <a:latin typeface="Times New Roman" panose="02020603050405020304" pitchFamily="18" charset="0"/>
                <a:ea typeface="Times New Roman" panose="02020603050405020304" pitchFamily="18" charset="0"/>
              </a:rPr>
              <a:t>à</a:t>
            </a:r>
            <a:r>
              <a:rPr lang="en-US" altLang="en-US" sz="3600" b="1" dirty="0">
                <a:solidFill>
                  <a:srgbClr val="002060"/>
                </a:solidFill>
                <a:latin typeface="Times New Roman" panose="02020603050405020304" pitchFamily="18" charset="0"/>
                <a:cs typeface="Times New Roman" panose="02020603050405020304" pitchFamily="18" charset="0"/>
              </a:rPr>
              <a:t>i của sẻ non được miêu tả qua những từ ngữ n</a:t>
            </a:r>
            <a:r>
              <a:rPr lang="en-US" altLang="en-US" sz="3600" b="1" dirty="0">
                <a:solidFill>
                  <a:srgbClr val="002060"/>
                </a:solidFill>
                <a:latin typeface="Times New Roman" panose="02020603050405020304" pitchFamily="18" charset="0"/>
                <a:ea typeface="Times New Roman" panose="02020603050405020304" pitchFamily="18" charset="0"/>
              </a:rPr>
              <a:t>à</a:t>
            </a:r>
            <a:r>
              <a:rPr lang="en-US" altLang="en-US" sz="3600" b="1" dirty="0">
                <a:solidFill>
                  <a:srgbClr val="002060"/>
                </a:solidFill>
                <a:latin typeface="Times New Roman" panose="02020603050405020304" pitchFamily="18" charset="0"/>
                <a:cs typeface="Times New Roman" panose="02020603050405020304" pitchFamily="18" charset="0"/>
              </a:rPr>
              <a:t>o? </a:t>
            </a:r>
            <a:endParaRPr lang="en-US" altLang="en-US"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5" name="TextBox 24"/>
          <p:cNvSpPr txBox="1"/>
          <p:nvPr/>
        </p:nvSpPr>
        <p:spPr>
          <a:xfrm>
            <a:off x="860425" y="2416175"/>
            <a:ext cx="10571480" cy="175323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3600" b="1" dirty="0">
                <a:solidFill>
                  <a:srgbClr val="C00000"/>
                </a:solidFill>
                <a:latin typeface="Times New Roman" panose="02020603050405020304" pitchFamily="18" charset="0"/>
                <a:cs typeface="Times New Roman" panose="02020603050405020304" pitchFamily="18" charset="0"/>
              </a:rPr>
              <a:t>Hình dáng bên ngo</a:t>
            </a:r>
            <a:r>
              <a:rPr lang="en-US" altLang="en-US" sz="3600" b="1" dirty="0">
                <a:solidFill>
                  <a:srgbClr val="C00000"/>
                </a:solidFill>
                <a:latin typeface="Times New Roman" panose="02020603050405020304" pitchFamily="18" charset="0"/>
                <a:ea typeface="Times New Roman" panose="02020603050405020304" pitchFamily="18" charset="0"/>
              </a:rPr>
              <a:t>à</a:t>
            </a:r>
            <a:r>
              <a:rPr lang="en-US" altLang="en-US" sz="3600" b="1" dirty="0">
                <a:solidFill>
                  <a:srgbClr val="C00000"/>
                </a:solidFill>
                <a:latin typeface="Times New Roman" panose="02020603050405020304" pitchFamily="18" charset="0"/>
                <a:cs typeface="Times New Roman" panose="02020603050405020304" pitchFamily="18" charset="0"/>
              </a:rPr>
              <a:t>i của sẻ non được miêu tả qua những từ ngữ: mép v</a:t>
            </a:r>
            <a:r>
              <a:rPr lang="en-US" altLang="en-US" sz="3600" b="1" dirty="0">
                <a:solidFill>
                  <a:srgbClr val="C00000"/>
                </a:solidFill>
                <a:latin typeface="Times New Roman" panose="02020603050405020304" pitchFamily="18" charset="0"/>
                <a:ea typeface="Times New Roman" panose="02020603050405020304" pitchFamily="18" charset="0"/>
              </a:rPr>
              <a:t>à</a:t>
            </a:r>
            <a:r>
              <a:rPr lang="en-US" altLang="en-US" sz="3600" b="1" dirty="0">
                <a:solidFill>
                  <a:srgbClr val="C00000"/>
                </a:solidFill>
                <a:latin typeface="Times New Roman" panose="02020603050405020304" pitchFamily="18" charset="0"/>
                <a:cs typeface="Times New Roman" panose="02020603050405020304" pitchFamily="18" charset="0"/>
              </a:rPr>
              <a:t>ng óng, trên đầu có một nhúm lông tơ. </a:t>
            </a:r>
            <a:endParaRPr lang="en-US" altLang="en-US" sz="3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8" name="Picture 27"/>
          <p:cNvPicPr>
            <a:picLocks noChangeAspect="1"/>
          </p:cNvPicPr>
          <p:nvPr/>
        </p:nvPicPr>
        <p:blipFill>
          <a:blip r:embed="rId3"/>
          <a:stretch>
            <a:fillRect/>
          </a:stretch>
        </p:blipFill>
        <p:spPr>
          <a:xfrm>
            <a:off x="228600" y="2438400"/>
            <a:ext cx="567690" cy="530225"/>
          </a:xfrm>
          <a:prstGeom prst="rect">
            <a:avLst/>
          </a:prstGeom>
          <a:noFill/>
          <a:ln w="9525">
            <a:noFill/>
          </a:ln>
        </p:spPr>
      </p:pic>
      <p:sp>
        <p:nvSpPr>
          <p:cNvPr id="30" name="TextBox 29"/>
          <p:cNvSpPr txBox="1"/>
          <p:nvPr/>
        </p:nvSpPr>
        <p:spPr>
          <a:xfrm>
            <a:off x="972185" y="4368800"/>
            <a:ext cx="9874885" cy="64516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3600" b="1" dirty="0">
                <a:solidFill>
                  <a:srgbClr val="002060"/>
                </a:solidFill>
                <a:latin typeface="Times New Roman" panose="02020603050405020304" pitchFamily="18" charset="0"/>
                <a:cs typeface="Times New Roman" panose="02020603050405020304" pitchFamily="18" charset="0"/>
              </a:rPr>
              <a:t>Nêu nội dung đoạn 1?</a:t>
            </a:r>
            <a:endParaRPr lang="en-US" altLang="en-US"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1" name="TextBox 30"/>
          <p:cNvSpPr txBox="1"/>
          <p:nvPr/>
        </p:nvSpPr>
        <p:spPr>
          <a:xfrm>
            <a:off x="1061085" y="5099050"/>
            <a:ext cx="9888855" cy="64516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3600" b="1" dirty="0">
                <a:solidFill>
                  <a:srgbClr val="C00000"/>
                </a:solidFill>
                <a:latin typeface="Times New Roman" panose="02020603050405020304" pitchFamily="18" charset="0"/>
                <a:cs typeface="Times New Roman" panose="02020603050405020304" pitchFamily="18" charset="0"/>
              </a:rPr>
              <a:t>Sự xuất hiện của sẻ non</a:t>
            </a:r>
            <a:endParaRPr lang="en-US" altLang="en-US" sz="3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2" name="Picture 31"/>
          <p:cNvPicPr>
            <a:picLocks noChangeAspect="1"/>
          </p:cNvPicPr>
          <p:nvPr/>
        </p:nvPicPr>
        <p:blipFill>
          <a:blip r:embed="rId3"/>
          <a:stretch>
            <a:fillRect/>
          </a:stretch>
        </p:blipFill>
        <p:spPr>
          <a:xfrm>
            <a:off x="273050" y="5257800"/>
            <a:ext cx="699135" cy="58102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down)">
                                      <p:cBhvr>
                                        <p:cTn id="14" dur="250"/>
                                        <p:tgtEl>
                                          <p:spTgt spid="25"/>
                                        </p:tgtEl>
                                      </p:cBhvr>
                                    </p:animEffect>
                                  </p:childTnLst>
                                </p:cTn>
                              </p:par>
                              <p:par>
                                <p:cTn id="15" presetID="22" presetClass="entr" presetSubtype="4"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down)">
                                      <p:cBhvr>
                                        <p:cTn id="29" dur="500"/>
                                        <p:tgtEl>
                                          <p:spTgt spid="31"/>
                                        </p:tgtEl>
                                      </p:cBhvr>
                                    </p:animEffect>
                                  </p:childTnLst>
                                </p:cTn>
                              </p:par>
                              <p:par>
                                <p:cTn id="30" presetID="22" presetClass="entr" presetSubtype="4"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组合 11"/>
          <p:cNvGrpSpPr/>
          <p:nvPr/>
        </p:nvGrpSpPr>
        <p:grpSpPr>
          <a:xfrm>
            <a:off x="76200" y="-287020"/>
            <a:ext cx="12016105" cy="1249680"/>
            <a:chOff x="361988" y="361191"/>
            <a:chExt cx="11468024" cy="1062071"/>
          </a:xfrm>
        </p:grpSpPr>
        <p:sp>
          <p:nvSpPr>
            <p:cNvPr id="4" name="矩形: 圆角 3"/>
            <p:cNvSpPr/>
            <p:nvPr/>
          </p:nvSpPr>
          <p:spPr>
            <a:xfrm>
              <a:off x="361988" y="605453"/>
              <a:ext cx="11468024" cy="817809"/>
            </a:xfrm>
            <a:prstGeom prst="roundRect">
              <a:avLst>
                <a:gd name="adj" fmla="val 15140"/>
              </a:avLst>
            </a:prstGeom>
            <a:solidFill>
              <a:srgbClr val="47984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3" name="矩形: 圆角 2"/>
            <p:cNvSpPr/>
            <p:nvPr/>
          </p:nvSpPr>
          <p:spPr>
            <a:xfrm>
              <a:off x="1307292" y="361191"/>
              <a:ext cx="216233"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5" name="矩形: 圆角 4"/>
            <p:cNvSpPr/>
            <p:nvPr/>
          </p:nvSpPr>
          <p:spPr>
            <a:xfrm>
              <a:off x="2660185"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6" name="矩形: 圆角 5"/>
            <p:cNvSpPr/>
            <p:nvPr/>
          </p:nvSpPr>
          <p:spPr>
            <a:xfrm>
              <a:off x="4011165"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7" name="矩形: 圆角 6"/>
            <p:cNvSpPr/>
            <p:nvPr/>
          </p:nvSpPr>
          <p:spPr>
            <a:xfrm>
              <a:off x="5362146" y="361191"/>
              <a:ext cx="212407"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8" name="矩形: 圆角 7"/>
            <p:cNvSpPr/>
            <p:nvPr/>
          </p:nvSpPr>
          <p:spPr>
            <a:xfrm>
              <a:off x="8064106"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9" name="矩形: 圆角 8"/>
            <p:cNvSpPr/>
            <p:nvPr/>
          </p:nvSpPr>
          <p:spPr>
            <a:xfrm>
              <a:off x="6713126"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10" name="矩形: 圆角 9"/>
            <p:cNvSpPr/>
            <p:nvPr/>
          </p:nvSpPr>
          <p:spPr>
            <a:xfrm>
              <a:off x="9415087"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11" name="矩形: 圆角 10"/>
            <p:cNvSpPr/>
            <p:nvPr/>
          </p:nvSpPr>
          <p:spPr>
            <a:xfrm>
              <a:off x="10767981" y="361191"/>
              <a:ext cx="212406"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grpSp>
      <p:sp>
        <p:nvSpPr>
          <p:cNvPr id="22" name="TextBox 21"/>
          <p:cNvSpPr txBox="1"/>
          <p:nvPr/>
        </p:nvSpPr>
        <p:spPr>
          <a:xfrm>
            <a:off x="619760" y="1011555"/>
            <a:ext cx="11229340" cy="64516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3600" b="1" dirty="0">
                <a:solidFill>
                  <a:srgbClr val="002060"/>
                </a:solidFill>
                <a:latin typeface="Times New Roman" panose="02020603050405020304" pitchFamily="18" charset="0"/>
                <a:cs typeface="Times New Roman" panose="02020603050405020304" pitchFamily="18" charset="0"/>
              </a:rPr>
              <a:t> 4.Việc gì đột ngột xảy ra khiến con chó dừng lại? </a:t>
            </a:r>
            <a:endParaRPr lang="en-US" altLang="en-US"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5" name="TextBox 24"/>
          <p:cNvSpPr txBox="1"/>
          <p:nvPr/>
        </p:nvSpPr>
        <p:spPr>
          <a:xfrm>
            <a:off x="619760" y="2590800"/>
            <a:ext cx="11144885" cy="230695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3600" b="1" dirty="0">
                <a:solidFill>
                  <a:srgbClr val="C00000"/>
                </a:solidFill>
                <a:latin typeface="Times New Roman" panose="02020603050405020304" pitchFamily="18" charset="0"/>
                <a:cs typeface="Times New Roman" panose="02020603050405020304" pitchFamily="18" charset="0"/>
              </a:rPr>
              <a:t>Đột nhiên có một con sẻ gi</a:t>
            </a:r>
            <a:r>
              <a:rPr lang="en-US" altLang="en-US" sz="3600" b="1" dirty="0">
                <a:solidFill>
                  <a:srgbClr val="C00000"/>
                </a:solidFill>
                <a:latin typeface="Times New Roman" panose="02020603050405020304" pitchFamily="18" charset="0"/>
                <a:ea typeface="Times New Roman" panose="02020603050405020304" pitchFamily="18" charset="0"/>
              </a:rPr>
              <a:t>à</a:t>
            </a:r>
            <a:r>
              <a:rPr lang="en-US" altLang="en-US" sz="3600" b="1" dirty="0">
                <a:solidFill>
                  <a:srgbClr val="C00000"/>
                </a:solidFill>
                <a:latin typeface="Times New Roman" panose="02020603050405020304" pitchFamily="18" charset="0"/>
                <a:cs typeface="Times New Roman" panose="02020603050405020304" pitchFamily="18" charset="0"/>
              </a:rPr>
              <a:t> lao xuống đất như hòn đá. Dáng vẻ của sẻ rất hung dữ khiến con chó phải dừng lại v</a:t>
            </a:r>
            <a:r>
              <a:rPr lang="en-US" altLang="en-US" sz="3600" b="1" dirty="0">
                <a:solidFill>
                  <a:srgbClr val="C00000"/>
                </a:solidFill>
                <a:latin typeface="Times New Roman" panose="02020603050405020304" pitchFamily="18" charset="0"/>
                <a:ea typeface="Times New Roman" panose="02020603050405020304" pitchFamily="18" charset="0"/>
              </a:rPr>
              <a:t>à</a:t>
            </a:r>
            <a:r>
              <a:rPr lang="en-US" altLang="en-US" sz="3600" b="1" dirty="0">
                <a:solidFill>
                  <a:srgbClr val="C00000"/>
                </a:solidFill>
                <a:latin typeface="Times New Roman" panose="02020603050405020304" pitchFamily="18" charset="0"/>
                <a:cs typeface="Times New Roman" panose="02020603050405020304" pitchFamily="18" charset="0"/>
              </a:rPr>
              <a:t> lùi vì nó cảm thấy trước mặt nó có một sức mạnh khiến nó ngần ngại </a:t>
            </a:r>
            <a:endParaRPr lang="en-US" altLang="en-US" sz="3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8" name="Picture 27"/>
          <p:cNvPicPr>
            <a:picLocks noChangeAspect="1"/>
          </p:cNvPicPr>
          <p:nvPr/>
        </p:nvPicPr>
        <p:blipFill>
          <a:blip r:embed="rId3"/>
          <a:stretch>
            <a:fillRect/>
          </a:stretch>
        </p:blipFill>
        <p:spPr>
          <a:xfrm>
            <a:off x="76200" y="2667000"/>
            <a:ext cx="578485" cy="53022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down)">
                                      <p:cBhvr>
                                        <p:cTn id="14" dur="250"/>
                                        <p:tgtEl>
                                          <p:spTgt spid="25"/>
                                        </p:tgtEl>
                                      </p:cBhvr>
                                    </p:animEffect>
                                  </p:childTnLst>
                                </p:cTn>
                              </p:par>
                              <p:par>
                                <p:cTn id="15" presetID="22" presetClass="entr" presetSubtype="4"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6" name="组合 11"/>
          <p:cNvGrpSpPr/>
          <p:nvPr/>
        </p:nvGrpSpPr>
        <p:grpSpPr>
          <a:xfrm>
            <a:off x="76200" y="-287020"/>
            <a:ext cx="11927205" cy="1249680"/>
            <a:chOff x="361988" y="361191"/>
            <a:chExt cx="11468024" cy="1062071"/>
          </a:xfrm>
        </p:grpSpPr>
        <p:sp>
          <p:nvSpPr>
            <p:cNvPr id="4" name="矩形: 圆角 3"/>
            <p:cNvSpPr/>
            <p:nvPr/>
          </p:nvSpPr>
          <p:spPr>
            <a:xfrm>
              <a:off x="361988" y="605453"/>
              <a:ext cx="11468024" cy="817809"/>
            </a:xfrm>
            <a:prstGeom prst="roundRect">
              <a:avLst>
                <a:gd name="adj" fmla="val 15140"/>
              </a:avLst>
            </a:prstGeom>
            <a:solidFill>
              <a:srgbClr val="47984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3" name="矩形: 圆角 2"/>
            <p:cNvSpPr/>
            <p:nvPr/>
          </p:nvSpPr>
          <p:spPr>
            <a:xfrm>
              <a:off x="1307292" y="361191"/>
              <a:ext cx="216233"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5" name="矩形: 圆角 4"/>
            <p:cNvSpPr/>
            <p:nvPr/>
          </p:nvSpPr>
          <p:spPr>
            <a:xfrm>
              <a:off x="2660185"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6" name="矩形: 圆角 5"/>
            <p:cNvSpPr/>
            <p:nvPr/>
          </p:nvSpPr>
          <p:spPr>
            <a:xfrm>
              <a:off x="4011165"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7" name="矩形: 圆角 6"/>
            <p:cNvSpPr/>
            <p:nvPr/>
          </p:nvSpPr>
          <p:spPr>
            <a:xfrm>
              <a:off x="5362146" y="361191"/>
              <a:ext cx="212407"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8" name="矩形: 圆角 7"/>
            <p:cNvSpPr/>
            <p:nvPr/>
          </p:nvSpPr>
          <p:spPr>
            <a:xfrm>
              <a:off x="8064106"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9" name="矩形: 圆角 8"/>
            <p:cNvSpPr/>
            <p:nvPr/>
          </p:nvSpPr>
          <p:spPr>
            <a:xfrm>
              <a:off x="6713126"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10" name="矩形: 圆角 9"/>
            <p:cNvSpPr/>
            <p:nvPr/>
          </p:nvSpPr>
          <p:spPr>
            <a:xfrm>
              <a:off x="9415087"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11" name="矩形: 圆角 10"/>
            <p:cNvSpPr/>
            <p:nvPr/>
          </p:nvSpPr>
          <p:spPr>
            <a:xfrm>
              <a:off x="10767981" y="361191"/>
              <a:ext cx="212406"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grpSp>
      <p:sp>
        <p:nvSpPr>
          <p:cNvPr id="22" name="TextBox 21"/>
          <p:cNvSpPr txBox="1"/>
          <p:nvPr/>
        </p:nvSpPr>
        <p:spPr>
          <a:xfrm>
            <a:off x="169545" y="1066800"/>
            <a:ext cx="11741150" cy="107632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3200" b="1" dirty="0">
                <a:solidFill>
                  <a:srgbClr val="002060"/>
                </a:solidFill>
                <a:latin typeface="Times New Roman" panose="02020603050405020304" pitchFamily="18" charset="0"/>
                <a:cs typeface="Times New Roman" panose="02020603050405020304" pitchFamily="18" charset="0"/>
              </a:rPr>
              <a:t> 5.Hình ảnh con sẻ gi</a:t>
            </a:r>
            <a:r>
              <a:rPr lang="en-US" altLang="en-US" sz="3200" b="1" dirty="0">
                <a:solidFill>
                  <a:srgbClr val="002060"/>
                </a:solidFill>
                <a:latin typeface="Times New Roman" panose="02020603050405020304" pitchFamily="18" charset="0"/>
                <a:ea typeface="Times New Roman" panose="02020603050405020304" pitchFamily="18" charset="0"/>
              </a:rPr>
              <a:t>à</a:t>
            </a:r>
            <a:r>
              <a:rPr lang="en-US" altLang="en-US" sz="3200" b="1" dirty="0">
                <a:solidFill>
                  <a:srgbClr val="002060"/>
                </a:solidFill>
                <a:latin typeface="Times New Roman" panose="02020603050405020304" pitchFamily="18" charset="0"/>
                <a:cs typeface="Times New Roman" panose="02020603050405020304" pitchFamily="18" charset="0"/>
              </a:rPr>
              <a:t> dũng cảm lao xuống cứu con được miêu tả như thế n</a:t>
            </a:r>
            <a:r>
              <a:rPr lang="en-US" altLang="en-US" sz="3200" b="1" dirty="0">
                <a:solidFill>
                  <a:srgbClr val="002060"/>
                </a:solidFill>
                <a:latin typeface="Times New Roman" panose="02020603050405020304" pitchFamily="18" charset="0"/>
                <a:ea typeface="Times New Roman" panose="02020603050405020304" pitchFamily="18" charset="0"/>
              </a:rPr>
              <a:t>à</a:t>
            </a:r>
            <a:r>
              <a:rPr lang="en-US" altLang="en-US" sz="3200" b="1" dirty="0">
                <a:solidFill>
                  <a:srgbClr val="002060"/>
                </a:solidFill>
                <a:latin typeface="Times New Roman" panose="02020603050405020304" pitchFamily="18" charset="0"/>
                <a:cs typeface="Times New Roman" panose="02020603050405020304" pitchFamily="18" charset="0"/>
              </a:rPr>
              <a:t>o? </a:t>
            </a:r>
            <a:endParaRPr lang="en-US" alt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8" name="Picture 27"/>
          <p:cNvPicPr>
            <a:picLocks noChangeAspect="1"/>
          </p:cNvPicPr>
          <p:nvPr/>
        </p:nvPicPr>
        <p:blipFill>
          <a:blip r:embed="rId3"/>
          <a:stretch>
            <a:fillRect/>
          </a:stretch>
        </p:blipFill>
        <p:spPr>
          <a:xfrm>
            <a:off x="169545" y="2362200"/>
            <a:ext cx="580390" cy="532130"/>
          </a:xfrm>
          <a:prstGeom prst="rect">
            <a:avLst/>
          </a:prstGeom>
          <a:noFill/>
          <a:ln w="9525">
            <a:noFill/>
          </a:ln>
        </p:spPr>
      </p:pic>
      <p:sp>
        <p:nvSpPr>
          <p:cNvPr id="15" name="Rectangle 14"/>
          <p:cNvSpPr/>
          <p:nvPr/>
        </p:nvSpPr>
        <p:spPr>
          <a:xfrm>
            <a:off x="761365" y="2362200"/>
            <a:ext cx="11149330" cy="255333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3200" b="1" dirty="0">
                <a:solidFill>
                  <a:srgbClr val="C00000"/>
                </a:solidFill>
                <a:latin typeface="Times New Roman" panose="02020603050405020304" pitchFamily="18" charset="0"/>
                <a:cs typeface="Times New Roman" panose="02020603050405020304" pitchFamily="18" charset="0"/>
              </a:rPr>
              <a:t>Con sẻ gi</a:t>
            </a:r>
            <a:r>
              <a:rPr lang="en-US" altLang="en-US" sz="3200" b="1" dirty="0">
                <a:solidFill>
                  <a:srgbClr val="C00000"/>
                </a:solidFill>
                <a:latin typeface="Times New Roman" panose="02020603050405020304" pitchFamily="18" charset="0"/>
                <a:ea typeface="Times New Roman" panose="02020603050405020304" pitchFamily="18" charset="0"/>
              </a:rPr>
              <a:t>à</a:t>
            </a:r>
            <a:r>
              <a:rPr lang="en-US" altLang="en-US" sz="3200" b="1" dirty="0">
                <a:solidFill>
                  <a:srgbClr val="C00000"/>
                </a:solidFill>
                <a:latin typeface="Times New Roman" panose="02020603050405020304" pitchFamily="18" charset="0"/>
                <a:cs typeface="Times New Roman" panose="02020603050405020304" pitchFamily="18" charset="0"/>
              </a:rPr>
              <a:t> có bộ ức đen nhánh lao xuống như hòn đá trước mõm con chó; lông dựng ngược, miệng rít lên tuyệt vọng v</a:t>
            </a:r>
            <a:r>
              <a:rPr lang="en-US" altLang="en-US" sz="3200" b="1" dirty="0">
                <a:solidFill>
                  <a:srgbClr val="C00000"/>
                </a:solidFill>
                <a:latin typeface="Times New Roman" panose="02020603050405020304" pitchFamily="18" charset="0"/>
                <a:ea typeface="Times New Roman" panose="02020603050405020304" pitchFamily="18" charset="0"/>
              </a:rPr>
              <a:t>à</a:t>
            </a:r>
            <a:r>
              <a:rPr lang="en-US" altLang="en-US" sz="3200" b="1" dirty="0">
                <a:solidFill>
                  <a:srgbClr val="C00000"/>
                </a:solidFill>
                <a:latin typeface="Times New Roman" panose="02020603050405020304" pitchFamily="18" charset="0"/>
                <a:cs typeface="Times New Roman" panose="02020603050405020304" pitchFamily="18" charset="0"/>
              </a:rPr>
              <a:t> thảm thiết; nhảy hai, ba bước về phía cái mõm há rộng đầy răng của con chó; lao đến cứu con, nó lấy thân mình phủ kín sẻ con, giọng nó yếu ớt nhưng hung dữ v</a:t>
            </a:r>
            <a:r>
              <a:rPr lang="en-US" altLang="en-US" sz="3200" b="1" dirty="0">
                <a:solidFill>
                  <a:srgbClr val="C00000"/>
                </a:solidFill>
                <a:latin typeface="Times New Roman" panose="02020603050405020304" pitchFamily="18" charset="0"/>
                <a:ea typeface="Times New Roman" panose="02020603050405020304" pitchFamily="18" charset="0"/>
              </a:rPr>
              <a:t>à</a:t>
            </a:r>
            <a:r>
              <a:rPr lang="en-US" altLang="en-US" sz="3200" b="1" dirty="0">
                <a:solidFill>
                  <a:srgbClr val="C00000"/>
                </a:solidFill>
                <a:latin typeface="Times New Roman" panose="02020603050405020304" pitchFamily="18" charset="0"/>
                <a:cs typeface="Times New Roman" panose="02020603050405020304" pitchFamily="18" charset="0"/>
              </a:rPr>
              <a:t> khản đặc.</a:t>
            </a:r>
            <a:endParaRPr lang="en-US" altLang="en-US"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par>
                                <p:cTn id="17" presetID="2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4" name="组合 11"/>
          <p:cNvGrpSpPr/>
          <p:nvPr/>
        </p:nvGrpSpPr>
        <p:grpSpPr>
          <a:xfrm>
            <a:off x="76200" y="-363220"/>
            <a:ext cx="11911965" cy="1249680"/>
            <a:chOff x="361988" y="361191"/>
            <a:chExt cx="11468024" cy="1062071"/>
          </a:xfrm>
        </p:grpSpPr>
        <p:sp>
          <p:nvSpPr>
            <p:cNvPr id="4" name="矩形: 圆角 3"/>
            <p:cNvSpPr/>
            <p:nvPr/>
          </p:nvSpPr>
          <p:spPr>
            <a:xfrm>
              <a:off x="361988" y="605453"/>
              <a:ext cx="11468024" cy="817809"/>
            </a:xfrm>
            <a:prstGeom prst="roundRect">
              <a:avLst>
                <a:gd name="adj" fmla="val 15140"/>
              </a:avLst>
            </a:prstGeom>
            <a:solidFill>
              <a:srgbClr val="47984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3" name="矩形: 圆角 2"/>
            <p:cNvSpPr/>
            <p:nvPr/>
          </p:nvSpPr>
          <p:spPr>
            <a:xfrm>
              <a:off x="1307292" y="361191"/>
              <a:ext cx="216233"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5" name="矩形: 圆角 4"/>
            <p:cNvSpPr/>
            <p:nvPr/>
          </p:nvSpPr>
          <p:spPr>
            <a:xfrm>
              <a:off x="2660185"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6" name="矩形: 圆角 5"/>
            <p:cNvSpPr/>
            <p:nvPr/>
          </p:nvSpPr>
          <p:spPr>
            <a:xfrm>
              <a:off x="4011165"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7" name="矩形: 圆角 6"/>
            <p:cNvSpPr/>
            <p:nvPr/>
          </p:nvSpPr>
          <p:spPr>
            <a:xfrm>
              <a:off x="5362146" y="361191"/>
              <a:ext cx="212407"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8" name="矩形: 圆角 7"/>
            <p:cNvSpPr/>
            <p:nvPr/>
          </p:nvSpPr>
          <p:spPr>
            <a:xfrm>
              <a:off x="8064106"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9" name="矩形: 圆角 8"/>
            <p:cNvSpPr/>
            <p:nvPr/>
          </p:nvSpPr>
          <p:spPr>
            <a:xfrm>
              <a:off x="6713126"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10" name="矩形: 圆角 9"/>
            <p:cNvSpPr/>
            <p:nvPr/>
          </p:nvSpPr>
          <p:spPr>
            <a:xfrm>
              <a:off x="9415087"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11" name="矩形: 圆角 10"/>
            <p:cNvSpPr/>
            <p:nvPr/>
          </p:nvSpPr>
          <p:spPr>
            <a:xfrm>
              <a:off x="10767981" y="361191"/>
              <a:ext cx="212406"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grpSp>
      <p:sp>
        <p:nvSpPr>
          <p:cNvPr id="79875" name="TextBox 7"/>
          <p:cNvSpPr txBox="1"/>
          <p:nvPr/>
        </p:nvSpPr>
        <p:spPr>
          <a:xfrm>
            <a:off x="812165" y="1036955"/>
            <a:ext cx="6376035" cy="156845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200" b="1" dirty="0">
                <a:solidFill>
                  <a:srgbClr val="000066"/>
                </a:solidFill>
                <a:latin typeface="Times New Roman" panose="02020603050405020304" pitchFamily="18" charset="0"/>
                <a:cs typeface="Times New Roman" panose="02020603050405020304" pitchFamily="18" charset="0"/>
              </a:rPr>
              <a:t>Quan sát hình ảnh con chim sẻ v</a:t>
            </a:r>
            <a:r>
              <a:rPr lang="en-US" altLang="en-US" sz="3200" b="1" dirty="0">
                <a:solidFill>
                  <a:srgbClr val="000066"/>
                </a:solidFill>
                <a:latin typeface="Times New Roman" panose="02020603050405020304" pitchFamily="18" charset="0"/>
                <a:ea typeface="Times New Roman" panose="02020603050405020304" pitchFamily="18" charset="0"/>
              </a:rPr>
              <a:t>à</a:t>
            </a:r>
            <a:r>
              <a:rPr lang="en-US" altLang="en-US" sz="3200" b="1" dirty="0">
                <a:solidFill>
                  <a:srgbClr val="000066"/>
                </a:solidFill>
                <a:latin typeface="Times New Roman" panose="02020603050405020304" pitchFamily="18" charset="0"/>
                <a:cs typeface="Times New Roman" panose="02020603050405020304" pitchFamily="18" charset="0"/>
              </a:rPr>
              <a:t> cho biết đâu l</a:t>
            </a:r>
            <a:r>
              <a:rPr lang="en-US" altLang="en-US" sz="3200" b="1" dirty="0">
                <a:solidFill>
                  <a:srgbClr val="000066"/>
                </a:solidFill>
                <a:latin typeface="Times New Roman" panose="02020603050405020304" pitchFamily="18" charset="0"/>
                <a:ea typeface="Times New Roman" panose="02020603050405020304" pitchFamily="18" charset="0"/>
              </a:rPr>
              <a:t>à</a:t>
            </a:r>
            <a:r>
              <a:rPr lang="en-US" altLang="en-US" sz="3200" b="1" dirty="0">
                <a:solidFill>
                  <a:srgbClr val="000066"/>
                </a:solidFill>
                <a:latin typeface="Times New Roman" panose="02020603050405020304" pitchFamily="18" charset="0"/>
                <a:cs typeface="Times New Roman" panose="02020603050405020304" pitchFamily="18" charset="0"/>
              </a:rPr>
              <a:t> phần ức của con chim? </a:t>
            </a:r>
            <a:endParaRPr lang="en-US" altLang="en-US" sz="32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9876" name="Picture 3"/>
          <p:cNvPicPr>
            <a:picLocks noChangeAspect="1"/>
          </p:cNvPicPr>
          <p:nvPr/>
        </p:nvPicPr>
        <p:blipFill>
          <a:blip r:embed="rId3"/>
          <a:stretch>
            <a:fillRect/>
          </a:stretch>
        </p:blipFill>
        <p:spPr>
          <a:xfrm>
            <a:off x="7705725" y="868680"/>
            <a:ext cx="3110865" cy="2383790"/>
          </a:xfrm>
          <a:prstGeom prst="rect">
            <a:avLst/>
          </a:prstGeom>
          <a:noFill/>
          <a:ln w="9525">
            <a:noFill/>
          </a:ln>
        </p:spPr>
      </p:pic>
      <p:cxnSp>
        <p:nvCxnSpPr>
          <p:cNvPr id="26" name="Straight Arrow Connector 25"/>
          <p:cNvCxnSpPr/>
          <p:nvPr/>
        </p:nvCxnSpPr>
        <p:spPr>
          <a:xfrm flipH="1">
            <a:off x="8153400" y="1981200"/>
            <a:ext cx="676275" cy="43815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705725" y="2173288"/>
            <a:ext cx="1100138" cy="62992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500" dirty="0">
                <a:solidFill>
                  <a:srgbClr val="FFFF00"/>
                </a:solidFill>
                <a:latin typeface="Arial" panose="020B0604020202020204" pitchFamily="34" charset="0"/>
              </a:rPr>
              <a:t>Ức</a:t>
            </a:r>
          </a:p>
        </p:txBody>
      </p:sp>
      <p:sp>
        <p:nvSpPr>
          <p:cNvPr id="32" name="Rectangle 31"/>
          <p:cNvSpPr/>
          <p:nvPr/>
        </p:nvSpPr>
        <p:spPr>
          <a:xfrm>
            <a:off x="609600" y="3490595"/>
            <a:ext cx="11132820" cy="2553335"/>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a:spAutoFit/>
          </a:bodyP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buNone/>
            </a:pPr>
            <a:r>
              <a:rPr sz="3200" dirty="0">
                <a:solidFill>
                  <a:srgbClr val="000066"/>
                </a:solidFill>
                <a:latin typeface="Times New Roman" panose="02020603050405020304" pitchFamily="18" charset="0"/>
                <a:cs typeface="Times New Roman" panose="02020603050405020304" pitchFamily="18" charset="0"/>
              </a:rPr>
              <a:t>- Em hiểu “ </a:t>
            </a:r>
            <a:r>
              <a:rPr sz="3200" b="1" dirty="0">
                <a:solidFill>
                  <a:srgbClr val="000066"/>
                </a:solidFill>
                <a:latin typeface="Times New Roman" panose="02020603050405020304" pitchFamily="18" charset="0"/>
                <a:cs typeface="Times New Roman" panose="02020603050405020304" pitchFamily="18" charset="0"/>
              </a:rPr>
              <a:t>một sức mạnh vô hình</a:t>
            </a:r>
            <a:r>
              <a:rPr sz="3200" dirty="0">
                <a:solidFill>
                  <a:srgbClr val="000066"/>
                </a:solidFill>
                <a:latin typeface="Times New Roman" panose="02020603050405020304" pitchFamily="18" charset="0"/>
                <a:cs typeface="Times New Roman" panose="02020603050405020304" pitchFamily="18" charset="0"/>
              </a:rPr>
              <a:t>” trong câu “ </a:t>
            </a:r>
            <a:r>
              <a:rPr sz="3200" b="1" dirty="0">
                <a:solidFill>
                  <a:srgbClr val="000066"/>
                </a:solidFill>
                <a:latin typeface="Times New Roman" panose="02020603050405020304" pitchFamily="18" charset="0"/>
                <a:cs typeface="Times New Roman" panose="02020603050405020304" pitchFamily="18" charset="0"/>
              </a:rPr>
              <a:t>Như một sức mạnh vô hình vẫn cuốn nó xuống đất</a:t>
            </a:r>
            <a:r>
              <a:rPr sz="3200" dirty="0">
                <a:solidFill>
                  <a:srgbClr val="000066"/>
                </a:solidFill>
                <a:latin typeface="Times New Roman" panose="02020603050405020304" pitchFamily="18" charset="0"/>
                <a:cs typeface="Times New Roman" panose="02020603050405020304" pitchFamily="18" charset="0"/>
              </a:rPr>
              <a:t>” l</a:t>
            </a:r>
            <a:r>
              <a:rPr sz="3200" dirty="0">
                <a:solidFill>
                  <a:srgbClr val="000066"/>
                </a:solidFill>
                <a:latin typeface="Times New Roman" panose="02020603050405020304" pitchFamily="18" charset="0"/>
                <a:ea typeface="Times New Roman" panose="02020603050405020304" pitchFamily="18" charset="0"/>
              </a:rPr>
              <a:t>à</a:t>
            </a:r>
            <a:r>
              <a:rPr sz="3200" dirty="0">
                <a:solidFill>
                  <a:srgbClr val="000066"/>
                </a:solidFill>
                <a:latin typeface="Times New Roman" panose="02020603050405020304" pitchFamily="18" charset="0"/>
                <a:cs typeface="Times New Roman" panose="02020603050405020304" pitchFamily="18" charset="0"/>
              </a:rPr>
              <a:t> sức mạnh gì?</a:t>
            </a:r>
          </a:p>
          <a:p>
            <a:pPr lvl="0">
              <a:buAutoNum type="alphaLcPeriod"/>
            </a:pPr>
            <a:r>
              <a:rPr sz="3200" dirty="0">
                <a:solidFill>
                  <a:srgbClr val="C00000"/>
                </a:solidFill>
                <a:latin typeface="Times New Roman" panose="02020603050405020304" pitchFamily="18" charset="0"/>
                <a:cs typeface="Times New Roman" panose="02020603050405020304" pitchFamily="18" charset="0"/>
              </a:rPr>
              <a:t>Sự đấu tranh gi</a:t>
            </a:r>
            <a:r>
              <a:rPr sz="3200" dirty="0">
                <a:solidFill>
                  <a:srgbClr val="C00000"/>
                </a:solidFill>
                <a:latin typeface="Times New Roman" panose="02020603050405020304" pitchFamily="18" charset="0"/>
                <a:ea typeface="Times New Roman" panose="02020603050405020304" pitchFamily="18" charset="0"/>
              </a:rPr>
              <a:t>à</a:t>
            </a:r>
            <a:r>
              <a:rPr sz="3200" dirty="0">
                <a:solidFill>
                  <a:srgbClr val="C00000"/>
                </a:solidFill>
                <a:latin typeface="Times New Roman" panose="02020603050405020304" pitchFamily="18" charset="0"/>
                <a:cs typeface="Times New Roman" panose="02020603050405020304" pitchFamily="18" charset="0"/>
              </a:rPr>
              <a:t>nh giật con mồi</a:t>
            </a:r>
          </a:p>
          <a:p>
            <a:pPr lvl="0">
              <a:buAutoNum type="alphaLcPeriod"/>
            </a:pPr>
            <a:r>
              <a:rPr sz="3200" dirty="0">
                <a:solidFill>
                  <a:srgbClr val="C00000"/>
                </a:solidFill>
                <a:latin typeface="Times New Roman" panose="02020603050405020304" pitchFamily="18" charset="0"/>
                <a:cs typeface="Times New Roman" panose="02020603050405020304" pitchFamily="18" charset="0"/>
              </a:rPr>
              <a:t>Sức mạnh của tình mẹ con, tình yêu con vô bờ bến</a:t>
            </a:r>
          </a:p>
          <a:p>
            <a:pPr lvl="0">
              <a:buAutoNum type="alphaLcPeriod"/>
            </a:pPr>
            <a:r>
              <a:rPr sz="3200" dirty="0">
                <a:solidFill>
                  <a:srgbClr val="C00000"/>
                </a:solidFill>
                <a:latin typeface="Times New Roman" panose="02020603050405020304" pitchFamily="18" charset="0"/>
                <a:cs typeface="Times New Roman" panose="02020603050405020304" pitchFamily="18" charset="0"/>
              </a:rPr>
              <a:t>Sự liều lĩnh vốn l</a:t>
            </a:r>
            <a:r>
              <a:rPr sz="3200" dirty="0">
                <a:solidFill>
                  <a:srgbClr val="C00000"/>
                </a:solidFill>
                <a:latin typeface="Times New Roman" panose="02020603050405020304" pitchFamily="18" charset="0"/>
                <a:ea typeface="Times New Roman" panose="02020603050405020304" pitchFamily="18" charset="0"/>
              </a:rPr>
              <a:t>à</a:t>
            </a:r>
            <a:r>
              <a:rPr sz="3200" dirty="0">
                <a:solidFill>
                  <a:srgbClr val="C00000"/>
                </a:solidFill>
                <a:latin typeface="Times New Roman" panose="02020603050405020304" pitchFamily="18" charset="0"/>
                <a:cs typeface="Times New Roman" panose="02020603050405020304" pitchFamily="18" charset="0"/>
              </a:rPr>
              <a:t> bản năng của lo</a:t>
            </a:r>
            <a:r>
              <a:rPr sz="3200" dirty="0">
                <a:solidFill>
                  <a:srgbClr val="C00000"/>
                </a:solidFill>
                <a:latin typeface="Times New Roman" panose="02020603050405020304" pitchFamily="18" charset="0"/>
                <a:ea typeface="Times New Roman" panose="02020603050405020304" pitchFamily="18" charset="0"/>
              </a:rPr>
              <a:t>à</a:t>
            </a:r>
            <a:r>
              <a:rPr sz="3200" dirty="0">
                <a:solidFill>
                  <a:srgbClr val="C00000"/>
                </a:solidFill>
                <a:latin typeface="Times New Roman" panose="02020603050405020304" pitchFamily="18" charset="0"/>
                <a:cs typeface="Times New Roman" panose="02020603050405020304" pitchFamily="18" charset="0"/>
              </a:rPr>
              <a:t>i sẻ</a:t>
            </a:r>
            <a:endParaRPr sz="3200" dirty="0">
              <a:solidFill>
                <a:srgbClr val="C00000"/>
              </a:solidFill>
              <a:latin typeface="Times New Roman" panose="02020603050405020304" pitchFamily="18" charset="0"/>
              <a:ea typeface="Times New Roman" panose="02020603050405020304" pitchFamily="18" charset="0"/>
            </a:endParaRPr>
          </a:p>
        </p:txBody>
      </p:sp>
      <p:sp>
        <p:nvSpPr>
          <p:cNvPr id="33" name="Oval 32"/>
          <p:cNvSpPr/>
          <p:nvPr/>
        </p:nvSpPr>
        <p:spPr>
          <a:xfrm>
            <a:off x="304800" y="4953000"/>
            <a:ext cx="614045" cy="576580"/>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600" b="0" i="0" u="none" strike="noStrike" kern="1200" cap="none" spc="0" normalizeH="0" baseline="0" noProof="0">
                <a:ln>
                  <a:noFill/>
                </a:ln>
                <a:solidFill>
                  <a:schemeClr val="dk1"/>
                </a:solidFill>
                <a:effectLst/>
                <a:uLnTx/>
                <a:uFillTx/>
                <a:latin typeface="Times New Roman" panose="02020603050405020304" pitchFamily="18" charset="0"/>
                <a:ea typeface="+mn-ea"/>
                <a:cs typeface="Times New Roman" panose="02020603050405020304" pitchFamily="18" charset="0"/>
              </a:rPr>
              <a:t>b</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barn(inVertical)">
                                      <p:cBhvr>
                                        <p:cTn id="19" dur="500"/>
                                        <p:tgtEl>
                                          <p:spTgt spid="32">
                                            <p:txEl>
                                              <p:pRg st="0" end="0"/>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barn(inVertical)">
                                      <p:cBhvr>
                                        <p:cTn id="22" dur="500"/>
                                        <p:tgtEl>
                                          <p:spTgt spid="32">
                                            <p:txEl>
                                              <p:pRg st="1" end="1"/>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barn(inVertical)">
                                      <p:cBhvr>
                                        <p:cTn id="25" dur="500"/>
                                        <p:tgtEl>
                                          <p:spTgt spid="32">
                                            <p:txEl>
                                              <p:pRg st="2" end="2"/>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2">
                                            <p:txEl>
                                              <p:pRg st="3" end="3"/>
                                            </p:txEl>
                                          </p:spTgt>
                                        </p:tgtEl>
                                        <p:attrNameLst>
                                          <p:attrName>style.visibility</p:attrName>
                                        </p:attrNameLst>
                                      </p:cBhvr>
                                      <p:to>
                                        <p:strVal val="visible"/>
                                      </p:to>
                                    </p:set>
                                    <p:animEffect transition="in" filter="barn(inVertical)">
                                      <p:cBhvr>
                                        <p:cTn id="28" dur="500"/>
                                        <p:tgtEl>
                                          <p:spTgt spid="3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heel(1)">
                                      <p:cBhvr>
                                        <p:cTn id="33"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3"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组合 11"/>
          <p:cNvGrpSpPr/>
          <p:nvPr/>
        </p:nvGrpSpPr>
        <p:grpSpPr>
          <a:xfrm>
            <a:off x="76200" y="-287020"/>
            <a:ext cx="12021820" cy="1249680"/>
            <a:chOff x="361988" y="361191"/>
            <a:chExt cx="11468024" cy="1062071"/>
          </a:xfrm>
        </p:grpSpPr>
        <p:sp>
          <p:nvSpPr>
            <p:cNvPr id="4" name="矩形: 圆角 3"/>
            <p:cNvSpPr/>
            <p:nvPr/>
          </p:nvSpPr>
          <p:spPr>
            <a:xfrm>
              <a:off x="361988" y="605453"/>
              <a:ext cx="11468024" cy="817809"/>
            </a:xfrm>
            <a:prstGeom prst="roundRect">
              <a:avLst>
                <a:gd name="adj" fmla="val 15140"/>
              </a:avLst>
            </a:prstGeom>
            <a:solidFill>
              <a:srgbClr val="47984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3" name="矩形: 圆角 2"/>
            <p:cNvSpPr/>
            <p:nvPr/>
          </p:nvSpPr>
          <p:spPr>
            <a:xfrm>
              <a:off x="1307292" y="361191"/>
              <a:ext cx="216233"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5" name="矩形: 圆角 4"/>
            <p:cNvSpPr/>
            <p:nvPr/>
          </p:nvSpPr>
          <p:spPr>
            <a:xfrm>
              <a:off x="2660185"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6" name="矩形: 圆角 5"/>
            <p:cNvSpPr/>
            <p:nvPr/>
          </p:nvSpPr>
          <p:spPr>
            <a:xfrm>
              <a:off x="4011165"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7" name="矩形: 圆角 6"/>
            <p:cNvSpPr/>
            <p:nvPr/>
          </p:nvSpPr>
          <p:spPr>
            <a:xfrm>
              <a:off x="5362146" y="361191"/>
              <a:ext cx="212407"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8" name="矩形: 圆角 7"/>
            <p:cNvSpPr/>
            <p:nvPr/>
          </p:nvSpPr>
          <p:spPr>
            <a:xfrm>
              <a:off x="8064106"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9" name="矩形: 圆角 8"/>
            <p:cNvSpPr/>
            <p:nvPr/>
          </p:nvSpPr>
          <p:spPr>
            <a:xfrm>
              <a:off x="6713126"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10" name="矩形: 圆角 9"/>
            <p:cNvSpPr/>
            <p:nvPr/>
          </p:nvSpPr>
          <p:spPr>
            <a:xfrm>
              <a:off x="9415087"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11" name="矩形: 圆角 10"/>
            <p:cNvSpPr/>
            <p:nvPr/>
          </p:nvSpPr>
          <p:spPr>
            <a:xfrm>
              <a:off x="10767981" y="361191"/>
              <a:ext cx="212406"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grpSp>
      <p:pic>
        <p:nvPicPr>
          <p:cNvPr id="81923" name="Picture 3"/>
          <p:cNvPicPr>
            <a:picLocks noChangeAspect="1"/>
          </p:cNvPicPr>
          <p:nvPr/>
        </p:nvPicPr>
        <p:blipFill>
          <a:blip r:embed="rId3"/>
          <a:stretch>
            <a:fillRect/>
          </a:stretch>
        </p:blipFill>
        <p:spPr>
          <a:xfrm>
            <a:off x="609600" y="1143000"/>
            <a:ext cx="5224145" cy="5236845"/>
          </a:xfrm>
          <a:prstGeom prst="rect">
            <a:avLst/>
          </a:prstGeom>
          <a:noFill/>
          <a:ln w="9525">
            <a:noFill/>
          </a:ln>
        </p:spPr>
      </p:pic>
      <p:sp>
        <p:nvSpPr>
          <p:cNvPr id="20" name="TextBox 19"/>
          <p:cNvSpPr txBox="1"/>
          <p:nvPr/>
        </p:nvSpPr>
        <p:spPr>
          <a:xfrm>
            <a:off x="6165215" y="1447800"/>
            <a:ext cx="5349875" cy="2861310"/>
          </a:xfrm>
          <a:prstGeom prst="rect">
            <a:avLst/>
          </a:prstGeom>
          <a:solidFill>
            <a:schemeClr val="bg2"/>
          </a:solidFill>
        </p:spPr>
        <p:style>
          <a:lnRef idx="1">
            <a:schemeClr val="accent1"/>
          </a:lnRef>
          <a:fillRef idx="2">
            <a:schemeClr val="accent1"/>
          </a:fillRef>
          <a:effectRef idx="1">
            <a:schemeClr val="accent1"/>
          </a:effectRef>
          <a:fontRef idx="minor">
            <a:schemeClr val="dk1"/>
          </a:fontRef>
        </p:style>
        <p:txBody>
          <a:bodyPr wrap="square">
            <a:spAutoFit/>
          </a:bodyP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buNone/>
            </a:pPr>
            <a:r>
              <a:rPr lang="vi-VN" altLang="x-none" sz="3600" b="1" dirty="0">
                <a:solidFill>
                  <a:srgbClr val="C00000"/>
                </a:solidFill>
                <a:latin typeface="Times New Roman" panose="02020603050405020304" pitchFamily="18" charset="0"/>
              </a:rPr>
              <a:t>Sức mạnh vô hình là sức mạnh của tình thương, sức mạnh của tình mẹ, một tình cảm tự nhiên, bản năng.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组合 13">
            <a:extLst>
              <a:ext uri="{FF2B5EF4-FFF2-40B4-BE49-F238E27FC236}">
                <a16:creationId xmlns:a16="http://schemas.microsoft.com/office/drawing/2014/main" id="{79A53F48-191D-4604-AC6E-F1104F791D55}"/>
              </a:ext>
            </a:extLst>
          </p:cNvPr>
          <p:cNvGrpSpPr>
            <a:grpSpLocks/>
          </p:cNvGrpSpPr>
          <p:nvPr/>
        </p:nvGrpSpPr>
        <p:grpSpPr bwMode="auto">
          <a:xfrm>
            <a:off x="152400" y="-381000"/>
            <a:ext cx="12039600" cy="7239000"/>
            <a:chOff x="227554" y="349617"/>
            <a:chExt cx="11602458" cy="6155355"/>
          </a:xfrm>
        </p:grpSpPr>
        <p:sp>
          <p:nvSpPr>
            <p:cNvPr id="13" name="矩形 12">
              <a:extLst>
                <a:ext uri="{FF2B5EF4-FFF2-40B4-BE49-F238E27FC236}">
                  <a16:creationId xmlns:a16="http://schemas.microsoft.com/office/drawing/2014/main" id="{DB939093-EA24-4831-AFC0-B3A2B6D838AF}"/>
                </a:ext>
              </a:extLst>
            </p:cNvPr>
            <p:cNvSpPr/>
            <p:nvPr/>
          </p:nvSpPr>
          <p:spPr>
            <a:xfrm>
              <a:off x="227554" y="726228"/>
              <a:ext cx="11566105" cy="5778744"/>
            </a:xfrm>
            <a:prstGeom prst="rect">
              <a:avLst/>
            </a:prstGeom>
            <a:solidFill>
              <a:srgbClr val="D7F8E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1678" eaLnBrk="1" fontAlgn="auto" hangingPunct="1">
                <a:spcBef>
                  <a:spcPts val="0"/>
                </a:spcBef>
                <a:spcAft>
                  <a:spcPts val="0"/>
                </a:spcAft>
                <a:defRPr/>
              </a:pPr>
              <a:endParaRPr lang="zh-CN" altLang="en-US" sz="3077">
                <a:solidFill>
                  <a:prstClr val="white"/>
                </a:solidFill>
              </a:endParaRPr>
            </a:p>
          </p:txBody>
        </p:sp>
        <p:grpSp>
          <p:nvGrpSpPr>
            <p:cNvPr id="51209" name="组合 11">
              <a:extLst>
                <a:ext uri="{FF2B5EF4-FFF2-40B4-BE49-F238E27FC236}">
                  <a16:creationId xmlns:a16="http://schemas.microsoft.com/office/drawing/2014/main" id="{0AC8339A-FA9A-4E23-9E85-BD862A640E8D}"/>
                </a:ext>
              </a:extLst>
            </p:cNvPr>
            <p:cNvGrpSpPr>
              <a:grpSpLocks/>
            </p:cNvGrpSpPr>
            <p:nvPr/>
          </p:nvGrpSpPr>
          <p:grpSpPr bwMode="auto">
            <a:xfrm>
              <a:off x="361988" y="349617"/>
              <a:ext cx="11468024" cy="1062071"/>
              <a:chOff x="361988" y="361191"/>
              <a:chExt cx="11468024" cy="1062071"/>
            </a:xfrm>
          </p:grpSpPr>
          <p:sp>
            <p:nvSpPr>
              <p:cNvPr id="4" name="矩形: 圆角 3">
                <a:extLst>
                  <a:ext uri="{FF2B5EF4-FFF2-40B4-BE49-F238E27FC236}">
                    <a16:creationId xmlns:a16="http://schemas.microsoft.com/office/drawing/2014/main" id="{DE9387F0-869E-4296-A267-C7F1D639B516}"/>
                  </a:ext>
                </a:extLst>
              </p:cNvPr>
              <p:cNvSpPr/>
              <p:nvPr/>
            </p:nvSpPr>
            <p:spPr>
              <a:xfrm>
                <a:off x="361488" y="605515"/>
                <a:ext cx="11468524" cy="818015"/>
              </a:xfrm>
              <a:prstGeom prst="roundRect">
                <a:avLst>
                  <a:gd name="adj" fmla="val 15140"/>
                </a:avLst>
              </a:prstGeom>
              <a:solidFill>
                <a:srgbClr val="47984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1678" eaLnBrk="1" fontAlgn="auto" hangingPunct="1">
                  <a:spcBef>
                    <a:spcPts val="0"/>
                  </a:spcBef>
                  <a:spcAft>
                    <a:spcPts val="0"/>
                  </a:spcAft>
                  <a:defRPr/>
                </a:pPr>
                <a:endParaRPr lang="zh-CN" altLang="en-US" sz="3077">
                  <a:solidFill>
                    <a:prstClr val="white"/>
                  </a:solidFill>
                </a:endParaRPr>
              </a:p>
            </p:txBody>
          </p:sp>
          <p:sp>
            <p:nvSpPr>
              <p:cNvPr id="3" name="矩形: 圆角 2">
                <a:extLst>
                  <a:ext uri="{FF2B5EF4-FFF2-40B4-BE49-F238E27FC236}">
                    <a16:creationId xmlns:a16="http://schemas.microsoft.com/office/drawing/2014/main" id="{37A4E795-3893-44E3-9A20-1394FEB9EAB8}"/>
                  </a:ext>
                </a:extLst>
              </p:cNvPr>
              <p:cNvSpPr/>
              <p:nvPr/>
            </p:nvSpPr>
            <p:spPr>
              <a:xfrm>
                <a:off x="1308589"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1678" eaLnBrk="1" fontAlgn="auto" hangingPunct="1">
                  <a:spcBef>
                    <a:spcPts val="0"/>
                  </a:spcBef>
                  <a:spcAft>
                    <a:spcPts val="0"/>
                  </a:spcAft>
                  <a:defRPr/>
                </a:pPr>
                <a:endParaRPr lang="zh-CN" altLang="en-US" sz="3077">
                  <a:solidFill>
                    <a:prstClr val="white"/>
                  </a:solidFill>
                </a:endParaRPr>
              </a:p>
            </p:txBody>
          </p:sp>
          <p:sp>
            <p:nvSpPr>
              <p:cNvPr id="5" name="矩形: 圆角 4">
                <a:extLst>
                  <a:ext uri="{FF2B5EF4-FFF2-40B4-BE49-F238E27FC236}">
                    <a16:creationId xmlns:a16="http://schemas.microsoft.com/office/drawing/2014/main" id="{3CEF6B69-5654-4A57-8A96-2A23BDF68877}"/>
                  </a:ext>
                </a:extLst>
              </p:cNvPr>
              <p:cNvSpPr/>
              <p:nvPr/>
            </p:nvSpPr>
            <p:spPr>
              <a:xfrm>
                <a:off x="2659403"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1678" eaLnBrk="1" fontAlgn="auto" hangingPunct="1">
                  <a:spcBef>
                    <a:spcPts val="0"/>
                  </a:spcBef>
                  <a:spcAft>
                    <a:spcPts val="0"/>
                  </a:spcAft>
                  <a:defRPr/>
                </a:pPr>
                <a:endParaRPr lang="zh-CN" altLang="en-US" sz="3077">
                  <a:solidFill>
                    <a:prstClr val="white"/>
                  </a:solidFill>
                </a:endParaRPr>
              </a:p>
            </p:txBody>
          </p:sp>
          <p:sp>
            <p:nvSpPr>
              <p:cNvPr id="6" name="矩形: 圆角 5">
                <a:extLst>
                  <a:ext uri="{FF2B5EF4-FFF2-40B4-BE49-F238E27FC236}">
                    <a16:creationId xmlns:a16="http://schemas.microsoft.com/office/drawing/2014/main" id="{8B5268FA-A4A0-45C1-863B-EE5E1CCBC6E2}"/>
                  </a:ext>
                </a:extLst>
              </p:cNvPr>
              <p:cNvSpPr/>
              <p:nvPr/>
            </p:nvSpPr>
            <p:spPr>
              <a:xfrm>
                <a:off x="4010216"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1678" eaLnBrk="1" fontAlgn="auto" hangingPunct="1">
                  <a:spcBef>
                    <a:spcPts val="0"/>
                  </a:spcBef>
                  <a:spcAft>
                    <a:spcPts val="0"/>
                  </a:spcAft>
                  <a:defRPr/>
                </a:pPr>
                <a:endParaRPr lang="zh-CN" altLang="en-US" sz="3077">
                  <a:solidFill>
                    <a:prstClr val="white"/>
                  </a:solidFill>
                </a:endParaRPr>
              </a:p>
            </p:txBody>
          </p:sp>
          <p:sp>
            <p:nvSpPr>
              <p:cNvPr id="7" name="矩形: 圆角 6">
                <a:extLst>
                  <a:ext uri="{FF2B5EF4-FFF2-40B4-BE49-F238E27FC236}">
                    <a16:creationId xmlns:a16="http://schemas.microsoft.com/office/drawing/2014/main" id="{3A3845C5-A8EA-4FED-97D2-594B909536C4}"/>
                  </a:ext>
                </a:extLst>
              </p:cNvPr>
              <p:cNvSpPr/>
              <p:nvPr/>
            </p:nvSpPr>
            <p:spPr>
              <a:xfrm>
                <a:off x="5361030"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1678" eaLnBrk="1" fontAlgn="auto" hangingPunct="1">
                  <a:spcBef>
                    <a:spcPts val="0"/>
                  </a:spcBef>
                  <a:spcAft>
                    <a:spcPts val="0"/>
                  </a:spcAft>
                  <a:defRPr/>
                </a:pPr>
                <a:endParaRPr lang="zh-CN" altLang="en-US" sz="3077">
                  <a:solidFill>
                    <a:prstClr val="white"/>
                  </a:solidFill>
                </a:endParaRPr>
              </a:p>
            </p:txBody>
          </p:sp>
          <p:sp>
            <p:nvSpPr>
              <p:cNvPr id="8" name="矩形: 圆角 7">
                <a:extLst>
                  <a:ext uri="{FF2B5EF4-FFF2-40B4-BE49-F238E27FC236}">
                    <a16:creationId xmlns:a16="http://schemas.microsoft.com/office/drawing/2014/main" id="{E3F63F08-F313-4465-8F8E-3D0A231FBAA9}"/>
                  </a:ext>
                </a:extLst>
              </p:cNvPr>
              <p:cNvSpPr/>
              <p:nvPr/>
            </p:nvSpPr>
            <p:spPr>
              <a:xfrm>
                <a:off x="8064571"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1678" eaLnBrk="1" fontAlgn="auto" hangingPunct="1">
                  <a:spcBef>
                    <a:spcPts val="0"/>
                  </a:spcBef>
                  <a:spcAft>
                    <a:spcPts val="0"/>
                  </a:spcAft>
                  <a:defRPr/>
                </a:pPr>
                <a:endParaRPr lang="zh-CN" altLang="en-US" sz="3077">
                  <a:solidFill>
                    <a:prstClr val="white"/>
                  </a:solidFill>
                </a:endParaRPr>
              </a:p>
            </p:txBody>
          </p:sp>
          <p:sp>
            <p:nvSpPr>
              <p:cNvPr id="9" name="矩形: 圆角 8">
                <a:extLst>
                  <a:ext uri="{FF2B5EF4-FFF2-40B4-BE49-F238E27FC236}">
                    <a16:creationId xmlns:a16="http://schemas.microsoft.com/office/drawing/2014/main" id="{A3A6D907-ACEC-4EDA-A8CE-DA0FAEDB7095}"/>
                  </a:ext>
                </a:extLst>
              </p:cNvPr>
              <p:cNvSpPr/>
              <p:nvPr/>
            </p:nvSpPr>
            <p:spPr>
              <a:xfrm>
                <a:off x="6713757"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1678" eaLnBrk="1" fontAlgn="auto" hangingPunct="1">
                  <a:spcBef>
                    <a:spcPts val="0"/>
                  </a:spcBef>
                  <a:spcAft>
                    <a:spcPts val="0"/>
                  </a:spcAft>
                  <a:defRPr/>
                </a:pPr>
                <a:endParaRPr lang="zh-CN" altLang="en-US" sz="3077">
                  <a:solidFill>
                    <a:prstClr val="white"/>
                  </a:solidFill>
                </a:endParaRPr>
              </a:p>
            </p:txBody>
          </p:sp>
          <p:sp>
            <p:nvSpPr>
              <p:cNvPr id="10" name="矩形: 圆角 9">
                <a:extLst>
                  <a:ext uri="{FF2B5EF4-FFF2-40B4-BE49-F238E27FC236}">
                    <a16:creationId xmlns:a16="http://schemas.microsoft.com/office/drawing/2014/main" id="{E0EF067C-7B73-4564-9E03-670DA116B289}"/>
                  </a:ext>
                </a:extLst>
              </p:cNvPr>
              <p:cNvSpPr/>
              <p:nvPr/>
            </p:nvSpPr>
            <p:spPr>
              <a:xfrm>
                <a:off x="9415384" y="361191"/>
                <a:ext cx="212381"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1678" eaLnBrk="1" fontAlgn="auto" hangingPunct="1">
                  <a:spcBef>
                    <a:spcPts val="0"/>
                  </a:spcBef>
                  <a:spcAft>
                    <a:spcPts val="0"/>
                  </a:spcAft>
                  <a:defRPr/>
                </a:pPr>
                <a:endParaRPr lang="zh-CN" altLang="en-US" sz="3077">
                  <a:solidFill>
                    <a:prstClr val="white"/>
                  </a:solidFill>
                </a:endParaRPr>
              </a:p>
            </p:txBody>
          </p:sp>
          <p:sp>
            <p:nvSpPr>
              <p:cNvPr id="11" name="矩形: 圆角 10">
                <a:extLst>
                  <a:ext uri="{FF2B5EF4-FFF2-40B4-BE49-F238E27FC236}">
                    <a16:creationId xmlns:a16="http://schemas.microsoft.com/office/drawing/2014/main" id="{500D0797-7D39-4263-B8A5-736C16C85DE0}"/>
                  </a:ext>
                </a:extLst>
              </p:cNvPr>
              <p:cNvSpPr/>
              <p:nvPr/>
            </p:nvSpPr>
            <p:spPr>
              <a:xfrm>
                <a:off x="10768112" y="361191"/>
                <a:ext cx="212379"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1678" eaLnBrk="1" fontAlgn="auto" hangingPunct="1">
                  <a:spcBef>
                    <a:spcPts val="0"/>
                  </a:spcBef>
                  <a:spcAft>
                    <a:spcPts val="0"/>
                  </a:spcAft>
                  <a:defRPr/>
                </a:pPr>
                <a:endParaRPr lang="zh-CN" altLang="en-US" sz="3077">
                  <a:solidFill>
                    <a:prstClr val="white"/>
                  </a:solidFill>
                </a:endParaRPr>
              </a:p>
            </p:txBody>
          </p:sp>
        </p:grpSp>
      </p:grpSp>
      <p:sp>
        <p:nvSpPr>
          <p:cNvPr id="30" name="Rectangle 3">
            <a:extLst>
              <a:ext uri="{FF2B5EF4-FFF2-40B4-BE49-F238E27FC236}">
                <a16:creationId xmlns:a16="http://schemas.microsoft.com/office/drawing/2014/main" id="{724D91AD-07B7-447F-82B0-F141E7C722B8}"/>
              </a:ext>
            </a:extLst>
          </p:cNvPr>
          <p:cNvSpPr txBox="1">
            <a:spLocks noChangeArrowheads="1"/>
          </p:cNvSpPr>
          <p:nvPr/>
        </p:nvSpPr>
        <p:spPr bwMode="auto">
          <a:xfrm>
            <a:off x="1981200" y="4214813"/>
            <a:ext cx="88090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Wingdings" panose="05000000000000000000" pitchFamily="2" charset="2"/>
              <a:buNone/>
            </a:pPr>
            <a:r>
              <a:rPr lang="en-US" altLang="en-US" b="1">
                <a:solidFill>
                  <a:srgbClr val="0000FF"/>
                </a:solidFill>
                <a:latin typeface="Times New Roman" panose="02020603050405020304" pitchFamily="18" charset="0"/>
                <a:cs typeface="Times New Roman" panose="02020603050405020304" pitchFamily="18" charset="0"/>
              </a:rPr>
              <a:t>Ô cửa số 1:</a:t>
            </a:r>
            <a:r>
              <a:rPr lang="en-US" altLang="en-US" b="1" i="1">
                <a:latin typeface="Times New Roman" panose="02020603050405020304" pitchFamily="18" charset="0"/>
                <a:cs typeface="Times New Roman" panose="02020603050405020304" pitchFamily="18" charset="0"/>
              </a:rPr>
              <a:t>Đọc đoạn 1 bài : “Dù sao trái đất vẫn quay”</a:t>
            </a:r>
          </a:p>
          <a:p>
            <a:pPr>
              <a:buFont typeface="Wingdings" panose="05000000000000000000" pitchFamily="2" charset="2"/>
              <a:buNone/>
            </a:pPr>
            <a:r>
              <a:rPr lang="en-US" altLang="en-US" b="1" i="1">
                <a:latin typeface="Times New Roman" panose="02020603050405020304" pitchFamily="18" charset="0"/>
                <a:cs typeface="Times New Roman" panose="02020603050405020304" pitchFamily="18" charset="0"/>
              </a:rPr>
              <a:t>Ý kiến của Cô- péc- ních có điểm gì khác với ý kiến chung </a:t>
            </a:r>
          </a:p>
          <a:p>
            <a:pPr>
              <a:buFont typeface="Wingdings" panose="05000000000000000000" pitchFamily="2" charset="2"/>
              <a:buNone/>
            </a:pPr>
            <a:r>
              <a:rPr lang="en-US" altLang="en-US" b="1" i="1">
                <a:latin typeface="Times New Roman" panose="02020603050405020304" pitchFamily="18" charset="0"/>
                <a:cs typeface="Times New Roman" panose="02020603050405020304" pitchFamily="18" charset="0"/>
              </a:rPr>
              <a:t>lúc bấy giờ? </a:t>
            </a:r>
          </a:p>
          <a:p>
            <a:pPr algn="just">
              <a:buFont typeface="Wingdings" panose="05000000000000000000" pitchFamily="2" charset="2"/>
              <a:buNone/>
            </a:pPr>
            <a:endParaRPr lang="en-US" altLang="en-US" b="1">
              <a:solidFill>
                <a:srgbClr val="0000FF"/>
              </a:solidFill>
              <a:latin typeface="Times New Roman" panose="02020603050405020304" pitchFamily="18" charset="0"/>
              <a:cs typeface="Times New Roman" panose="02020603050405020304" pitchFamily="18" charset="0"/>
            </a:endParaRPr>
          </a:p>
        </p:txBody>
      </p:sp>
      <p:pic>
        <p:nvPicPr>
          <p:cNvPr id="31" name="Picture 30" descr="O cua 1.jpg">
            <a:extLst>
              <a:ext uri="{FF2B5EF4-FFF2-40B4-BE49-F238E27FC236}">
                <a16:creationId xmlns:a16="http://schemas.microsoft.com/office/drawing/2014/main" id="{4F7E8B95-A45E-4850-8205-15845945DE5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9163" y="1968501"/>
            <a:ext cx="1466850"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O cua 2.jpg">
            <a:extLst>
              <a:ext uri="{FF2B5EF4-FFF2-40B4-BE49-F238E27FC236}">
                <a16:creationId xmlns:a16="http://schemas.microsoft.com/office/drawing/2014/main" id="{ED8EF074-3CE2-41B9-B9D1-C5DAE938854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8164" y="2058988"/>
            <a:ext cx="1462087"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
            <a:extLst>
              <a:ext uri="{FF2B5EF4-FFF2-40B4-BE49-F238E27FC236}">
                <a16:creationId xmlns:a16="http://schemas.microsoft.com/office/drawing/2014/main" id="{831B0AE5-6412-4A34-9F27-96E8A58046D4}"/>
              </a:ext>
            </a:extLst>
          </p:cNvPr>
          <p:cNvSpPr txBox="1">
            <a:spLocks noChangeArrowheads="1"/>
          </p:cNvSpPr>
          <p:nvPr/>
        </p:nvSpPr>
        <p:spPr bwMode="auto">
          <a:xfrm>
            <a:off x="2027238" y="5837238"/>
            <a:ext cx="8229600" cy="563562"/>
          </a:xfrm>
          <a:prstGeom prst="rect">
            <a:avLst/>
          </a:prstGeom>
          <a:noFill/>
          <a:ln w="9525">
            <a:noFill/>
            <a:miter lim="800000"/>
            <a:headEnd/>
            <a:tailEnd/>
          </a:ln>
        </p:spPr>
        <p:txBody>
          <a:bodyPr/>
          <a:lstStyle/>
          <a:p>
            <a:pPr marL="342900" indent="-342900">
              <a:spcBef>
                <a:spcPct val="20000"/>
              </a:spcBef>
              <a:buClr>
                <a:schemeClr val="accent1"/>
              </a:buClr>
              <a:defRPr/>
            </a:pPr>
            <a:r>
              <a:rPr lang="en-US" sz="2800" b="1" kern="0" dirty="0">
                <a:solidFill>
                  <a:srgbClr val="0000FF"/>
                </a:solidFill>
                <a:latin typeface="Times New Roman" pitchFamily="18" charset="0"/>
                <a:cs typeface="Times New Roman" pitchFamily="18" charset="0"/>
              </a:rPr>
              <a:t>Ô </a:t>
            </a:r>
            <a:r>
              <a:rPr lang="en-US" sz="2800" b="1" kern="0" dirty="0" err="1">
                <a:solidFill>
                  <a:srgbClr val="0000FF"/>
                </a:solidFill>
                <a:latin typeface="Times New Roman" pitchFamily="18" charset="0"/>
                <a:cs typeface="Times New Roman" pitchFamily="18" charset="0"/>
              </a:rPr>
              <a:t>cửa</a:t>
            </a:r>
            <a:r>
              <a:rPr lang="en-US" sz="2800" b="1" kern="0" dirty="0">
                <a:solidFill>
                  <a:srgbClr val="0000FF"/>
                </a:solidFill>
                <a:latin typeface="Times New Roman" pitchFamily="18" charset="0"/>
                <a:cs typeface="Times New Roman" pitchFamily="18" charset="0"/>
              </a:rPr>
              <a:t> </a:t>
            </a:r>
            <a:r>
              <a:rPr lang="en-US" sz="2800" b="1" kern="0" dirty="0" err="1">
                <a:solidFill>
                  <a:srgbClr val="0000FF"/>
                </a:solidFill>
                <a:latin typeface="Times New Roman" pitchFamily="18" charset="0"/>
                <a:cs typeface="Times New Roman" pitchFamily="18" charset="0"/>
              </a:rPr>
              <a:t>số</a:t>
            </a:r>
            <a:r>
              <a:rPr lang="en-US" sz="2800" b="1" kern="0" dirty="0">
                <a:solidFill>
                  <a:srgbClr val="0000FF"/>
                </a:solidFill>
                <a:latin typeface="Times New Roman" pitchFamily="18" charset="0"/>
                <a:cs typeface="Times New Roman" pitchFamily="18" charset="0"/>
              </a:rPr>
              <a:t> 2: </a:t>
            </a:r>
            <a:r>
              <a:rPr lang="en-US" sz="2800" b="1" i="1" kern="0" dirty="0" err="1">
                <a:latin typeface="Times New Roman" pitchFamily="18" charset="0"/>
                <a:cs typeface="Times New Roman" pitchFamily="18" charset="0"/>
              </a:rPr>
              <a:t>Đọc</a:t>
            </a:r>
            <a:r>
              <a:rPr lang="en-US" sz="2800" b="1" i="1" kern="0" dirty="0">
                <a:latin typeface="Times New Roman" pitchFamily="18" charset="0"/>
                <a:cs typeface="Times New Roman" pitchFamily="18" charset="0"/>
              </a:rPr>
              <a:t> </a:t>
            </a:r>
            <a:r>
              <a:rPr lang="en-US" sz="2800" b="1" i="1" kern="0" dirty="0" err="1">
                <a:latin typeface="Times New Roman" pitchFamily="18" charset="0"/>
                <a:cs typeface="Times New Roman" pitchFamily="18" charset="0"/>
              </a:rPr>
              <a:t>đoạn</a:t>
            </a:r>
            <a:r>
              <a:rPr lang="en-US" sz="2800" b="1" i="1" kern="0" dirty="0">
                <a:latin typeface="Times New Roman" pitchFamily="18" charset="0"/>
                <a:cs typeface="Times New Roman" pitchFamily="18" charset="0"/>
              </a:rPr>
              <a:t> 2 + 3 </a:t>
            </a:r>
            <a:r>
              <a:rPr lang="en-US" sz="2800" b="1" i="1" kern="0" dirty="0" err="1">
                <a:latin typeface="Times New Roman" pitchFamily="18" charset="0"/>
                <a:cs typeface="Times New Roman" pitchFamily="18" charset="0"/>
              </a:rPr>
              <a:t>và</a:t>
            </a:r>
            <a:r>
              <a:rPr lang="en-US" sz="2800" b="1" i="1" kern="0" dirty="0">
                <a:latin typeface="Times New Roman" pitchFamily="18" charset="0"/>
                <a:cs typeface="Times New Roman" pitchFamily="18" charset="0"/>
              </a:rPr>
              <a:t> </a:t>
            </a:r>
            <a:r>
              <a:rPr lang="en-US" sz="2800" b="1" i="1" kern="0" dirty="0" err="1">
                <a:latin typeface="Times New Roman" pitchFamily="18" charset="0"/>
                <a:cs typeface="Times New Roman" pitchFamily="18" charset="0"/>
              </a:rPr>
              <a:t>nêu</a:t>
            </a:r>
            <a:r>
              <a:rPr lang="en-US" sz="2800" b="1" i="1" kern="0" dirty="0">
                <a:latin typeface="Times New Roman" pitchFamily="18" charset="0"/>
                <a:cs typeface="Times New Roman" pitchFamily="18" charset="0"/>
              </a:rPr>
              <a:t> </a:t>
            </a:r>
            <a:r>
              <a:rPr lang="en-US" sz="2800" b="1" i="1" kern="0" dirty="0" err="1">
                <a:latin typeface="Times New Roman" pitchFamily="18" charset="0"/>
                <a:cs typeface="Times New Roman" pitchFamily="18" charset="0"/>
              </a:rPr>
              <a:t>nội</a:t>
            </a:r>
            <a:r>
              <a:rPr lang="en-US" sz="2800" b="1" i="1" kern="0" dirty="0">
                <a:latin typeface="Times New Roman" pitchFamily="18" charset="0"/>
                <a:cs typeface="Times New Roman" pitchFamily="18" charset="0"/>
              </a:rPr>
              <a:t> dung </a:t>
            </a:r>
            <a:r>
              <a:rPr lang="en-US" sz="2800" b="1" i="1" kern="0" dirty="0" err="1">
                <a:latin typeface="Times New Roman" pitchFamily="18" charset="0"/>
                <a:cs typeface="Times New Roman" pitchFamily="18" charset="0"/>
              </a:rPr>
              <a:t>bài</a:t>
            </a:r>
            <a:r>
              <a:rPr lang="en-US" sz="2800" b="1" i="1" kern="0" dirty="0">
                <a:latin typeface="Times New Roman" pitchFamily="18" charset="0"/>
                <a:cs typeface="Times New Roman" pitchFamily="18" charset="0"/>
              </a:rPr>
              <a:t> </a:t>
            </a:r>
            <a:r>
              <a:rPr lang="en-US" sz="2800" b="1" i="1" kern="0" dirty="0" err="1">
                <a:latin typeface="Times New Roman" pitchFamily="18" charset="0"/>
                <a:cs typeface="Times New Roman" pitchFamily="18" charset="0"/>
              </a:rPr>
              <a:t>học</a:t>
            </a:r>
            <a:endParaRPr lang="en-US" sz="2800" b="1" i="1" kern="0" dirty="0">
              <a:latin typeface="Times New Roman" pitchFamily="18" charset="0"/>
              <a:cs typeface="Times New Roman" pitchFamily="18" charset="0"/>
            </a:endParaRPr>
          </a:p>
        </p:txBody>
      </p:sp>
      <p:sp>
        <p:nvSpPr>
          <p:cNvPr id="35" name="TextBox 34">
            <a:extLst>
              <a:ext uri="{FF2B5EF4-FFF2-40B4-BE49-F238E27FC236}">
                <a16:creationId xmlns:a16="http://schemas.microsoft.com/office/drawing/2014/main" id="{1B937D50-583A-4F19-900A-3D0E40A0ABF3}"/>
              </a:ext>
            </a:extLst>
          </p:cNvPr>
          <p:cNvSpPr txBox="1"/>
          <p:nvPr/>
        </p:nvSpPr>
        <p:spPr>
          <a:xfrm>
            <a:off x="4432300" y="1000125"/>
            <a:ext cx="3581400" cy="769938"/>
          </a:xfrm>
          <a:prstGeom prst="rect">
            <a:avLst/>
          </a:prstGeom>
          <a:solidFill>
            <a:srgbClr val="00B050"/>
          </a:solidFill>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defRPr/>
            </a:pPr>
            <a:r>
              <a:rPr lang="en-US" sz="4400" b="1" dirty="0">
                <a:solidFill>
                  <a:srgbClr val="FF0000"/>
                </a:solidFill>
                <a:latin typeface="Times New Roman" panose="02020603050405020304" pitchFamily="18" charset="0"/>
                <a:cs typeface="Times New Roman" panose="02020603050405020304" pitchFamily="18" charset="0"/>
              </a:rPr>
              <a:t>KHỞI ĐỘNG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box(in)">
                                      <p:cBhvr>
                                        <p:cTn id="7" dur="500"/>
                                        <p:tgtEl>
                                          <p:spTgt spid="30">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0">
                                            <p:txEl>
                                              <p:pRg st="1" end="1"/>
                                            </p:txEl>
                                          </p:spTgt>
                                        </p:tgtEl>
                                        <p:attrNameLst>
                                          <p:attrName>style.visibility</p:attrName>
                                        </p:attrNameLst>
                                      </p:cBhvr>
                                      <p:to>
                                        <p:strVal val="visible"/>
                                      </p:to>
                                    </p:set>
                                    <p:animEffect transition="in" filter="box(in)">
                                      <p:cBhvr>
                                        <p:cTn id="10" dur="500"/>
                                        <p:tgtEl>
                                          <p:spTgt spid="30">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0">
                                            <p:txEl>
                                              <p:pRg st="2" end="2"/>
                                            </p:txEl>
                                          </p:spTgt>
                                        </p:tgtEl>
                                        <p:attrNameLst>
                                          <p:attrName>style.visibility</p:attrName>
                                        </p:attrNameLst>
                                      </p:cBhvr>
                                      <p:to>
                                        <p:strVal val="visible"/>
                                      </p:to>
                                    </p:set>
                                    <p:animEffect transition="in" filter="box(in)">
                                      <p:cBhvr>
                                        <p:cTn id="13" dur="500"/>
                                        <p:tgtEl>
                                          <p:spTgt spid="30">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grpId="1" nodeType="clickEffect">
                                  <p:stCondLst>
                                    <p:cond delay="0"/>
                                  </p:stCondLst>
                                  <p:childTnLst>
                                    <p:animEffect transition="out" filter="box(in)">
                                      <p:cBhvr>
                                        <p:cTn id="17" dur="500"/>
                                        <p:tgtEl>
                                          <p:spTgt spid="30">
                                            <p:txEl>
                                              <p:pRg st="0" end="0"/>
                                            </p:txEl>
                                          </p:spTgt>
                                        </p:tgtEl>
                                      </p:cBhvr>
                                    </p:animEffect>
                                    <p:set>
                                      <p:cBhvr>
                                        <p:cTn id="18" dur="1" fill="hold">
                                          <p:stCondLst>
                                            <p:cond delay="499"/>
                                          </p:stCondLst>
                                        </p:cTn>
                                        <p:tgtEl>
                                          <p:spTgt spid="30">
                                            <p:txEl>
                                              <p:pRg st="0" end="0"/>
                                            </p:txEl>
                                          </p:spTgt>
                                        </p:tgtEl>
                                        <p:attrNameLst>
                                          <p:attrName>style.visibility</p:attrName>
                                        </p:attrNameLst>
                                      </p:cBhvr>
                                      <p:to>
                                        <p:strVal val="hidden"/>
                                      </p:to>
                                    </p:set>
                                  </p:childTnLst>
                                </p:cTn>
                              </p:par>
                              <p:par>
                                <p:cTn id="19" presetID="4" presetClass="exit" presetSubtype="16" fill="hold" grpId="1" nodeType="withEffect">
                                  <p:stCondLst>
                                    <p:cond delay="0"/>
                                  </p:stCondLst>
                                  <p:childTnLst>
                                    <p:animEffect transition="out" filter="box(in)">
                                      <p:cBhvr>
                                        <p:cTn id="20" dur="500"/>
                                        <p:tgtEl>
                                          <p:spTgt spid="30">
                                            <p:txEl>
                                              <p:pRg st="1" end="1"/>
                                            </p:txEl>
                                          </p:spTgt>
                                        </p:tgtEl>
                                      </p:cBhvr>
                                    </p:animEffect>
                                    <p:set>
                                      <p:cBhvr>
                                        <p:cTn id="21" dur="1" fill="hold">
                                          <p:stCondLst>
                                            <p:cond delay="499"/>
                                          </p:stCondLst>
                                        </p:cTn>
                                        <p:tgtEl>
                                          <p:spTgt spid="30">
                                            <p:txEl>
                                              <p:pRg st="1" end="1"/>
                                            </p:txEl>
                                          </p:spTgt>
                                        </p:tgtEl>
                                        <p:attrNameLst>
                                          <p:attrName>style.visibility</p:attrName>
                                        </p:attrNameLst>
                                      </p:cBhvr>
                                      <p:to>
                                        <p:strVal val="hidden"/>
                                      </p:to>
                                    </p:set>
                                  </p:childTnLst>
                                </p:cTn>
                              </p:par>
                              <p:par>
                                <p:cTn id="22" presetID="4" presetClass="exit" presetSubtype="16" fill="hold" grpId="1" nodeType="withEffect">
                                  <p:stCondLst>
                                    <p:cond delay="0"/>
                                  </p:stCondLst>
                                  <p:childTnLst>
                                    <p:animEffect transition="out" filter="box(in)">
                                      <p:cBhvr>
                                        <p:cTn id="23" dur="500"/>
                                        <p:tgtEl>
                                          <p:spTgt spid="30">
                                            <p:txEl>
                                              <p:pRg st="2" end="2"/>
                                            </p:txEl>
                                          </p:spTgt>
                                        </p:tgtEl>
                                      </p:cBhvr>
                                    </p:animEffect>
                                    <p:set>
                                      <p:cBhvr>
                                        <p:cTn id="24" dur="1" fill="hold">
                                          <p:stCondLst>
                                            <p:cond delay="499"/>
                                          </p:stCondLst>
                                        </p:cTn>
                                        <p:tgtEl>
                                          <p:spTgt spid="30">
                                            <p:txEl>
                                              <p:pRg st="2" end="2"/>
                                            </p:txEl>
                                          </p:spTgt>
                                        </p:tgtEl>
                                        <p:attrNameLst>
                                          <p:attrName>style.visibility</p:attrName>
                                        </p:attrNameLst>
                                      </p:cBhvr>
                                      <p:to>
                                        <p:strVal val="hidden"/>
                                      </p:to>
                                    </p:set>
                                  </p:childTnLst>
                                </p:cTn>
                              </p:par>
                              <p:par>
                                <p:cTn id="25" presetID="4" presetClass="exit" presetSubtype="16" fill="hold" nodeType="withEffect">
                                  <p:stCondLst>
                                    <p:cond delay="0"/>
                                  </p:stCondLst>
                                  <p:childTnLst>
                                    <p:animEffect transition="out" filter="box(in)">
                                      <p:cBhvr>
                                        <p:cTn id="26" dur="500"/>
                                        <p:tgtEl>
                                          <p:spTgt spid="31"/>
                                        </p:tgtEl>
                                      </p:cBhvr>
                                    </p:animEffect>
                                    <p:set>
                                      <p:cBhvr>
                                        <p:cTn id="27" dur="1" fill="hold">
                                          <p:stCondLst>
                                            <p:cond delay="499"/>
                                          </p:stCondLst>
                                        </p:cTn>
                                        <p:tgtEl>
                                          <p:spTgt spid="31"/>
                                        </p:tgtEl>
                                        <p:attrNameLst>
                                          <p:attrName>style.visibility</p:attrName>
                                        </p:attrNameLst>
                                      </p:cBhvr>
                                      <p:to>
                                        <p:strVal val="hidden"/>
                                      </p:to>
                                    </p:set>
                                  </p:childTnLst>
                                </p:cTn>
                              </p:par>
                              <p:par>
                                <p:cTn id="28" presetID="8" presetClass="emph" presetSubtype="0" fill="hold" nodeType="withEffect">
                                  <p:stCondLst>
                                    <p:cond delay="0"/>
                                  </p:stCondLst>
                                  <p:childTnLst>
                                    <p:animRot by="21600000">
                                      <p:cBhvr>
                                        <p:cTn id="29" dur="2000" fill="hold"/>
                                        <p:tgtEl>
                                          <p:spTgt spid="31"/>
                                        </p:tgtEl>
                                        <p:attrNameLst>
                                          <p:attrName>r</p:attrName>
                                        </p:attrNameLst>
                                      </p:cBhvr>
                                    </p:animRo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box(in)">
                                      <p:cBhvr>
                                        <p:cTn id="34" dur="500"/>
                                        <p:tgtEl>
                                          <p:spTgt spid="3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xit" presetSubtype="16" fill="hold" grpId="1" nodeType="clickEffect">
                                  <p:stCondLst>
                                    <p:cond delay="0"/>
                                  </p:stCondLst>
                                  <p:childTnLst>
                                    <p:animEffect transition="out" filter="box(in)">
                                      <p:cBhvr>
                                        <p:cTn id="38" dur="500"/>
                                        <p:tgtEl>
                                          <p:spTgt spid="34"/>
                                        </p:tgtEl>
                                      </p:cBhvr>
                                    </p:animEffect>
                                    <p:set>
                                      <p:cBhvr>
                                        <p:cTn id="39" dur="1" fill="hold">
                                          <p:stCondLst>
                                            <p:cond delay="499"/>
                                          </p:stCondLst>
                                        </p:cTn>
                                        <p:tgtEl>
                                          <p:spTgt spid="34"/>
                                        </p:tgtEl>
                                        <p:attrNameLst>
                                          <p:attrName>style.visibility</p:attrName>
                                        </p:attrNameLst>
                                      </p:cBhvr>
                                      <p:to>
                                        <p:strVal val="hidden"/>
                                      </p:to>
                                    </p:set>
                                  </p:childTnLst>
                                </p:cTn>
                              </p:par>
                            </p:childTnLst>
                          </p:cTn>
                        </p:par>
                        <p:par>
                          <p:cTn id="40" fill="hold" nodeType="afterGroup">
                            <p:stCondLst>
                              <p:cond delay="500"/>
                            </p:stCondLst>
                            <p:childTnLst>
                              <p:par>
                                <p:cTn id="41" presetID="4" presetClass="exit" presetSubtype="16" fill="hold" nodeType="afterEffect">
                                  <p:stCondLst>
                                    <p:cond delay="0"/>
                                  </p:stCondLst>
                                  <p:childTnLst>
                                    <p:animEffect transition="out" filter="box(in)">
                                      <p:cBhvr>
                                        <p:cTn id="42" dur="500"/>
                                        <p:tgtEl>
                                          <p:spTgt spid="32"/>
                                        </p:tgtEl>
                                      </p:cBhvr>
                                    </p:animEffect>
                                    <p:set>
                                      <p:cBhvr>
                                        <p:cTn id="43"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34"/>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4" presetClass="exit" presetSubtype="16" fill="hold" nodeType="afterEffect">
                                  <p:stCondLst>
                                    <p:cond delay="0"/>
                                  </p:stCondLst>
                                  <p:childTnLst>
                                    <p:animEffect transition="out" filter="box(in)">
                                      <p:cBhvr>
                                        <p:cTn id="48" dur="500"/>
                                        <p:tgtEl>
                                          <p:spTgt spid="32"/>
                                        </p:tgtEl>
                                      </p:cBhvr>
                                    </p:animEffect>
                                    <p:set>
                                      <p:cBhvr>
                                        <p:cTn id="49"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30" grpId="0" build="p"/>
      <p:bldP spid="30" grpId="1" build="p"/>
      <p:bldP spid="34" grpId="0"/>
      <p:bldP spid="3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0" name="组合 11"/>
          <p:cNvGrpSpPr/>
          <p:nvPr/>
        </p:nvGrpSpPr>
        <p:grpSpPr>
          <a:xfrm>
            <a:off x="152400" y="-382270"/>
            <a:ext cx="11903075" cy="1249680"/>
            <a:chOff x="361988" y="361191"/>
            <a:chExt cx="11468024" cy="1062071"/>
          </a:xfrm>
        </p:grpSpPr>
        <p:sp>
          <p:nvSpPr>
            <p:cNvPr id="4" name="矩形: 圆角 3"/>
            <p:cNvSpPr/>
            <p:nvPr/>
          </p:nvSpPr>
          <p:spPr>
            <a:xfrm>
              <a:off x="361988" y="605453"/>
              <a:ext cx="11468024" cy="817809"/>
            </a:xfrm>
            <a:prstGeom prst="roundRect">
              <a:avLst>
                <a:gd name="adj" fmla="val 15140"/>
              </a:avLst>
            </a:prstGeom>
            <a:solidFill>
              <a:srgbClr val="47984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3" name="矩形: 圆角 2"/>
            <p:cNvSpPr/>
            <p:nvPr/>
          </p:nvSpPr>
          <p:spPr>
            <a:xfrm>
              <a:off x="1307292" y="361191"/>
              <a:ext cx="216233"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5" name="矩形: 圆角 4"/>
            <p:cNvSpPr/>
            <p:nvPr/>
          </p:nvSpPr>
          <p:spPr>
            <a:xfrm>
              <a:off x="2660185"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6" name="矩形: 圆角 5"/>
            <p:cNvSpPr/>
            <p:nvPr/>
          </p:nvSpPr>
          <p:spPr>
            <a:xfrm>
              <a:off x="4011165"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7" name="矩形: 圆角 6"/>
            <p:cNvSpPr/>
            <p:nvPr/>
          </p:nvSpPr>
          <p:spPr>
            <a:xfrm>
              <a:off x="5362146" y="361191"/>
              <a:ext cx="212407"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8" name="矩形: 圆角 7"/>
            <p:cNvSpPr/>
            <p:nvPr/>
          </p:nvSpPr>
          <p:spPr>
            <a:xfrm>
              <a:off x="8064106"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9" name="矩形: 圆角 8"/>
            <p:cNvSpPr/>
            <p:nvPr/>
          </p:nvSpPr>
          <p:spPr>
            <a:xfrm>
              <a:off x="6713126"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10" name="矩形: 圆角 9"/>
            <p:cNvSpPr/>
            <p:nvPr/>
          </p:nvSpPr>
          <p:spPr>
            <a:xfrm>
              <a:off x="9415087"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11" name="矩形: 圆角 10"/>
            <p:cNvSpPr/>
            <p:nvPr/>
          </p:nvSpPr>
          <p:spPr>
            <a:xfrm>
              <a:off x="10767981" y="361191"/>
              <a:ext cx="212406"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grpSp>
      <p:sp>
        <p:nvSpPr>
          <p:cNvPr id="22" name="TextBox 21"/>
          <p:cNvSpPr txBox="1"/>
          <p:nvPr/>
        </p:nvSpPr>
        <p:spPr>
          <a:xfrm>
            <a:off x="837883" y="990283"/>
            <a:ext cx="9301162" cy="10763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3200" b="1" dirty="0">
                <a:solidFill>
                  <a:srgbClr val="002060"/>
                </a:solidFill>
                <a:latin typeface="Times New Roman" panose="02020603050405020304" pitchFamily="18" charset="0"/>
                <a:cs typeface="Times New Roman" panose="02020603050405020304" pitchFamily="18" charset="0"/>
              </a:rPr>
              <a:t> 6. Vì sao sẻ mẹ có được lòng dũng cảm v</a:t>
            </a:r>
            <a:r>
              <a:rPr lang="en-US" altLang="en-US" sz="3200" b="1" dirty="0">
                <a:solidFill>
                  <a:srgbClr val="002060"/>
                </a:solidFill>
                <a:latin typeface="Times New Roman" panose="02020603050405020304" pitchFamily="18" charset="0"/>
                <a:ea typeface="Times New Roman" panose="02020603050405020304" pitchFamily="18" charset="0"/>
              </a:rPr>
              <a:t>à</a:t>
            </a:r>
            <a:r>
              <a:rPr lang="en-US" altLang="en-US" sz="3200" b="1" dirty="0">
                <a:solidFill>
                  <a:srgbClr val="002060"/>
                </a:solidFill>
                <a:latin typeface="Times New Roman" panose="02020603050405020304" pitchFamily="18" charset="0"/>
                <a:cs typeface="Times New Roman" panose="02020603050405020304" pitchFamily="18" charset="0"/>
              </a:rPr>
              <a:t> sức mạnh tinh thần to lớn như vậy ? </a:t>
            </a:r>
            <a:endParaRPr lang="en-US" alt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8" name="Picture 27"/>
          <p:cNvPicPr>
            <a:picLocks noChangeAspect="1"/>
          </p:cNvPicPr>
          <p:nvPr/>
        </p:nvPicPr>
        <p:blipFill>
          <a:blip r:embed="rId3"/>
          <a:stretch>
            <a:fillRect/>
          </a:stretch>
        </p:blipFill>
        <p:spPr>
          <a:xfrm>
            <a:off x="94298" y="4419283"/>
            <a:ext cx="461962" cy="530225"/>
          </a:xfrm>
          <a:prstGeom prst="rect">
            <a:avLst/>
          </a:prstGeom>
          <a:noFill/>
          <a:ln w="9525">
            <a:noFill/>
          </a:ln>
        </p:spPr>
      </p:pic>
      <p:sp>
        <p:nvSpPr>
          <p:cNvPr id="16" name="TextBox 9"/>
          <p:cNvSpPr txBox="1"/>
          <p:nvPr/>
        </p:nvSpPr>
        <p:spPr>
          <a:xfrm>
            <a:off x="873125" y="2162175"/>
            <a:ext cx="11029315" cy="107632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3200" b="1" dirty="0">
                <a:solidFill>
                  <a:srgbClr val="C00000"/>
                </a:solidFill>
                <a:latin typeface="Times New Roman" panose="02020603050405020304" pitchFamily="18" charset="0"/>
                <a:cs typeface="Times New Roman" panose="02020603050405020304" pitchFamily="18" charset="0"/>
              </a:rPr>
              <a:t>Vì sẻ mẹ rất thương sẻ con bé bỏng, sẵn s</a:t>
            </a:r>
            <a:r>
              <a:rPr lang="en-US" altLang="en-US" sz="3200" b="1" dirty="0">
                <a:solidFill>
                  <a:srgbClr val="C00000"/>
                </a:solidFill>
                <a:latin typeface="Times New Roman" panose="02020603050405020304" pitchFamily="18" charset="0"/>
                <a:ea typeface="Times New Roman" panose="02020603050405020304" pitchFamily="18" charset="0"/>
              </a:rPr>
              <a:t>à</a:t>
            </a:r>
            <a:r>
              <a:rPr lang="en-US" altLang="en-US" sz="3200" b="1" dirty="0">
                <a:solidFill>
                  <a:srgbClr val="C00000"/>
                </a:solidFill>
                <a:latin typeface="Times New Roman" panose="02020603050405020304" pitchFamily="18" charset="0"/>
                <a:cs typeface="Times New Roman" panose="02020603050405020304" pitchFamily="18" charset="0"/>
              </a:rPr>
              <a:t>ng đem tất cả sức lực v</a:t>
            </a:r>
            <a:r>
              <a:rPr lang="en-US" altLang="en-US" sz="3200" b="1" dirty="0">
                <a:solidFill>
                  <a:srgbClr val="C00000"/>
                </a:solidFill>
                <a:latin typeface="Times New Roman" panose="02020603050405020304" pitchFamily="18" charset="0"/>
                <a:ea typeface="Times New Roman" panose="02020603050405020304" pitchFamily="18" charset="0"/>
              </a:rPr>
              <a:t>à</a:t>
            </a:r>
            <a:r>
              <a:rPr lang="en-US" altLang="en-US" sz="3200" b="1" dirty="0">
                <a:solidFill>
                  <a:srgbClr val="C00000"/>
                </a:solidFill>
                <a:latin typeface="Times New Roman" panose="02020603050405020304" pitchFamily="18" charset="0"/>
                <a:cs typeface="Times New Roman" panose="02020603050405020304" pitchFamily="18" charset="0"/>
              </a:rPr>
              <a:t> tính mạng của mình để cứu con thoát khỏi cái chết.</a:t>
            </a:r>
            <a:endParaRPr lang="en-US" altLang="en-US"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TextBox 16"/>
          <p:cNvSpPr txBox="1"/>
          <p:nvPr/>
        </p:nvSpPr>
        <p:spPr>
          <a:xfrm>
            <a:off x="1066800" y="3657283"/>
            <a:ext cx="6457950" cy="58356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3200" b="1" dirty="0">
                <a:solidFill>
                  <a:srgbClr val="002060"/>
                </a:solidFill>
                <a:latin typeface="Times New Roman" panose="02020603050405020304" pitchFamily="18" charset="0"/>
                <a:cs typeface="Times New Roman" panose="02020603050405020304" pitchFamily="18" charset="0"/>
              </a:rPr>
              <a:t> Nêu nội dung đoạn 2 +3</a:t>
            </a:r>
            <a:endParaRPr lang="en-US" alt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TextBox 9"/>
          <p:cNvSpPr txBox="1"/>
          <p:nvPr/>
        </p:nvSpPr>
        <p:spPr>
          <a:xfrm>
            <a:off x="837883" y="4419283"/>
            <a:ext cx="7905750" cy="58356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3200" b="1" dirty="0">
                <a:solidFill>
                  <a:srgbClr val="C00000"/>
                </a:solidFill>
                <a:latin typeface="Times New Roman" panose="02020603050405020304" pitchFamily="18" charset="0"/>
                <a:cs typeface="Times New Roman" panose="02020603050405020304" pitchFamily="18" charset="0"/>
              </a:rPr>
              <a:t>Sẻ mẹ dũng cảm bảo vệ con.  </a:t>
            </a:r>
            <a:endParaRPr lang="en-US" altLang="en-US"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3"/>
          <a:stretch>
            <a:fillRect/>
          </a:stretch>
        </p:blipFill>
        <p:spPr>
          <a:xfrm>
            <a:off x="95568" y="2255203"/>
            <a:ext cx="460375" cy="531812"/>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par>
                                <p:cTn id="15" presetID="22" presetClass="entr" presetSubtype="4"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500"/>
                                        <p:tgtEl>
                                          <p:spTgt spid="28"/>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8" name="组合 11"/>
          <p:cNvGrpSpPr/>
          <p:nvPr/>
        </p:nvGrpSpPr>
        <p:grpSpPr>
          <a:xfrm>
            <a:off x="76200" y="-363220"/>
            <a:ext cx="11988165" cy="1249680"/>
            <a:chOff x="361988" y="361191"/>
            <a:chExt cx="11468024" cy="1062071"/>
          </a:xfrm>
        </p:grpSpPr>
        <p:sp>
          <p:nvSpPr>
            <p:cNvPr id="4" name="矩形: 圆角 3"/>
            <p:cNvSpPr/>
            <p:nvPr/>
          </p:nvSpPr>
          <p:spPr>
            <a:xfrm>
              <a:off x="361988" y="605453"/>
              <a:ext cx="11468024" cy="817809"/>
            </a:xfrm>
            <a:prstGeom prst="roundRect">
              <a:avLst>
                <a:gd name="adj" fmla="val 15140"/>
              </a:avLst>
            </a:prstGeom>
            <a:solidFill>
              <a:srgbClr val="47984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3" name="矩形: 圆角 2"/>
            <p:cNvSpPr/>
            <p:nvPr/>
          </p:nvSpPr>
          <p:spPr>
            <a:xfrm>
              <a:off x="1307292" y="361191"/>
              <a:ext cx="216233"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5" name="矩形: 圆角 4"/>
            <p:cNvSpPr/>
            <p:nvPr/>
          </p:nvSpPr>
          <p:spPr>
            <a:xfrm>
              <a:off x="2660185"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6" name="矩形: 圆角 5"/>
            <p:cNvSpPr/>
            <p:nvPr/>
          </p:nvSpPr>
          <p:spPr>
            <a:xfrm>
              <a:off x="4011165"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7" name="矩形: 圆角 6"/>
            <p:cNvSpPr/>
            <p:nvPr/>
          </p:nvSpPr>
          <p:spPr>
            <a:xfrm>
              <a:off x="5362146" y="361191"/>
              <a:ext cx="212407"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8" name="矩形: 圆角 7"/>
            <p:cNvSpPr/>
            <p:nvPr/>
          </p:nvSpPr>
          <p:spPr>
            <a:xfrm>
              <a:off x="8064106"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9" name="矩形: 圆角 8"/>
            <p:cNvSpPr/>
            <p:nvPr/>
          </p:nvSpPr>
          <p:spPr>
            <a:xfrm>
              <a:off x="6713126"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10" name="矩形: 圆角 9"/>
            <p:cNvSpPr/>
            <p:nvPr/>
          </p:nvSpPr>
          <p:spPr>
            <a:xfrm>
              <a:off x="9415087"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11" name="矩形: 圆角 10"/>
            <p:cNvSpPr/>
            <p:nvPr/>
          </p:nvSpPr>
          <p:spPr>
            <a:xfrm>
              <a:off x="10767981" y="361191"/>
              <a:ext cx="212406"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grpSp>
      <p:sp>
        <p:nvSpPr>
          <p:cNvPr id="22" name="TextBox 21"/>
          <p:cNvSpPr txBox="1"/>
          <p:nvPr/>
        </p:nvSpPr>
        <p:spPr>
          <a:xfrm>
            <a:off x="1273810" y="1219200"/>
            <a:ext cx="9902190" cy="107632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3200" b="1" dirty="0">
                <a:solidFill>
                  <a:srgbClr val="002060"/>
                </a:solidFill>
                <a:latin typeface="Times New Roman" panose="02020603050405020304" pitchFamily="18" charset="0"/>
                <a:cs typeface="Times New Roman" panose="02020603050405020304" pitchFamily="18" charset="0"/>
              </a:rPr>
              <a:t> 7. Trước h</a:t>
            </a:r>
            <a:r>
              <a:rPr lang="en-US" altLang="en-US" sz="3200" b="1" dirty="0">
                <a:solidFill>
                  <a:srgbClr val="002060"/>
                </a:solidFill>
                <a:latin typeface="Times New Roman" panose="02020603050405020304" pitchFamily="18" charset="0"/>
                <a:ea typeface="Times New Roman" panose="02020603050405020304" pitchFamily="18" charset="0"/>
              </a:rPr>
              <a:t>à</a:t>
            </a:r>
            <a:r>
              <a:rPr lang="en-US" altLang="en-US" sz="3200" b="1" dirty="0">
                <a:solidFill>
                  <a:srgbClr val="002060"/>
                </a:solidFill>
                <a:latin typeface="Times New Roman" panose="02020603050405020304" pitchFamily="18" charset="0"/>
                <a:cs typeface="Times New Roman" panose="02020603050405020304" pitchFamily="18" charset="0"/>
              </a:rPr>
              <a:t>nh động dũng cảm của sẻ mẹ, con chó cảm thấy thế n</a:t>
            </a:r>
            <a:r>
              <a:rPr lang="en-US" altLang="en-US" sz="3200" b="1" dirty="0">
                <a:solidFill>
                  <a:srgbClr val="002060"/>
                </a:solidFill>
                <a:latin typeface="Times New Roman" panose="02020603050405020304" pitchFamily="18" charset="0"/>
                <a:ea typeface="Times New Roman" panose="02020603050405020304" pitchFamily="18" charset="0"/>
              </a:rPr>
              <a:t>à</a:t>
            </a:r>
            <a:r>
              <a:rPr lang="en-US" altLang="en-US" sz="3200" b="1" dirty="0">
                <a:solidFill>
                  <a:srgbClr val="002060"/>
                </a:solidFill>
                <a:latin typeface="Times New Roman" panose="02020603050405020304" pitchFamily="18" charset="0"/>
                <a:cs typeface="Times New Roman" panose="02020603050405020304" pitchFamily="18" charset="0"/>
              </a:rPr>
              <a:t>o? </a:t>
            </a:r>
            <a:endParaRPr lang="en-US" alt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8" name="Picture 27"/>
          <p:cNvPicPr>
            <a:picLocks noChangeAspect="1"/>
          </p:cNvPicPr>
          <p:nvPr/>
        </p:nvPicPr>
        <p:blipFill>
          <a:blip r:embed="rId3"/>
          <a:stretch>
            <a:fillRect/>
          </a:stretch>
        </p:blipFill>
        <p:spPr>
          <a:xfrm>
            <a:off x="457200" y="4571683"/>
            <a:ext cx="461963" cy="531812"/>
          </a:xfrm>
          <a:prstGeom prst="rect">
            <a:avLst/>
          </a:prstGeom>
          <a:noFill/>
          <a:ln w="9525">
            <a:noFill/>
          </a:ln>
        </p:spPr>
      </p:pic>
      <p:sp>
        <p:nvSpPr>
          <p:cNvPr id="17" name="TextBox 16"/>
          <p:cNvSpPr txBox="1"/>
          <p:nvPr/>
        </p:nvSpPr>
        <p:spPr>
          <a:xfrm>
            <a:off x="1219200" y="3810000"/>
            <a:ext cx="10165080" cy="5835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3200" b="1" dirty="0">
                <a:solidFill>
                  <a:srgbClr val="002060"/>
                </a:solidFill>
                <a:latin typeface="Times New Roman" panose="02020603050405020304" pitchFamily="18" charset="0"/>
                <a:cs typeface="Times New Roman" panose="02020603050405020304" pitchFamily="18" charset="0"/>
              </a:rPr>
              <a:t> Từ bối rối thể hiện trạng thái của con chó như thế n</a:t>
            </a:r>
            <a:r>
              <a:rPr lang="en-US" altLang="en-US" sz="3200" b="1" dirty="0">
                <a:solidFill>
                  <a:srgbClr val="002060"/>
                </a:solidFill>
                <a:latin typeface="Times New Roman" panose="02020603050405020304" pitchFamily="18" charset="0"/>
                <a:ea typeface="Times New Roman" panose="02020603050405020304" pitchFamily="18" charset="0"/>
              </a:rPr>
              <a:t>à</a:t>
            </a:r>
            <a:r>
              <a:rPr lang="en-US" altLang="en-US" sz="3200" b="1" dirty="0">
                <a:solidFill>
                  <a:srgbClr val="002060"/>
                </a:solidFill>
                <a:latin typeface="Times New Roman" panose="02020603050405020304" pitchFamily="18" charset="0"/>
                <a:cs typeface="Times New Roman" panose="02020603050405020304" pitchFamily="18" charset="0"/>
              </a:rPr>
              <a:t>o?</a:t>
            </a:r>
            <a:endParaRPr lang="en-US" alt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TextBox 9"/>
          <p:cNvSpPr txBox="1"/>
          <p:nvPr/>
        </p:nvSpPr>
        <p:spPr>
          <a:xfrm>
            <a:off x="1219200" y="4547870"/>
            <a:ext cx="10857865" cy="5835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3200" b="1" dirty="0">
                <a:solidFill>
                  <a:srgbClr val="C00000"/>
                </a:solidFill>
                <a:latin typeface="Times New Roman" panose="02020603050405020304" pitchFamily="18" charset="0"/>
                <a:cs typeface="Times New Roman" panose="02020603050405020304" pitchFamily="18" charset="0"/>
              </a:rPr>
              <a:t>Lúng túng, mất bình tĩnh không biết phải xử lí như thế n</a:t>
            </a:r>
            <a:r>
              <a:rPr lang="en-US" altLang="en-US" sz="3200" b="1" dirty="0">
                <a:solidFill>
                  <a:srgbClr val="C00000"/>
                </a:solidFill>
                <a:latin typeface="Times New Roman" panose="02020603050405020304" pitchFamily="18" charset="0"/>
                <a:ea typeface="Times New Roman" panose="02020603050405020304" pitchFamily="18" charset="0"/>
              </a:rPr>
              <a:t>à</a:t>
            </a:r>
            <a:r>
              <a:rPr lang="en-US" altLang="en-US" sz="3200" b="1" dirty="0">
                <a:solidFill>
                  <a:srgbClr val="C00000"/>
                </a:solidFill>
                <a:latin typeface="Times New Roman" panose="02020603050405020304" pitchFamily="18" charset="0"/>
                <a:cs typeface="Times New Roman" panose="02020603050405020304" pitchFamily="18" charset="0"/>
              </a:rPr>
              <a:t>o.</a:t>
            </a:r>
            <a:endParaRPr lang="en-US" altLang="en-US"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TextBox 18"/>
          <p:cNvSpPr txBox="1"/>
          <p:nvPr/>
        </p:nvSpPr>
        <p:spPr>
          <a:xfrm>
            <a:off x="1295083" y="2438400"/>
            <a:ext cx="8383587" cy="58356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200" b="1" dirty="0">
                <a:solidFill>
                  <a:srgbClr val="C00000"/>
                </a:solidFill>
                <a:latin typeface="Times New Roman" panose="02020603050405020304" pitchFamily="18" charset="0"/>
                <a:cs typeface="Times New Roman" panose="02020603050405020304" pitchFamily="18" charset="0"/>
              </a:rPr>
              <a:t>Bối rối v</a:t>
            </a:r>
            <a:r>
              <a:rPr lang="en-US" altLang="en-US" sz="3200" b="1" dirty="0">
                <a:solidFill>
                  <a:srgbClr val="C00000"/>
                </a:solidFill>
                <a:latin typeface="Times New Roman" panose="02020603050405020304" pitchFamily="18" charset="0"/>
                <a:ea typeface="Times New Roman" panose="02020603050405020304" pitchFamily="18" charset="0"/>
              </a:rPr>
              <a:t>à</a:t>
            </a:r>
            <a:r>
              <a:rPr lang="en-US" altLang="en-US" sz="3200" b="1" dirty="0">
                <a:solidFill>
                  <a:srgbClr val="C00000"/>
                </a:solidFill>
                <a:latin typeface="Times New Roman" panose="02020603050405020304" pitchFamily="18" charset="0"/>
                <a:cs typeface="Times New Roman" panose="02020603050405020304" pitchFamily="18" charset="0"/>
              </a:rPr>
              <a:t> thán phục</a:t>
            </a:r>
            <a:endParaRPr lang="en-US" altLang="en-US"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3"/>
          <a:stretch>
            <a:fillRect/>
          </a:stretch>
        </p:blipFill>
        <p:spPr>
          <a:xfrm>
            <a:off x="381000" y="2514600"/>
            <a:ext cx="460375" cy="53022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22" presetClass="entr" presetSubtype="4"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par>
                                <p:cTn id="30" presetID="22" presetClass="entr" presetSubtype="4"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组合 11"/>
          <p:cNvGrpSpPr/>
          <p:nvPr/>
        </p:nvGrpSpPr>
        <p:grpSpPr>
          <a:xfrm>
            <a:off x="203200" y="-363220"/>
            <a:ext cx="11820525" cy="1249680"/>
            <a:chOff x="361988" y="361191"/>
            <a:chExt cx="11468024" cy="1062071"/>
          </a:xfrm>
        </p:grpSpPr>
        <p:sp>
          <p:nvSpPr>
            <p:cNvPr id="4" name="矩形: 圆角 3"/>
            <p:cNvSpPr/>
            <p:nvPr/>
          </p:nvSpPr>
          <p:spPr>
            <a:xfrm>
              <a:off x="361988" y="605453"/>
              <a:ext cx="11468024" cy="817809"/>
            </a:xfrm>
            <a:prstGeom prst="roundRect">
              <a:avLst>
                <a:gd name="adj" fmla="val 15140"/>
              </a:avLst>
            </a:prstGeom>
            <a:solidFill>
              <a:srgbClr val="47984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3" name="矩形: 圆角 2"/>
            <p:cNvSpPr/>
            <p:nvPr/>
          </p:nvSpPr>
          <p:spPr>
            <a:xfrm>
              <a:off x="1307292" y="361191"/>
              <a:ext cx="216233"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5" name="矩形: 圆角 4"/>
            <p:cNvSpPr/>
            <p:nvPr/>
          </p:nvSpPr>
          <p:spPr>
            <a:xfrm>
              <a:off x="2660185"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6" name="矩形: 圆角 5"/>
            <p:cNvSpPr/>
            <p:nvPr/>
          </p:nvSpPr>
          <p:spPr>
            <a:xfrm>
              <a:off x="4011165"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7" name="矩形: 圆角 6"/>
            <p:cNvSpPr/>
            <p:nvPr/>
          </p:nvSpPr>
          <p:spPr>
            <a:xfrm>
              <a:off x="5362146" y="361191"/>
              <a:ext cx="212407"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8" name="矩形: 圆角 7"/>
            <p:cNvSpPr/>
            <p:nvPr/>
          </p:nvSpPr>
          <p:spPr>
            <a:xfrm>
              <a:off x="8064106"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9" name="矩形: 圆角 8"/>
            <p:cNvSpPr/>
            <p:nvPr/>
          </p:nvSpPr>
          <p:spPr>
            <a:xfrm>
              <a:off x="6713126"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10" name="矩形: 圆角 9"/>
            <p:cNvSpPr/>
            <p:nvPr/>
          </p:nvSpPr>
          <p:spPr>
            <a:xfrm>
              <a:off x="9415087"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11" name="矩形: 圆角 10"/>
            <p:cNvSpPr/>
            <p:nvPr/>
          </p:nvSpPr>
          <p:spPr>
            <a:xfrm>
              <a:off x="10767981" y="361191"/>
              <a:ext cx="212406"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grpSp>
      <p:sp>
        <p:nvSpPr>
          <p:cNvPr id="22" name="TextBox 21"/>
          <p:cNvSpPr txBox="1"/>
          <p:nvPr/>
        </p:nvSpPr>
        <p:spPr>
          <a:xfrm>
            <a:off x="602615" y="1045210"/>
            <a:ext cx="10834370" cy="5835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3200" b="1">
                <a:solidFill>
                  <a:srgbClr val="002060"/>
                </a:solidFill>
                <a:latin typeface="Times New Roman" panose="02020603050405020304" pitchFamily="18" charset="0"/>
                <a:cs typeface="Times New Roman" panose="02020603050405020304" pitchFamily="18" charset="0"/>
              </a:rPr>
              <a:t> 8. </a:t>
            </a:r>
            <a:r>
              <a:rPr lang="en-US" altLang="en-US" sz="3200" b="1" dirty="0">
                <a:solidFill>
                  <a:srgbClr val="002060"/>
                </a:solidFill>
                <a:latin typeface="Times New Roman" panose="02020603050405020304" pitchFamily="18" charset="0"/>
                <a:cs typeface="Times New Roman" panose="02020603050405020304" pitchFamily="18" charset="0"/>
              </a:rPr>
              <a:t>Vì sao tác giả b</a:t>
            </a:r>
            <a:r>
              <a:rPr lang="en-US" altLang="en-US" sz="3200" b="1" dirty="0">
                <a:solidFill>
                  <a:srgbClr val="002060"/>
                </a:solidFill>
                <a:latin typeface="Times New Roman" panose="02020603050405020304" pitchFamily="18" charset="0"/>
                <a:ea typeface="Times New Roman" panose="02020603050405020304" pitchFamily="18" charset="0"/>
              </a:rPr>
              <a:t>à</a:t>
            </a:r>
            <a:r>
              <a:rPr lang="en-US" altLang="en-US" sz="3200" b="1" dirty="0">
                <a:solidFill>
                  <a:srgbClr val="002060"/>
                </a:solidFill>
                <a:latin typeface="Times New Roman" panose="02020603050405020304" pitchFamily="18" charset="0"/>
                <a:cs typeface="Times New Roman" panose="02020603050405020304" pitchFamily="18" charset="0"/>
              </a:rPr>
              <a:t>y tỏ lòng kính phục đối với con sẻ bé nhỏ? </a:t>
            </a:r>
            <a:endParaRPr lang="en-US" altLang="en-US" sz="3200" b="1" dirty="0">
              <a:solidFill>
                <a:srgbClr val="002060"/>
              </a:solidFill>
              <a:latin typeface="Times New Roman" panose="02020603050405020304" pitchFamily="18" charset="0"/>
              <a:ea typeface="Times New Roman" panose="02020603050405020304" pitchFamily="18" charset="0"/>
            </a:endParaRPr>
          </a:p>
        </p:txBody>
      </p:sp>
      <p:pic>
        <p:nvPicPr>
          <p:cNvPr id="28" name="Picture 27"/>
          <p:cNvPicPr>
            <a:picLocks noChangeAspect="1"/>
          </p:cNvPicPr>
          <p:nvPr/>
        </p:nvPicPr>
        <p:blipFill>
          <a:blip r:embed="rId3"/>
          <a:stretch>
            <a:fillRect/>
          </a:stretch>
        </p:blipFill>
        <p:spPr>
          <a:xfrm>
            <a:off x="381000" y="4267200"/>
            <a:ext cx="461963" cy="530225"/>
          </a:xfrm>
          <a:prstGeom prst="rect">
            <a:avLst/>
          </a:prstGeom>
          <a:noFill/>
          <a:ln w="9525">
            <a:noFill/>
          </a:ln>
        </p:spPr>
      </p:pic>
      <p:sp>
        <p:nvSpPr>
          <p:cNvPr id="17" name="TextBox 16"/>
          <p:cNvSpPr txBox="1"/>
          <p:nvPr/>
        </p:nvSpPr>
        <p:spPr>
          <a:xfrm>
            <a:off x="815658" y="3657600"/>
            <a:ext cx="9301162" cy="58356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3200" b="1" dirty="0">
                <a:solidFill>
                  <a:srgbClr val="002060"/>
                </a:solidFill>
                <a:latin typeface="Times New Roman" panose="02020603050405020304" pitchFamily="18" charset="0"/>
                <a:cs typeface="Times New Roman" panose="02020603050405020304" pitchFamily="18" charset="0"/>
              </a:rPr>
              <a:t> Con hiểu kính cẩn l</a:t>
            </a:r>
            <a:r>
              <a:rPr lang="en-US" altLang="en-US" sz="3200" b="1" dirty="0">
                <a:solidFill>
                  <a:srgbClr val="002060"/>
                </a:solidFill>
                <a:latin typeface="Times New Roman" panose="02020603050405020304" pitchFamily="18" charset="0"/>
                <a:ea typeface="Times New Roman" panose="02020603050405020304" pitchFamily="18" charset="0"/>
              </a:rPr>
              <a:t>à</a:t>
            </a:r>
            <a:r>
              <a:rPr lang="en-US" altLang="en-US" sz="3200" b="1" dirty="0">
                <a:solidFill>
                  <a:srgbClr val="002060"/>
                </a:solidFill>
                <a:latin typeface="Times New Roman" panose="02020603050405020304" pitchFamily="18" charset="0"/>
                <a:cs typeface="Times New Roman" panose="02020603050405020304" pitchFamily="18" charset="0"/>
              </a:rPr>
              <a:t> như thế n</a:t>
            </a:r>
            <a:r>
              <a:rPr lang="en-US" altLang="en-US" sz="3200" b="1" dirty="0">
                <a:solidFill>
                  <a:srgbClr val="002060"/>
                </a:solidFill>
                <a:latin typeface="Times New Roman" panose="02020603050405020304" pitchFamily="18" charset="0"/>
                <a:ea typeface="Times New Roman" panose="02020603050405020304" pitchFamily="18" charset="0"/>
              </a:rPr>
              <a:t>à</a:t>
            </a:r>
            <a:r>
              <a:rPr lang="en-US" altLang="en-US" sz="3200" b="1" dirty="0">
                <a:solidFill>
                  <a:srgbClr val="002060"/>
                </a:solidFill>
                <a:latin typeface="Times New Roman" panose="02020603050405020304" pitchFamily="18" charset="0"/>
                <a:cs typeface="Times New Roman" panose="02020603050405020304" pitchFamily="18" charset="0"/>
              </a:rPr>
              <a:t>o?</a:t>
            </a:r>
            <a:endParaRPr lang="en-US" altLang="en-US" sz="3200" b="1" dirty="0">
              <a:solidFill>
                <a:srgbClr val="002060"/>
              </a:solidFill>
              <a:latin typeface="Times New Roman" panose="02020603050405020304" pitchFamily="18" charset="0"/>
              <a:ea typeface="Times New Roman" panose="02020603050405020304" pitchFamily="18" charset="0"/>
            </a:endParaRPr>
          </a:p>
        </p:txBody>
      </p:sp>
      <p:sp>
        <p:nvSpPr>
          <p:cNvPr id="18" name="TextBox 9"/>
          <p:cNvSpPr txBox="1"/>
          <p:nvPr/>
        </p:nvSpPr>
        <p:spPr>
          <a:xfrm>
            <a:off x="1007110" y="4244340"/>
            <a:ext cx="10988675" cy="107632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3200" b="1" dirty="0">
                <a:solidFill>
                  <a:srgbClr val="C00000"/>
                </a:solidFill>
                <a:latin typeface="Times New Roman" panose="02020603050405020304" pitchFamily="18" charset="0"/>
                <a:cs typeface="Times New Roman" panose="02020603050405020304" pitchFamily="18" charset="0"/>
              </a:rPr>
              <a:t>Tỏ rõ sự kính trọng bằng điệu bộ, cử chỉ, nét mặt rất trang nghiêm </a:t>
            </a:r>
            <a:endParaRPr lang="en-US" altLang="en-US" sz="3200" b="1" dirty="0">
              <a:solidFill>
                <a:srgbClr val="C00000"/>
              </a:solidFill>
              <a:latin typeface="Times New Roman" panose="02020603050405020304" pitchFamily="18" charset="0"/>
              <a:ea typeface="Times New Roman" panose="02020603050405020304" pitchFamily="18" charset="0"/>
            </a:endParaRPr>
          </a:p>
        </p:txBody>
      </p:sp>
      <p:sp>
        <p:nvSpPr>
          <p:cNvPr id="19" name="TextBox 18"/>
          <p:cNvSpPr txBox="1"/>
          <p:nvPr/>
        </p:nvSpPr>
        <p:spPr>
          <a:xfrm>
            <a:off x="779780" y="1781175"/>
            <a:ext cx="11243945" cy="156845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200" b="1" dirty="0">
                <a:solidFill>
                  <a:srgbClr val="C00000"/>
                </a:solidFill>
                <a:latin typeface="Times New Roman" panose="02020603050405020304" pitchFamily="18" charset="0"/>
                <a:cs typeface="Times New Roman" panose="02020603050405020304" pitchFamily="18" charset="0"/>
              </a:rPr>
              <a:t>H</a:t>
            </a:r>
            <a:r>
              <a:rPr lang="en-US" altLang="en-US" sz="3200" b="1" dirty="0">
                <a:solidFill>
                  <a:srgbClr val="C00000"/>
                </a:solidFill>
                <a:latin typeface="Times New Roman" panose="02020603050405020304" pitchFamily="18" charset="0"/>
                <a:ea typeface="Times New Roman" panose="02020603050405020304" pitchFamily="18" charset="0"/>
              </a:rPr>
              <a:t>à</a:t>
            </a:r>
            <a:r>
              <a:rPr lang="en-US" altLang="en-US" sz="3200" b="1" dirty="0">
                <a:solidFill>
                  <a:srgbClr val="C00000"/>
                </a:solidFill>
                <a:latin typeface="Times New Roman" panose="02020603050405020304" pitchFamily="18" charset="0"/>
                <a:cs typeface="Times New Roman" panose="02020603050405020304" pitchFamily="18" charset="0"/>
              </a:rPr>
              <a:t>nh động của sẻ gi</a:t>
            </a:r>
            <a:r>
              <a:rPr lang="en-US" altLang="en-US" sz="3200" b="1" dirty="0">
                <a:solidFill>
                  <a:srgbClr val="C00000"/>
                </a:solidFill>
                <a:latin typeface="Times New Roman" panose="02020603050405020304" pitchFamily="18" charset="0"/>
                <a:ea typeface="Times New Roman" panose="02020603050405020304" pitchFamily="18" charset="0"/>
              </a:rPr>
              <a:t>à</a:t>
            </a:r>
            <a:r>
              <a:rPr lang="en-US" altLang="en-US" sz="3200" b="1" dirty="0">
                <a:solidFill>
                  <a:srgbClr val="C00000"/>
                </a:solidFill>
                <a:latin typeface="Times New Roman" panose="02020603050405020304" pitchFamily="18" charset="0"/>
                <a:cs typeface="Times New Roman" panose="02020603050405020304" pitchFamily="18" charset="0"/>
              </a:rPr>
              <a:t> nhỏ bé, dám dũng cảm đối đầu với con chó săn to lớn v</a:t>
            </a:r>
            <a:r>
              <a:rPr lang="en-US" altLang="en-US" sz="3200" b="1" dirty="0">
                <a:solidFill>
                  <a:srgbClr val="C00000"/>
                </a:solidFill>
                <a:latin typeface="Times New Roman" panose="02020603050405020304" pitchFamily="18" charset="0"/>
                <a:ea typeface="Times New Roman" panose="02020603050405020304" pitchFamily="18" charset="0"/>
              </a:rPr>
              <a:t>à</a:t>
            </a:r>
            <a:r>
              <a:rPr lang="en-US" altLang="en-US" sz="3200" b="1" dirty="0">
                <a:solidFill>
                  <a:srgbClr val="C00000"/>
                </a:solidFill>
                <a:latin typeface="Times New Roman" panose="02020603050405020304" pitchFamily="18" charset="0"/>
                <a:cs typeface="Times New Roman" panose="02020603050405020304" pitchFamily="18" charset="0"/>
              </a:rPr>
              <a:t> hung dữ để cứu con l</a:t>
            </a:r>
            <a:r>
              <a:rPr lang="en-US" altLang="en-US" sz="3200" b="1" dirty="0">
                <a:solidFill>
                  <a:srgbClr val="C00000"/>
                </a:solidFill>
                <a:latin typeface="Times New Roman" panose="02020603050405020304" pitchFamily="18" charset="0"/>
                <a:ea typeface="Times New Roman" panose="02020603050405020304" pitchFamily="18" charset="0"/>
              </a:rPr>
              <a:t>à</a:t>
            </a:r>
            <a:r>
              <a:rPr lang="en-US" altLang="en-US" sz="3200" b="1" dirty="0">
                <a:solidFill>
                  <a:srgbClr val="C00000"/>
                </a:solidFill>
                <a:latin typeface="Times New Roman" panose="02020603050405020304" pitchFamily="18" charset="0"/>
                <a:cs typeface="Times New Roman" panose="02020603050405020304" pitchFamily="18" charset="0"/>
              </a:rPr>
              <a:t> h</a:t>
            </a:r>
            <a:r>
              <a:rPr lang="en-US" altLang="en-US" sz="3200" b="1" dirty="0">
                <a:solidFill>
                  <a:srgbClr val="C00000"/>
                </a:solidFill>
                <a:latin typeface="Times New Roman" panose="02020603050405020304" pitchFamily="18" charset="0"/>
                <a:ea typeface="Times New Roman" panose="02020603050405020304" pitchFamily="18" charset="0"/>
              </a:rPr>
              <a:t>à</a:t>
            </a:r>
            <a:r>
              <a:rPr lang="en-US" altLang="en-US" sz="3200" b="1" dirty="0">
                <a:solidFill>
                  <a:srgbClr val="C00000"/>
                </a:solidFill>
                <a:latin typeface="Times New Roman" panose="02020603050405020304" pitchFamily="18" charset="0"/>
                <a:cs typeface="Times New Roman" panose="02020603050405020304" pitchFamily="18" charset="0"/>
              </a:rPr>
              <a:t>nh động đáng trân trọng, khiến con người phải cảm phục.</a:t>
            </a:r>
            <a:endParaRPr lang="en-US" altLang="en-US" sz="3200" b="1" dirty="0">
              <a:solidFill>
                <a:srgbClr val="C00000"/>
              </a:solidFill>
              <a:latin typeface="Times New Roman" panose="02020603050405020304" pitchFamily="18" charset="0"/>
              <a:ea typeface="Times New Roman" panose="02020603050405020304" pitchFamily="18" charset="0"/>
            </a:endParaRPr>
          </a:p>
        </p:txBody>
      </p:sp>
      <p:pic>
        <p:nvPicPr>
          <p:cNvPr id="20" name="Picture 19"/>
          <p:cNvPicPr>
            <a:picLocks noChangeAspect="1"/>
          </p:cNvPicPr>
          <p:nvPr/>
        </p:nvPicPr>
        <p:blipFill>
          <a:blip r:embed="rId3"/>
          <a:stretch>
            <a:fillRect/>
          </a:stretch>
        </p:blipFill>
        <p:spPr>
          <a:xfrm>
            <a:off x="304483" y="1919605"/>
            <a:ext cx="460375" cy="530225"/>
          </a:xfrm>
          <a:prstGeom prst="rect">
            <a:avLst/>
          </a:prstGeom>
          <a:noFill/>
          <a:ln w="9525">
            <a:noFill/>
          </a:ln>
        </p:spPr>
      </p:pic>
      <p:sp>
        <p:nvSpPr>
          <p:cNvPr id="21" name="TextBox 20"/>
          <p:cNvSpPr txBox="1"/>
          <p:nvPr/>
        </p:nvSpPr>
        <p:spPr>
          <a:xfrm>
            <a:off x="990283" y="5320348"/>
            <a:ext cx="6323012" cy="58356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3200" b="1" dirty="0">
                <a:solidFill>
                  <a:srgbClr val="002060"/>
                </a:solidFill>
                <a:latin typeface="Times New Roman" panose="02020603050405020304" pitchFamily="18" charset="0"/>
                <a:cs typeface="Times New Roman" panose="02020603050405020304" pitchFamily="18" charset="0"/>
              </a:rPr>
              <a:t> Nêu nội dung đoạn 4+5</a:t>
            </a:r>
            <a:endParaRPr lang="en-US" altLang="en-US" sz="3200" b="1" dirty="0">
              <a:solidFill>
                <a:srgbClr val="002060"/>
              </a:solidFill>
              <a:latin typeface="Times New Roman" panose="02020603050405020304" pitchFamily="18" charset="0"/>
              <a:ea typeface="Times New Roman" panose="02020603050405020304" pitchFamily="18" charset="0"/>
            </a:endParaRPr>
          </a:p>
        </p:txBody>
      </p:sp>
      <p:sp>
        <p:nvSpPr>
          <p:cNvPr id="23" name="TextBox 9"/>
          <p:cNvSpPr txBox="1"/>
          <p:nvPr/>
        </p:nvSpPr>
        <p:spPr>
          <a:xfrm>
            <a:off x="1007110" y="6019800"/>
            <a:ext cx="10603230" cy="5835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3200" b="1" dirty="0">
                <a:solidFill>
                  <a:srgbClr val="C00000"/>
                </a:solidFill>
                <a:latin typeface="Times New Roman" panose="02020603050405020304" pitchFamily="18" charset="0"/>
                <a:cs typeface="Times New Roman" panose="02020603050405020304" pitchFamily="18" charset="0"/>
              </a:rPr>
              <a:t>Tác giả thán phục trước h</a:t>
            </a:r>
            <a:r>
              <a:rPr lang="en-US" altLang="en-US" sz="3200" b="1" dirty="0">
                <a:solidFill>
                  <a:srgbClr val="C00000"/>
                </a:solidFill>
                <a:latin typeface="Times New Roman" panose="02020603050405020304" pitchFamily="18" charset="0"/>
                <a:ea typeface="Times New Roman" panose="02020603050405020304" pitchFamily="18" charset="0"/>
              </a:rPr>
              <a:t>à</a:t>
            </a:r>
            <a:r>
              <a:rPr lang="en-US" altLang="en-US" sz="3200" b="1" dirty="0">
                <a:solidFill>
                  <a:srgbClr val="C00000"/>
                </a:solidFill>
                <a:latin typeface="Times New Roman" panose="02020603050405020304" pitchFamily="18" charset="0"/>
                <a:cs typeface="Times New Roman" panose="02020603050405020304" pitchFamily="18" charset="0"/>
              </a:rPr>
              <a:t>nh động dũng cảm của sẻ mẹ.</a:t>
            </a:r>
            <a:endParaRPr lang="en-US" altLang="en-US" sz="3200" b="1" dirty="0">
              <a:solidFill>
                <a:srgbClr val="C00000"/>
              </a:solidFill>
              <a:latin typeface="Times New Roman" panose="02020603050405020304" pitchFamily="18" charset="0"/>
              <a:ea typeface="Times New Roman" panose="02020603050405020304" pitchFamily="18" charset="0"/>
            </a:endParaRPr>
          </a:p>
        </p:txBody>
      </p:sp>
      <p:pic>
        <p:nvPicPr>
          <p:cNvPr id="24" name="Picture 23"/>
          <p:cNvPicPr>
            <a:picLocks noChangeAspect="1"/>
          </p:cNvPicPr>
          <p:nvPr/>
        </p:nvPicPr>
        <p:blipFill>
          <a:blip r:embed="rId3"/>
          <a:stretch>
            <a:fillRect/>
          </a:stretch>
        </p:blipFill>
        <p:spPr>
          <a:xfrm>
            <a:off x="355283" y="6096000"/>
            <a:ext cx="460375" cy="53022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22" presetClass="entr" presetSubtype="4"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par>
                                <p:cTn id="30" presetID="22" presetClass="entr" presetSubtype="4"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arn(inVertical)">
                                      <p:cBhvr>
                                        <p:cTn id="44" dur="500"/>
                                        <p:tgtEl>
                                          <p:spTgt spid="23"/>
                                        </p:tgtEl>
                                      </p:cBhvr>
                                    </p:animEffect>
                                  </p:childTnLst>
                                </p:cTn>
                              </p:par>
                              <p:par>
                                <p:cTn id="45" presetID="22" presetClass="entr" presetSubtype="4"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7" grpId="0"/>
      <p:bldP spid="18" grpId="0"/>
      <p:bldP spid="19" grpId="0"/>
      <p:bldP spid="21"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5" descr="Picture3"/>
          <p:cNvSpPr txBox="1"/>
          <p:nvPr/>
        </p:nvSpPr>
        <p:spPr>
          <a:xfrm>
            <a:off x="1524000" y="1752600"/>
            <a:ext cx="9731375" cy="1198880"/>
          </a:xfrm>
          <a:prstGeom prst="rect">
            <a:avLst/>
          </a:prstGeom>
          <a:blipFill rotWithShape="1">
            <a:blip r:embed="rId3"/>
            <a:stretch>
              <a:fillRect/>
            </a:stretch>
          </a:blipFill>
          <a:ln w="57150" cap="flat" cmpd="thinThick">
            <a:solidFill>
              <a:srgbClr val="FF99CC"/>
            </a:solidFill>
            <a:prstDash val="solid"/>
            <a:miter/>
            <a:headEnd type="none" w="med" len="med"/>
            <a:tailEnd type="none" w="med" len="med"/>
          </a:ln>
        </p:spPr>
        <p:txBody>
          <a:bodyPr wrap="square">
            <a:spAutoFit/>
          </a:bodyPr>
          <a:lstStyle/>
          <a:p>
            <a:pPr eaLnBrk="1" hangingPunct="1">
              <a:spcBef>
                <a:spcPct val="50000"/>
              </a:spcBef>
            </a:pPr>
            <a:r>
              <a:rPr lang="en-US" altLang="en-US" sz="3600" b="1" dirty="0">
                <a:solidFill>
                  <a:srgbClr val="C00000"/>
                </a:solidFill>
                <a:latin typeface="Times New Roman" panose="02020603050405020304" pitchFamily="18" charset="0"/>
                <a:cs typeface="Times New Roman" panose="02020603050405020304" pitchFamily="18" charset="0"/>
              </a:rPr>
              <a:t>Ca ngợi h</a:t>
            </a:r>
            <a:r>
              <a:rPr lang="en-US" altLang="en-US" sz="3600" b="1" dirty="0">
                <a:solidFill>
                  <a:srgbClr val="C00000"/>
                </a:solidFill>
                <a:latin typeface="Times New Roman" panose="02020603050405020304" pitchFamily="18" charset="0"/>
                <a:ea typeface="Times New Roman" panose="02020603050405020304" pitchFamily="18" charset="0"/>
              </a:rPr>
              <a:t>à</a:t>
            </a:r>
            <a:r>
              <a:rPr lang="en-US" altLang="en-US" sz="3600" b="1" dirty="0">
                <a:solidFill>
                  <a:srgbClr val="C00000"/>
                </a:solidFill>
                <a:latin typeface="Times New Roman" panose="02020603050405020304" pitchFamily="18" charset="0"/>
                <a:cs typeface="Times New Roman" panose="02020603050405020304" pitchFamily="18" charset="0"/>
              </a:rPr>
              <a:t>nh động dũng cảm, xả thân cứu con của sẻ mẹ.</a:t>
            </a:r>
            <a:endParaRPr lang="en-US" altLang="en-US" sz="3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Picture 7" descr="TAPDOC4_0004"/>
          <p:cNvPicPr>
            <a:picLocks noChangeAspect="1"/>
          </p:cNvPicPr>
          <p:nvPr/>
        </p:nvPicPr>
        <p:blipFill>
          <a:blip r:embed="rId4"/>
          <a:stretch>
            <a:fillRect/>
          </a:stretch>
        </p:blipFill>
        <p:spPr>
          <a:xfrm>
            <a:off x="2133600" y="3352800"/>
            <a:ext cx="8610600" cy="3200400"/>
          </a:xfrm>
          <a:prstGeom prst="rect">
            <a:avLst/>
          </a:prstGeom>
          <a:noFill/>
          <a:ln w="38100" cap="flat" cmpd="sng">
            <a:solidFill>
              <a:srgbClr val="FF0000"/>
            </a:solidFill>
            <a:prstDash val="solid"/>
            <a:miter/>
            <a:headEnd type="none" w="med" len="med"/>
            <a:tailEnd type="none" w="med" len="med"/>
          </a:ln>
        </p:spPr>
      </p:pic>
      <p:sp>
        <p:nvSpPr>
          <p:cNvPr id="2" name="Rectangle 1"/>
          <p:cNvSpPr/>
          <p:nvPr/>
        </p:nvSpPr>
        <p:spPr>
          <a:xfrm>
            <a:off x="3124200" y="838200"/>
            <a:ext cx="6447155" cy="70548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numCol="1">
            <a:prstTxWarp prst="textPlai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b="1"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Nêu</a:t>
            </a:r>
            <a:r>
              <a:rPr kumimoji="0" lang="en-US"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 </a:t>
            </a:r>
            <a:r>
              <a:rPr kumimoji="0" lang="en-US" b="1"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nội</a:t>
            </a:r>
            <a:r>
              <a:rPr kumimoji="0" lang="en-US"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 dung </a:t>
            </a:r>
            <a:r>
              <a:rPr kumimoji="0" lang="en-US" b="1"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chính</a:t>
            </a:r>
            <a:r>
              <a:rPr kumimoji="0" lang="en-US"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 </a:t>
            </a:r>
            <a:r>
              <a:rPr kumimoji="0" lang="en-US" b="1"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của</a:t>
            </a:r>
            <a:r>
              <a:rPr kumimoji="0" lang="en-US"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 </a:t>
            </a:r>
            <a:r>
              <a:rPr kumimoji="0" lang="en-US" b="1" i="0" u="none" strike="noStrike" kern="1200" cap="none" spc="0" normalizeH="0" baseline="0" noProof="0" dirty="0" err="1">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bài</a:t>
            </a:r>
            <a:r>
              <a:rPr kumimoji="0" lang="en-US"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p:cTn id="7" dur="500" fill="hold"/>
                                        <p:tgtEl>
                                          <p:spTgt spid="22533"/>
                                        </p:tgtEl>
                                        <p:attrNameLst>
                                          <p:attrName>ppt_w</p:attrName>
                                        </p:attrNameLst>
                                      </p:cBhvr>
                                      <p:tavLst>
                                        <p:tav tm="0">
                                          <p:val>
                                            <p:fltVal val="0"/>
                                          </p:val>
                                        </p:tav>
                                        <p:tav tm="100000">
                                          <p:val>
                                            <p:strVal val="#ppt_w"/>
                                          </p:val>
                                        </p:tav>
                                      </p:tavLst>
                                    </p:anim>
                                    <p:anim calcmode="lin" valueType="num">
                                      <p:cBhvr>
                                        <p:cTn id="8" dur="500" fill="hold"/>
                                        <p:tgtEl>
                                          <p:spTgt spid="2253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5"/>
          <p:cNvSpPr txBox="1">
            <a:spLocks noChangeArrowheads="1"/>
          </p:cNvSpPr>
          <p:nvPr/>
        </p:nvSpPr>
        <p:spPr bwMode="auto">
          <a:xfrm>
            <a:off x="4114800" y="5480050"/>
            <a:ext cx="4495800" cy="280035"/>
          </a:xfrm>
          <a:prstGeom prst="rect">
            <a:avLst/>
          </a:prstGeom>
          <a:noFill/>
          <a:ln>
            <a:noFill/>
          </a:ln>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en-US" altLang="en-US" sz="1230" b="1" i="1"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     Chu Thị Soa – Hải Châu- Đà Nẵng</a:t>
            </a:r>
          </a:p>
        </p:txBody>
      </p:sp>
      <p:pic>
        <p:nvPicPr>
          <p:cNvPr id="92163" name="Picture 2" descr="deca04cb798b"/>
          <p:cNvPicPr>
            <a:picLocks noChangeAspect="1"/>
          </p:cNvPicPr>
          <p:nvPr/>
        </p:nvPicPr>
        <p:blipFill>
          <a:blip r:embed="rId2"/>
          <a:stretch>
            <a:fillRect/>
          </a:stretch>
        </p:blipFill>
        <p:spPr>
          <a:xfrm>
            <a:off x="1524000" y="790575"/>
            <a:ext cx="9144000" cy="5276850"/>
          </a:xfrm>
          <a:prstGeom prst="rect">
            <a:avLst/>
          </a:prstGeom>
          <a:noFill/>
          <a:ln w="9525">
            <a:noFill/>
          </a:ln>
        </p:spPr>
      </p:pic>
      <p:sp>
        <p:nvSpPr>
          <p:cNvPr id="32772" name="Text Box 45"/>
          <p:cNvSpPr txBox="1">
            <a:spLocks noChangeArrowheads="1"/>
          </p:cNvSpPr>
          <p:nvPr/>
        </p:nvSpPr>
        <p:spPr bwMode="auto">
          <a:xfrm>
            <a:off x="3848100" y="2503488"/>
            <a:ext cx="5600700" cy="829945"/>
          </a:xfrm>
          <a:prstGeom prst="rect">
            <a:avLst/>
          </a:prstGeom>
          <a:noFill/>
          <a:ln>
            <a:noFill/>
          </a:ln>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en-US" altLang="en-US" sz="4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    Phép trừ</a:t>
            </a:r>
          </a:p>
        </p:txBody>
      </p:sp>
      <p:sp>
        <p:nvSpPr>
          <p:cNvPr id="32773" name="Text Box 45"/>
          <p:cNvSpPr txBox="1">
            <a:spLocks noChangeArrowheads="1"/>
          </p:cNvSpPr>
          <p:nvPr/>
        </p:nvSpPr>
        <p:spPr bwMode="auto">
          <a:xfrm>
            <a:off x="3657600" y="1663700"/>
            <a:ext cx="5600700" cy="460375"/>
          </a:xfrm>
          <a:prstGeom prst="rect">
            <a:avLst/>
          </a:prstGeom>
          <a:noFill/>
          <a:ln>
            <a:noFill/>
          </a:ln>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en-US" altLang="en-US" sz="2400" b="1" i="0" u="none" strike="noStrike" kern="1200" cap="none" spc="0" normalizeH="0" baseline="0" noProof="0">
                <a:ln>
                  <a:noFill/>
                </a:ln>
                <a:solidFill>
                  <a:srgbClr val="0000CC"/>
                </a:solidFill>
                <a:effectLst/>
                <a:uLnTx/>
                <a:uFillTx/>
                <a:latin typeface="Times New Roman" panose="02020603050405020304" pitchFamily="18" charset="0"/>
                <a:ea typeface="+mn-ea"/>
                <a:cs typeface="+mn-cs"/>
              </a:rPr>
              <a:t>   MÔN TOÁN TUẦN 6</a:t>
            </a:r>
          </a:p>
        </p:txBody>
      </p:sp>
      <p:sp>
        <p:nvSpPr>
          <p:cNvPr id="32774" name="Text Box 45"/>
          <p:cNvSpPr txBox="1">
            <a:spLocks noChangeArrowheads="1"/>
          </p:cNvSpPr>
          <p:nvPr/>
        </p:nvSpPr>
        <p:spPr bwMode="auto">
          <a:xfrm>
            <a:off x="4114800" y="4132263"/>
            <a:ext cx="5600700" cy="565150"/>
          </a:xfrm>
          <a:prstGeom prst="rect">
            <a:avLst/>
          </a:prstGeom>
          <a:noFill/>
          <a:ln>
            <a:noFill/>
          </a:ln>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en-US" altLang="en-US" sz="3075" b="1" i="0" u="none" strike="noStrike" kern="1200" cap="none" spc="0" normalizeH="0" baseline="0" noProof="0">
                <a:ln>
                  <a:noFill/>
                </a:ln>
                <a:solidFill>
                  <a:srgbClr val="0000CC"/>
                </a:solidFill>
                <a:effectLst/>
                <a:uLnTx/>
                <a:uFillTx/>
                <a:latin typeface="Times New Roman" panose="02020603050405020304" pitchFamily="18" charset="0"/>
                <a:ea typeface="+mn-ea"/>
                <a:cs typeface="+mn-cs"/>
              </a:rPr>
              <a:t>  CHU THỊ SOA</a:t>
            </a:r>
          </a:p>
        </p:txBody>
      </p:sp>
      <p:pic>
        <p:nvPicPr>
          <p:cNvPr id="92167" name="Picture 4" descr="E:\GIAO AN LOP 4\HINH DONG PP\khung hinh\khung hinh dep\khung anh 1\1 (50).jpg"/>
          <p:cNvPicPr>
            <a:picLocks noChangeAspect="1"/>
          </p:cNvPicPr>
          <p:nvPr/>
        </p:nvPicPr>
        <p:blipFill>
          <a:blip r:embed="rId3"/>
          <a:stretch>
            <a:fillRect/>
          </a:stretch>
        </p:blipFill>
        <p:spPr>
          <a:xfrm>
            <a:off x="0" y="0"/>
            <a:ext cx="12192000" cy="6874510"/>
          </a:xfrm>
          <a:prstGeom prst="rect">
            <a:avLst/>
          </a:prstGeom>
          <a:noFill/>
          <a:ln w="9525">
            <a:noFill/>
          </a:ln>
        </p:spPr>
      </p:pic>
      <p:sp>
        <p:nvSpPr>
          <p:cNvPr id="3" name="TextBox 2"/>
          <p:cNvSpPr txBox="1"/>
          <p:nvPr/>
        </p:nvSpPr>
        <p:spPr>
          <a:xfrm>
            <a:off x="1638300" y="1142683"/>
            <a:ext cx="7810500" cy="706755"/>
          </a:xfrm>
          <a:prstGeom prst="rect">
            <a:avLst/>
          </a:prstGeom>
          <a:noFill/>
          <a:ln w="9525">
            <a:noFill/>
          </a:ln>
        </p:spPr>
        <p:txBody>
          <a:bodyPr>
            <a:spAutoFit/>
          </a:bodyPr>
          <a:lstStyle/>
          <a:p>
            <a:pPr algn="ctr"/>
            <a:r>
              <a:rPr lang="en-US" altLang="en-US" b="1" dirty="0">
                <a:latin typeface="Times New Roman" panose="02020603050405020304" pitchFamily="18" charset="0"/>
                <a:cs typeface="Times New Roman" panose="02020603050405020304" pitchFamily="18" charset="0"/>
              </a:rPr>
              <a:t>Nêu giọng đọc to</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n b</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i?</a:t>
            </a:r>
            <a:endParaRPr lang="en-US" altLang="en-US"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 Box 6"/>
          <p:cNvSpPr txBox="1"/>
          <p:nvPr/>
        </p:nvSpPr>
        <p:spPr>
          <a:xfrm>
            <a:off x="1980883" y="2343785"/>
            <a:ext cx="8120062" cy="1568450"/>
          </a:xfrm>
          <a:prstGeom prst="rect">
            <a:avLst/>
          </a:prstGeom>
          <a:noFill/>
          <a:ln w="9525">
            <a:noFill/>
          </a:ln>
        </p:spPr>
        <p:txBody>
          <a:bodyPr>
            <a:sp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en-US" sz="3200" b="1" dirty="0">
                <a:solidFill>
                  <a:srgbClr val="C00000"/>
                </a:solidFill>
                <a:latin typeface="Times New Roman" panose="02020603050405020304" pitchFamily="18" charset="0"/>
                <a:cs typeface="Times New Roman" panose="02020603050405020304" pitchFamily="18" charset="0"/>
              </a:rPr>
              <a:t>+ Đọc to, rõ r</a:t>
            </a:r>
            <a:r>
              <a:rPr lang="en-US" altLang="en-US" sz="3200" b="1" dirty="0">
                <a:solidFill>
                  <a:srgbClr val="C00000"/>
                </a:solidFill>
                <a:latin typeface="Times New Roman" panose="02020603050405020304" pitchFamily="18" charset="0"/>
                <a:ea typeface="Times New Roman" panose="02020603050405020304" pitchFamily="18" charset="0"/>
              </a:rPr>
              <a:t>à</a:t>
            </a:r>
            <a:r>
              <a:rPr lang="en-US" altLang="en-US" sz="3200" b="1" dirty="0">
                <a:solidFill>
                  <a:srgbClr val="C00000"/>
                </a:solidFill>
                <a:latin typeface="Times New Roman" panose="02020603050405020304" pitchFamily="18" charset="0"/>
                <a:cs typeface="Times New Roman" panose="02020603050405020304" pitchFamily="18" charset="0"/>
              </a:rPr>
              <a:t>ng, ngắt nghỉ đúng</a:t>
            </a:r>
          </a:p>
          <a:p>
            <a:pPr marL="0" lvl="0" indent="0">
              <a:spcBef>
                <a:spcPct val="0"/>
              </a:spcBef>
              <a:buClrTx/>
              <a:buSzTx/>
              <a:buNone/>
            </a:pPr>
            <a:r>
              <a:rPr lang="en-US" altLang="en-US" sz="3200" b="1" dirty="0">
                <a:solidFill>
                  <a:srgbClr val="C00000"/>
                </a:solidFill>
                <a:latin typeface="Times New Roman" panose="02020603050405020304" pitchFamily="18" charset="0"/>
                <a:cs typeface="Times New Roman" panose="02020603050405020304" pitchFamily="18" charset="0"/>
              </a:rPr>
              <a:t>+ Giọng hồi hộp, căng thẳng, nhấn giọng từ ngữ gợi tả</a:t>
            </a:r>
            <a:endParaRPr lang="en-US" altLang="en-US"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heel(3)">
                                      <p:cBhvr>
                                        <p:cTn id="12" dur="20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 calcmode="lin" valueType="num">
                                      <p:cBhvr>
                                        <p:cTn id="17"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vert="horz" wrap="square" lIns="0" tIns="45720" rIns="0" bIns="0" anchor="b" anchorCtr="0"/>
          <a:lstStyle/>
          <a:p>
            <a:endParaRPr lang="vi-VN" altLang="vi-VN" dirty="0">
              <a:latin typeface="Arial" panose="020B0604020202020204" pitchFamily="34" charset="0"/>
            </a:endParaRPr>
          </a:p>
        </p:txBody>
      </p:sp>
      <p:pic>
        <p:nvPicPr>
          <p:cNvPr id="93187" name="Content Placeholder 3"/>
          <p:cNvPicPr>
            <a:picLocks noGrp="1" noChangeAspect="1"/>
          </p:cNvPicPr>
          <p:nvPr>
            <p:ph idx="1"/>
          </p:nvPr>
        </p:nvPicPr>
        <p:blipFill>
          <a:blip r:embed="rId2"/>
          <a:srcRect/>
          <a:stretch>
            <a:fillRect/>
          </a:stretch>
        </p:blipFill>
        <p:spPr>
          <a:xfrm>
            <a:off x="0" y="0"/>
            <a:ext cx="12189460" cy="6858000"/>
          </a:xfrm>
        </p:spPr>
      </p:pic>
      <p:sp>
        <p:nvSpPr>
          <p:cNvPr id="5" name="矩形 2"/>
          <p:cNvSpPr/>
          <p:nvPr/>
        </p:nvSpPr>
        <p:spPr>
          <a:xfrm>
            <a:off x="2390775" y="2133600"/>
            <a:ext cx="7410450" cy="738505"/>
          </a:xfrm>
          <a:prstGeom prst="rect">
            <a:avLst/>
          </a:prstGeom>
        </p:spPr>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Times New Roman" panose="02020603050405020304"/>
                <a:ea typeface="方正大标宋简体" panose="02010601030101010101" charset="-122"/>
                <a:cs typeface="+mn-ea"/>
                <a:sym typeface="Arial" panose="020B0604020202020204" pitchFamily="34" charset="0"/>
              </a:rPr>
              <a:t>LUYỆN ĐỌC DIỄN CẢM</a:t>
            </a:r>
            <a:endParaRPr kumimoji="0" lang="zh-CN" altLang="en-US" sz="48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Calibri Light" panose="020F0302020204030204"/>
              <a:ea typeface="方正大标宋简体" panose="02010601030101010101" charset="-122"/>
              <a:cs typeface="+mn-ea"/>
              <a:sym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4*#ppt_w"/>
                                          </p:val>
                                        </p:tav>
                                        <p:tav tm="100000">
                                          <p:val>
                                            <p:strVal val="#ppt_w"/>
                                          </p:val>
                                        </p:tav>
                                      </p:tavLst>
                                    </p:anim>
                                    <p:anim calcmode="lin" valueType="num">
                                      <p:cBhvr>
                                        <p:cTn id="8" dur="500" fill="hold"/>
                                        <p:tgtEl>
                                          <p:spTgt spid="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10" name="组合 11"/>
          <p:cNvGrpSpPr/>
          <p:nvPr/>
        </p:nvGrpSpPr>
        <p:grpSpPr>
          <a:xfrm>
            <a:off x="152400" y="-287020"/>
            <a:ext cx="11950700" cy="1249680"/>
            <a:chOff x="361988" y="361191"/>
            <a:chExt cx="11468024" cy="1062071"/>
          </a:xfrm>
        </p:grpSpPr>
        <p:sp>
          <p:nvSpPr>
            <p:cNvPr id="4" name="矩形: 圆角 3"/>
            <p:cNvSpPr/>
            <p:nvPr/>
          </p:nvSpPr>
          <p:spPr>
            <a:xfrm>
              <a:off x="361988" y="605453"/>
              <a:ext cx="11468024" cy="817809"/>
            </a:xfrm>
            <a:prstGeom prst="roundRect">
              <a:avLst>
                <a:gd name="adj" fmla="val 15140"/>
              </a:avLst>
            </a:prstGeom>
            <a:solidFill>
              <a:srgbClr val="47984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3" name="矩形: 圆角 2"/>
            <p:cNvSpPr/>
            <p:nvPr/>
          </p:nvSpPr>
          <p:spPr>
            <a:xfrm>
              <a:off x="1307292" y="361191"/>
              <a:ext cx="216233"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5" name="矩形: 圆角 4"/>
            <p:cNvSpPr/>
            <p:nvPr/>
          </p:nvSpPr>
          <p:spPr>
            <a:xfrm>
              <a:off x="2660185"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6" name="矩形: 圆角 5"/>
            <p:cNvSpPr/>
            <p:nvPr/>
          </p:nvSpPr>
          <p:spPr>
            <a:xfrm>
              <a:off x="4011165"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7" name="矩形: 圆角 6"/>
            <p:cNvSpPr/>
            <p:nvPr/>
          </p:nvSpPr>
          <p:spPr>
            <a:xfrm>
              <a:off x="5362146" y="361191"/>
              <a:ext cx="212407"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8" name="矩形: 圆角 7"/>
            <p:cNvSpPr/>
            <p:nvPr/>
          </p:nvSpPr>
          <p:spPr>
            <a:xfrm>
              <a:off x="8064106"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9" name="矩形: 圆角 8"/>
            <p:cNvSpPr/>
            <p:nvPr/>
          </p:nvSpPr>
          <p:spPr>
            <a:xfrm>
              <a:off x="6713126"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10" name="矩形: 圆角 9"/>
            <p:cNvSpPr/>
            <p:nvPr/>
          </p:nvSpPr>
          <p:spPr>
            <a:xfrm>
              <a:off x="9415087"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11" name="矩形: 圆角 10"/>
            <p:cNvSpPr/>
            <p:nvPr/>
          </p:nvSpPr>
          <p:spPr>
            <a:xfrm>
              <a:off x="10767981" y="361191"/>
              <a:ext cx="212406"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grpSp>
      <p:sp>
        <p:nvSpPr>
          <p:cNvPr id="94211" name="TextBox 1"/>
          <p:cNvSpPr txBox="1"/>
          <p:nvPr/>
        </p:nvSpPr>
        <p:spPr>
          <a:xfrm>
            <a:off x="152400" y="838200"/>
            <a:ext cx="11950700" cy="452310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FontTx/>
              <a:buNone/>
            </a:pPr>
            <a:r>
              <a:rPr lang="en-US" altLang="en-US" sz="3200" b="1" dirty="0">
                <a:solidFill>
                  <a:srgbClr val="FF0000"/>
                </a:solidFill>
                <a:latin typeface="Arial" panose="020B0604020202020204" pitchFamily="34" charset="0"/>
              </a:rPr>
              <a:t>	</a:t>
            </a:r>
          </a:p>
          <a:p>
            <a:pPr marL="0" lvl="0" indent="0" algn="just" eaLnBrk="1" hangingPunct="1">
              <a:lnSpc>
                <a:spcPct val="100000"/>
              </a:lnSpc>
              <a:spcBef>
                <a:spcPct val="0"/>
              </a:spcBef>
              <a:buFontTx/>
              <a:buNone/>
            </a:pPr>
            <a:r>
              <a:rPr lang="en-US" altLang="en-US" sz="3200" b="1" dirty="0">
                <a:solidFill>
                  <a:srgbClr val="FF0000"/>
                </a:solidFill>
                <a:latin typeface="Arial" panose="020B0604020202020204" pitchFamily="34" charset="0"/>
                <a:cs typeface="Times New Roman" panose="02020603050405020304" pitchFamily="18" charset="0"/>
              </a:rPr>
              <a:t>	</a:t>
            </a:r>
            <a:r>
              <a:rPr lang="en-US" altLang="en-US" sz="3200" b="1" dirty="0">
                <a:solidFill>
                  <a:srgbClr val="0000FF"/>
                </a:solidFill>
                <a:latin typeface="Times New Roman" panose="02020603050405020304" pitchFamily="18" charset="0"/>
                <a:cs typeface="Times New Roman" panose="02020603050405020304" pitchFamily="18" charset="0"/>
              </a:rPr>
              <a:t>Bỗng từ trên cây cao gần đó, một con sẻ gi</a:t>
            </a:r>
            <a:r>
              <a:rPr lang="en-US" altLang="en-US" sz="3200" b="1" dirty="0">
                <a:solidFill>
                  <a:srgbClr val="0000FF"/>
                </a:solidFill>
                <a:latin typeface="Times New Roman" panose="02020603050405020304" pitchFamily="18" charset="0"/>
                <a:ea typeface="Times New Roman" panose="02020603050405020304" pitchFamily="18" charset="0"/>
              </a:rPr>
              <a:t>à</a:t>
            </a:r>
            <a:r>
              <a:rPr lang="en-US" altLang="en-US" sz="3200" b="1" dirty="0">
                <a:solidFill>
                  <a:srgbClr val="0000FF"/>
                </a:solidFill>
                <a:latin typeface="Times New Roman" panose="02020603050405020304" pitchFamily="18" charset="0"/>
                <a:cs typeface="Times New Roman" panose="02020603050405020304" pitchFamily="18" charset="0"/>
              </a:rPr>
              <a:t> có bộ ức đen nhánh lao xuống như hòn đá  rơi trước mõm con chó. Lông sẻ gi</a:t>
            </a:r>
            <a:r>
              <a:rPr lang="en-US" altLang="en-US" sz="3200" b="1" dirty="0">
                <a:solidFill>
                  <a:srgbClr val="0000FF"/>
                </a:solidFill>
                <a:latin typeface="Times New Roman" panose="02020603050405020304" pitchFamily="18" charset="0"/>
                <a:ea typeface="Times New Roman" panose="02020603050405020304" pitchFamily="18" charset="0"/>
              </a:rPr>
              <a:t>à</a:t>
            </a:r>
            <a:r>
              <a:rPr lang="en-US" altLang="en-US" sz="3200" b="1" dirty="0">
                <a:solidFill>
                  <a:srgbClr val="0000FF"/>
                </a:solidFill>
                <a:latin typeface="Times New Roman" panose="02020603050405020304" pitchFamily="18" charset="0"/>
                <a:cs typeface="Times New Roman" panose="02020603050405020304" pitchFamily="18" charset="0"/>
              </a:rPr>
              <a:t> dựng ngược, miệng rít lên tuyệt vọng v</a:t>
            </a:r>
            <a:r>
              <a:rPr lang="en-US" altLang="en-US" sz="3200" b="1" dirty="0">
                <a:solidFill>
                  <a:srgbClr val="0000FF"/>
                </a:solidFill>
                <a:latin typeface="Times New Roman" panose="02020603050405020304" pitchFamily="18" charset="0"/>
                <a:ea typeface="Times New Roman" panose="02020603050405020304" pitchFamily="18" charset="0"/>
              </a:rPr>
              <a:t>à</a:t>
            </a:r>
            <a:r>
              <a:rPr lang="en-US" altLang="en-US" sz="3200" b="1" dirty="0">
                <a:solidFill>
                  <a:srgbClr val="0000FF"/>
                </a:solidFill>
                <a:latin typeface="Times New Roman" panose="02020603050405020304" pitchFamily="18" charset="0"/>
                <a:cs typeface="Times New Roman" panose="02020603050405020304" pitchFamily="18" charset="0"/>
              </a:rPr>
              <a:t> thảm thiết. Nó nhảy hai ba bước về phía cái mõm há rộng đầy răng của con chó.</a:t>
            </a:r>
          </a:p>
          <a:p>
            <a:pPr marL="0" lvl="0" indent="0" algn="just" eaLnBrk="1" hangingPunct="1">
              <a:lnSpc>
                <a:spcPct val="100000"/>
              </a:lnSpc>
              <a:spcBef>
                <a:spcPct val="0"/>
              </a:spcBef>
              <a:buFontTx/>
              <a:buNone/>
            </a:pPr>
            <a:r>
              <a:rPr lang="en-US" altLang="en-US" sz="3200" b="1" dirty="0">
                <a:solidFill>
                  <a:srgbClr val="0000FF"/>
                </a:solidFill>
                <a:latin typeface="Times New Roman" panose="02020603050405020304" pitchFamily="18" charset="0"/>
                <a:cs typeface="Times New Roman" panose="02020603050405020304" pitchFamily="18" charset="0"/>
              </a:rPr>
              <a:t>	Sẻ gi</a:t>
            </a:r>
            <a:r>
              <a:rPr lang="en-US" altLang="en-US" sz="3200" b="1" dirty="0">
                <a:solidFill>
                  <a:srgbClr val="0000FF"/>
                </a:solidFill>
                <a:latin typeface="Times New Roman" panose="02020603050405020304" pitchFamily="18" charset="0"/>
                <a:ea typeface="Times New Roman" panose="02020603050405020304" pitchFamily="18" charset="0"/>
              </a:rPr>
              <a:t>à</a:t>
            </a:r>
            <a:r>
              <a:rPr lang="en-US" altLang="en-US" sz="3200" b="1" dirty="0">
                <a:solidFill>
                  <a:srgbClr val="0000FF"/>
                </a:solidFill>
                <a:latin typeface="Times New Roman" panose="02020603050405020304" pitchFamily="18" charset="0"/>
                <a:cs typeface="Times New Roman" panose="02020603050405020304" pitchFamily="18" charset="0"/>
              </a:rPr>
              <a:t> lao đến cứu con, lấy thân mình phủ kín sẻ con. Giọng nó yếu ớt nhưng hung dữ v</a:t>
            </a:r>
            <a:r>
              <a:rPr lang="en-US" altLang="en-US" sz="3200" b="1" dirty="0">
                <a:solidFill>
                  <a:srgbClr val="0000FF"/>
                </a:solidFill>
                <a:latin typeface="Times New Roman" panose="02020603050405020304" pitchFamily="18" charset="0"/>
                <a:ea typeface="Times New Roman" panose="02020603050405020304" pitchFamily="18" charset="0"/>
              </a:rPr>
              <a:t>à</a:t>
            </a:r>
            <a:r>
              <a:rPr lang="en-US" altLang="en-US" sz="3200" b="1" dirty="0">
                <a:solidFill>
                  <a:srgbClr val="0000FF"/>
                </a:solidFill>
                <a:latin typeface="Times New Roman" panose="02020603050405020304" pitchFamily="18" charset="0"/>
                <a:cs typeface="Times New Roman" panose="02020603050405020304" pitchFamily="18" charset="0"/>
              </a:rPr>
              <a:t> khản đặc. Trước mắt nó, con chó như một con quỷ khổng lồ. Nó sẽ hi sinh. Nhưng một sức mạnh vô hình vẫn cuốn nó xuống đất.</a:t>
            </a:r>
            <a:endParaRPr lang="en-US" altLang="en-US" sz="32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58" name="组合 11"/>
          <p:cNvGrpSpPr/>
          <p:nvPr/>
        </p:nvGrpSpPr>
        <p:grpSpPr>
          <a:xfrm>
            <a:off x="152400" y="-439420"/>
            <a:ext cx="11884025" cy="1249680"/>
            <a:chOff x="361988" y="361191"/>
            <a:chExt cx="11468024" cy="1062071"/>
          </a:xfrm>
        </p:grpSpPr>
        <p:sp>
          <p:nvSpPr>
            <p:cNvPr id="4" name="矩形: 圆角 3"/>
            <p:cNvSpPr/>
            <p:nvPr/>
          </p:nvSpPr>
          <p:spPr>
            <a:xfrm>
              <a:off x="361988" y="605453"/>
              <a:ext cx="11468024" cy="817809"/>
            </a:xfrm>
            <a:prstGeom prst="roundRect">
              <a:avLst>
                <a:gd name="adj" fmla="val 15140"/>
              </a:avLst>
            </a:prstGeom>
            <a:solidFill>
              <a:srgbClr val="47984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3" name="矩形: 圆角 2"/>
            <p:cNvSpPr/>
            <p:nvPr/>
          </p:nvSpPr>
          <p:spPr>
            <a:xfrm>
              <a:off x="1307292" y="361191"/>
              <a:ext cx="216233"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5" name="矩形: 圆角 4"/>
            <p:cNvSpPr/>
            <p:nvPr/>
          </p:nvSpPr>
          <p:spPr>
            <a:xfrm>
              <a:off x="2660185"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6" name="矩形: 圆角 5"/>
            <p:cNvSpPr/>
            <p:nvPr/>
          </p:nvSpPr>
          <p:spPr>
            <a:xfrm>
              <a:off x="4011165"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7" name="矩形: 圆角 6"/>
            <p:cNvSpPr/>
            <p:nvPr/>
          </p:nvSpPr>
          <p:spPr>
            <a:xfrm>
              <a:off x="5362146" y="361191"/>
              <a:ext cx="212407"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8" name="矩形: 圆角 7"/>
            <p:cNvSpPr/>
            <p:nvPr/>
          </p:nvSpPr>
          <p:spPr>
            <a:xfrm>
              <a:off x="8064106"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9" name="矩形: 圆角 8"/>
            <p:cNvSpPr/>
            <p:nvPr/>
          </p:nvSpPr>
          <p:spPr>
            <a:xfrm>
              <a:off x="6713126"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10" name="矩形: 圆角 9"/>
            <p:cNvSpPr/>
            <p:nvPr/>
          </p:nvSpPr>
          <p:spPr>
            <a:xfrm>
              <a:off x="9415087" y="361191"/>
              <a:ext cx="214320"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11" name="矩形: 圆角 10"/>
            <p:cNvSpPr/>
            <p:nvPr/>
          </p:nvSpPr>
          <p:spPr>
            <a:xfrm>
              <a:off x="10767981" y="361191"/>
              <a:ext cx="212406" cy="527662"/>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grpSp>
      <p:sp>
        <p:nvSpPr>
          <p:cNvPr id="96259" name="TextBox 1"/>
          <p:cNvSpPr txBox="1"/>
          <p:nvPr/>
        </p:nvSpPr>
        <p:spPr>
          <a:xfrm>
            <a:off x="76200" y="1371600"/>
            <a:ext cx="11612245" cy="403098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FontTx/>
              <a:buNone/>
            </a:pPr>
            <a:r>
              <a:rPr lang="en-US" altLang="en-US" sz="3200" b="1" dirty="0">
                <a:solidFill>
                  <a:srgbClr val="FF0000"/>
                </a:solidFill>
                <a:latin typeface="Arial" panose="020B0604020202020204" pitchFamily="34" charset="0"/>
              </a:rPr>
              <a:t>	</a:t>
            </a:r>
            <a:r>
              <a:rPr lang="en-US" altLang="en-US" sz="3200" b="1" dirty="0">
                <a:solidFill>
                  <a:srgbClr val="0000FF"/>
                </a:solidFill>
                <a:latin typeface="Times New Roman" panose="02020603050405020304" pitchFamily="18" charset="0"/>
                <a:cs typeface="Times New Roman" panose="02020603050405020304" pitchFamily="18" charset="0"/>
              </a:rPr>
              <a:t>Bỗng </a:t>
            </a:r>
            <a:r>
              <a:rPr lang="en-US" altLang="en-US" sz="3200" b="1" dirty="0">
                <a:solidFill>
                  <a:srgbClr val="FF0000"/>
                </a:solidFill>
                <a:latin typeface="Times New Roman" panose="02020603050405020304" pitchFamily="18" charset="0"/>
                <a:cs typeface="Times New Roman" panose="02020603050405020304" pitchFamily="18" charset="0"/>
              </a:rPr>
              <a:t>/</a:t>
            </a:r>
            <a:r>
              <a:rPr lang="en-US" altLang="en-US" sz="3200" b="1" dirty="0">
                <a:solidFill>
                  <a:srgbClr val="0000FF"/>
                </a:solidFill>
                <a:latin typeface="Times New Roman" panose="02020603050405020304" pitchFamily="18" charset="0"/>
                <a:cs typeface="Times New Roman" panose="02020603050405020304" pitchFamily="18" charset="0"/>
              </a:rPr>
              <a:t> từ trên cây cao gần đó, một con sẻ gi</a:t>
            </a:r>
            <a:r>
              <a:rPr lang="en-US" altLang="en-US" sz="3200" b="1" dirty="0">
                <a:solidFill>
                  <a:srgbClr val="0000FF"/>
                </a:solidFill>
                <a:latin typeface="Times New Roman" panose="02020603050405020304" pitchFamily="18" charset="0"/>
                <a:ea typeface="Times New Roman" panose="02020603050405020304" pitchFamily="18" charset="0"/>
              </a:rPr>
              <a:t>à</a:t>
            </a:r>
            <a:r>
              <a:rPr lang="en-US" altLang="en-US" sz="3200" b="1" dirty="0">
                <a:solidFill>
                  <a:srgbClr val="0000FF"/>
                </a:solidFill>
                <a:latin typeface="Times New Roman" panose="02020603050405020304" pitchFamily="18" charset="0"/>
                <a:cs typeface="Times New Roman" panose="02020603050405020304" pitchFamily="18" charset="0"/>
              </a:rPr>
              <a:t> có bộ ức đen nhánh </a:t>
            </a:r>
            <a:r>
              <a:rPr lang="en-US" altLang="en-US" sz="3200" b="1" dirty="0">
                <a:solidFill>
                  <a:srgbClr val="FF0000"/>
                </a:solidFill>
                <a:latin typeface="Times New Roman" panose="02020603050405020304" pitchFamily="18" charset="0"/>
                <a:cs typeface="Times New Roman" panose="02020603050405020304" pitchFamily="18" charset="0"/>
              </a:rPr>
              <a:t>lao xuống </a:t>
            </a:r>
            <a:r>
              <a:rPr lang="en-US" altLang="en-US" sz="3200" b="1" dirty="0">
                <a:solidFill>
                  <a:srgbClr val="0000FF"/>
                </a:solidFill>
                <a:latin typeface="Times New Roman" panose="02020603050405020304" pitchFamily="18" charset="0"/>
                <a:cs typeface="Times New Roman" panose="02020603050405020304" pitchFamily="18" charset="0"/>
              </a:rPr>
              <a:t>như hòn đá </a:t>
            </a:r>
            <a:r>
              <a:rPr lang="en-US" altLang="en-US" sz="3200" b="1" dirty="0">
                <a:solidFill>
                  <a:srgbClr val="FF0000"/>
                </a:solidFill>
                <a:latin typeface="Times New Roman" panose="02020603050405020304" pitchFamily="18" charset="0"/>
                <a:cs typeface="Times New Roman" panose="02020603050405020304" pitchFamily="18" charset="0"/>
              </a:rPr>
              <a:t>/</a:t>
            </a:r>
            <a:r>
              <a:rPr lang="en-US" altLang="en-US" sz="3200" b="1" dirty="0">
                <a:solidFill>
                  <a:srgbClr val="0000FF"/>
                </a:solidFill>
                <a:latin typeface="Times New Roman" panose="02020603050405020304" pitchFamily="18" charset="0"/>
                <a:cs typeface="Times New Roman" panose="02020603050405020304" pitchFamily="18" charset="0"/>
              </a:rPr>
              <a:t>  rơi trước mõm con chó. Lông sẻ gi</a:t>
            </a:r>
            <a:r>
              <a:rPr lang="en-US" altLang="en-US" sz="3200" b="1" dirty="0">
                <a:solidFill>
                  <a:srgbClr val="0000FF"/>
                </a:solidFill>
                <a:latin typeface="Times New Roman" panose="02020603050405020304" pitchFamily="18" charset="0"/>
                <a:ea typeface="Times New Roman" panose="02020603050405020304" pitchFamily="18" charset="0"/>
              </a:rPr>
              <a:t>à</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a:solidFill>
                  <a:srgbClr val="FF0000"/>
                </a:solidFill>
                <a:latin typeface="Times New Roman" panose="02020603050405020304" pitchFamily="18" charset="0"/>
                <a:cs typeface="Times New Roman" panose="02020603050405020304" pitchFamily="18" charset="0"/>
              </a:rPr>
              <a:t>dựng ngược</a:t>
            </a:r>
            <a:r>
              <a:rPr lang="en-US" altLang="en-US" sz="3200" b="1" dirty="0">
                <a:solidFill>
                  <a:srgbClr val="0000FF"/>
                </a:solidFill>
                <a:latin typeface="Times New Roman" panose="02020603050405020304" pitchFamily="18" charset="0"/>
                <a:cs typeface="Times New Roman" panose="02020603050405020304" pitchFamily="18" charset="0"/>
              </a:rPr>
              <a:t>, miệng rít lên </a:t>
            </a:r>
            <a:r>
              <a:rPr lang="en-US" altLang="en-US" sz="3200" b="1" dirty="0">
                <a:solidFill>
                  <a:srgbClr val="FF0000"/>
                </a:solidFill>
                <a:latin typeface="Times New Roman" panose="02020603050405020304" pitchFamily="18" charset="0"/>
                <a:cs typeface="Times New Roman" panose="02020603050405020304" pitchFamily="18" charset="0"/>
              </a:rPr>
              <a:t>tuyệt vọng </a:t>
            </a:r>
            <a:r>
              <a:rPr lang="en-US" altLang="en-US" sz="3200" b="1" dirty="0">
                <a:solidFill>
                  <a:srgbClr val="0000FF"/>
                </a:solidFill>
                <a:latin typeface="Times New Roman" panose="02020603050405020304" pitchFamily="18" charset="0"/>
                <a:cs typeface="Times New Roman" panose="02020603050405020304" pitchFamily="18" charset="0"/>
              </a:rPr>
              <a:t>v</a:t>
            </a:r>
            <a:r>
              <a:rPr lang="en-US" altLang="en-US" sz="3200" b="1" dirty="0">
                <a:solidFill>
                  <a:srgbClr val="0000FF"/>
                </a:solidFill>
                <a:latin typeface="Times New Roman" panose="02020603050405020304" pitchFamily="18" charset="0"/>
                <a:ea typeface="Times New Roman" panose="02020603050405020304" pitchFamily="18" charset="0"/>
              </a:rPr>
              <a:t>à</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a:solidFill>
                  <a:srgbClr val="FF0000"/>
                </a:solidFill>
                <a:latin typeface="Times New Roman" panose="02020603050405020304" pitchFamily="18" charset="0"/>
                <a:cs typeface="Times New Roman" panose="02020603050405020304" pitchFamily="18" charset="0"/>
              </a:rPr>
              <a:t>thảm thiết</a:t>
            </a:r>
            <a:r>
              <a:rPr lang="en-US" altLang="en-US" sz="3200" b="1" dirty="0">
                <a:solidFill>
                  <a:srgbClr val="0000FF"/>
                </a:solidFill>
                <a:latin typeface="Times New Roman" panose="02020603050405020304" pitchFamily="18" charset="0"/>
                <a:cs typeface="Times New Roman" panose="02020603050405020304" pitchFamily="18" charset="0"/>
              </a:rPr>
              <a:t>. Nó nhảy hai ba bước về phía cái mõm há rộng </a:t>
            </a:r>
            <a:r>
              <a:rPr lang="en-US" altLang="en-US" sz="3200" b="1" dirty="0">
                <a:solidFill>
                  <a:srgbClr val="FF0000"/>
                </a:solidFill>
                <a:latin typeface="Times New Roman" panose="02020603050405020304" pitchFamily="18" charset="0"/>
                <a:cs typeface="Times New Roman" panose="02020603050405020304" pitchFamily="18" charset="0"/>
              </a:rPr>
              <a:t>đầy răng </a:t>
            </a:r>
            <a:r>
              <a:rPr lang="en-US" altLang="en-US" sz="3200" b="1" dirty="0">
                <a:solidFill>
                  <a:srgbClr val="0000FF"/>
                </a:solidFill>
                <a:latin typeface="Times New Roman" panose="02020603050405020304" pitchFamily="18" charset="0"/>
                <a:cs typeface="Times New Roman" panose="02020603050405020304" pitchFamily="18" charset="0"/>
              </a:rPr>
              <a:t>của con chó.</a:t>
            </a:r>
          </a:p>
          <a:p>
            <a:pPr marL="0" lvl="0" indent="0" algn="just" eaLnBrk="1" hangingPunct="1">
              <a:lnSpc>
                <a:spcPct val="100000"/>
              </a:lnSpc>
              <a:spcBef>
                <a:spcPct val="0"/>
              </a:spcBef>
              <a:buFontTx/>
              <a:buNone/>
            </a:pPr>
            <a:r>
              <a:rPr lang="en-US" altLang="en-US" sz="3200" b="1" dirty="0">
                <a:solidFill>
                  <a:srgbClr val="0000FF"/>
                </a:solidFill>
                <a:latin typeface="Times New Roman" panose="02020603050405020304" pitchFamily="18" charset="0"/>
                <a:cs typeface="Times New Roman" panose="02020603050405020304" pitchFamily="18" charset="0"/>
              </a:rPr>
              <a:t>	Sẻ gi</a:t>
            </a:r>
            <a:r>
              <a:rPr lang="en-US" altLang="en-US" sz="3200" b="1" dirty="0">
                <a:solidFill>
                  <a:srgbClr val="0000FF"/>
                </a:solidFill>
                <a:latin typeface="Times New Roman" panose="02020603050405020304" pitchFamily="18" charset="0"/>
                <a:ea typeface="Times New Roman" panose="02020603050405020304" pitchFamily="18" charset="0"/>
              </a:rPr>
              <a:t>à</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a:solidFill>
                  <a:srgbClr val="FF0000"/>
                </a:solidFill>
                <a:latin typeface="Times New Roman" panose="02020603050405020304" pitchFamily="18" charset="0"/>
                <a:cs typeface="Times New Roman" panose="02020603050405020304" pitchFamily="18" charset="0"/>
              </a:rPr>
              <a:t>lao đến </a:t>
            </a:r>
            <a:r>
              <a:rPr lang="en-US" altLang="en-US" sz="3200" b="1" dirty="0">
                <a:solidFill>
                  <a:srgbClr val="0000FF"/>
                </a:solidFill>
                <a:latin typeface="Times New Roman" panose="02020603050405020304" pitchFamily="18" charset="0"/>
                <a:cs typeface="Times New Roman" panose="02020603050405020304" pitchFamily="18" charset="0"/>
              </a:rPr>
              <a:t>cứu con, lấy thân mình </a:t>
            </a:r>
            <a:r>
              <a:rPr lang="en-US" altLang="en-US" sz="3200" b="1" dirty="0">
                <a:solidFill>
                  <a:srgbClr val="FF0000"/>
                </a:solidFill>
                <a:latin typeface="Times New Roman" panose="02020603050405020304" pitchFamily="18" charset="0"/>
                <a:cs typeface="Times New Roman" panose="02020603050405020304" pitchFamily="18" charset="0"/>
              </a:rPr>
              <a:t>phủ kín</a:t>
            </a:r>
            <a:r>
              <a:rPr lang="en-US" altLang="en-US" sz="3200" b="1" dirty="0">
                <a:solidFill>
                  <a:srgbClr val="0000FF"/>
                </a:solidFill>
                <a:latin typeface="Times New Roman" panose="02020603050405020304" pitchFamily="18" charset="0"/>
                <a:cs typeface="Times New Roman" panose="02020603050405020304" pitchFamily="18" charset="0"/>
              </a:rPr>
              <a:t> sẻ con. Giọng nó yếu ớt nhưng </a:t>
            </a:r>
            <a:r>
              <a:rPr lang="en-US" altLang="en-US" sz="3200" b="1" dirty="0">
                <a:solidFill>
                  <a:srgbClr val="FF0000"/>
                </a:solidFill>
                <a:latin typeface="Times New Roman" panose="02020603050405020304" pitchFamily="18" charset="0"/>
                <a:cs typeface="Times New Roman" panose="02020603050405020304" pitchFamily="18" charset="0"/>
              </a:rPr>
              <a:t>hung dữ </a:t>
            </a:r>
            <a:r>
              <a:rPr lang="en-US" altLang="en-US" sz="3200" b="1" dirty="0">
                <a:solidFill>
                  <a:srgbClr val="0000FF"/>
                </a:solidFill>
                <a:latin typeface="Times New Roman" panose="02020603050405020304" pitchFamily="18" charset="0"/>
                <a:cs typeface="Times New Roman" panose="02020603050405020304" pitchFamily="18" charset="0"/>
              </a:rPr>
              <a:t>v</a:t>
            </a:r>
            <a:r>
              <a:rPr lang="en-US" altLang="en-US" sz="3200" b="1" dirty="0">
                <a:solidFill>
                  <a:srgbClr val="0000FF"/>
                </a:solidFill>
                <a:latin typeface="Times New Roman" panose="02020603050405020304" pitchFamily="18" charset="0"/>
                <a:ea typeface="Times New Roman" panose="02020603050405020304" pitchFamily="18" charset="0"/>
              </a:rPr>
              <a:t>à</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a:solidFill>
                  <a:srgbClr val="FF0000"/>
                </a:solidFill>
                <a:latin typeface="Times New Roman" panose="02020603050405020304" pitchFamily="18" charset="0"/>
                <a:cs typeface="Times New Roman" panose="02020603050405020304" pitchFamily="18" charset="0"/>
              </a:rPr>
              <a:t>khản đặc</a:t>
            </a:r>
            <a:r>
              <a:rPr lang="en-US" altLang="en-US" sz="3200" b="1" dirty="0">
                <a:solidFill>
                  <a:srgbClr val="0000FF"/>
                </a:solidFill>
                <a:latin typeface="Times New Roman" panose="02020603050405020304" pitchFamily="18" charset="0"/>
                <a:cs typeface="Times New Roman" panose="02020603050405020304" pitchFamily="18" charset="0"/>
              </a:rPr>
              <a:t>. Trước mắt nó, con chó như một con quỷ </a:t>
            </a:r>
            <a:r>
              <a:rPr lang="en-US" altLang="en-US" sz="3200" b="1" dirty="0">
                <a:solidFill>
                  <a:srgbClr val="FF0000"/>
                </a:solidFill>
                <a:latin typeface="Times New Roman" panose="02020603050405020304" pitchFamily="18" charset="0"/>
                <a:cs typeface="Times New Roman" panose="02020603050405020304" pitchFamily="18" charset="0"/>
              </a:rPr>
              <a:t>khổng lồ</a:t>
            </a:r>
            <a:r>
              <a:rPr lang="en-US" altLang="en-US" sz="3200" b="1" dirty="0">
                <a:solidFill>
                  <a:srgbClr val="0000FF"/>
                </a:solidFill>
                <a:latin typeface="Times New Roman" panose="02020603050405020304" pitchFamily="18" charset="0"/>
                <a:cs typeface="Times New Roman" panose="02020603050405020304" pitchFamily="18" charset="0"/>
              </a:rPr>
              <a:t>. Nó sẽ </a:t>
            </a:r>
            <a:r>
              <a:rPr lang="en-US" altLang="en-US" sz="3200" b="1" dirty="0">
                <a:solidFill>
                  <a:srgbClr val="FF0000"/>
                </a:solidFill>
                <a:latin typeface="Times New Roman" panose="02020603050405020304" pitchFamily="18" charset="0"/>
                <a:cs typeface="Times New Roman" panose="02020603050405020304" pitchFamily="18" charset="0"/>
              </a:rPr>
              <a:t>hi sinh</a:t>
            </a:r>
            <a:r>
              <a:rPr lang="en-US" altLang="en-US" sz="3200" b="1" dirty="0">
                <a:solidFill>
                  <a:srgbClr val="0000FF"/>
                </a:solidFill>
                <a:latin typeface="Times New Roman" panose="02020603050405020304" pitchFamily="18" charset="0"/>
                <a:cs typeface="Times New Roman" panose="02020603050405020304" pitchFamily="18" charset="0"/>
              </a:rPr>
              <a:t>. Nhưng một sức mạnh vô hình vẫn </a:t>
            </a:r>
            <a:r>
              <a:rPr lang="en-US" altLang="en-US" sz="3200" b="1" dirty="0">
                <a:solidFill>
                  <a:srgbClr val="FF0000"/>
                </a:solidFill>
                <a:latin typeface="Times New Roman" panose="02020603050405020304" pitchFamily="18" charset="0"/>
                <a:cs typeface="Times New Roman" panose="02020603050405020304" pitchFamily="18" charset="0"/>
              </a:rPr>
              <a:t>cuốn nó </a:t>
            </a:r>
            <a:r>
              <a:rPr lang="en-US" altLang="en-US" sz="3200" b="1" dirty="0">
                <a:solidFill>
                  <a:srgbClr val="0000FF"/>
                </a:solidFill>
                <a:latin typeface="Times New Roman" panose="02020603050405020304" pitchFamily="18" charset="0"/>
                <a:cs typeface="Times New Roman" panose="02020603050405020304" pitchFamily="18" charset="0"/>
              </a:rPr>
              <a:t>xuống đất.</a:t>
            </a:r>
            <a:endParaRPr lang="en-US" altLang="en-US" sz="32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p:cNvSpPr/>
          <p:nvPr/>
        </p:nvSpPr>
        <p:spPr>
          <a:xfrm>
            <a:off x="5051425" y="4167188"/>
            <a:ext cx="4686300" cy="715963"/>
          </a:xfrm>
          <a:prstGeom prst="roundRect">
            <a:avLst>
              <a:gd name="adj" fmla="val 25321"/>
            </a:avLst>
          </a:prstGeom>
          <a:solidFill>
            <a:srgbClr val="0F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0" name="Rectangle: Rounded Corners 19"/>
          <p:cNvSpPr/>
          <p:nvPr/>
        </p:nvSpPr>
        <p:spPr>
          <a:xfrm>
            <a:off x="5051425" y="3403600"/>
            <a:ext cx="4668838" cy="511175"/>
          </a:xfrm>
          <a:prstGeom prst="roundRect">
            <a:avLst>
              <a:gd name="adj" fmla="val 2532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Rounded Corners 16"/>
          <p:cNvSpPr/>
          <p:nvPr/>
        </p:nvSpPr>
        <p:spPr>
          <a:xfrm>
            <a:off x="5033963" y="2524125"/>
            <a:ext cx="4670425" cy="511175"/>
          </a:xfrm>
          <a:prstGeom prst="roundRect">
            <a:avLst>
              <a:gd name="adj" fmla="val 25321"/>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rot="18820702">
            <a:off x="2667000" y="2743200"/>
            <a:ext cx="1371600" cy="1371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chemeClr val="lt1"/>
              </a:solidFill>
              <a:effectLst/>
              <a:uLnTx/>
              <a:uFillTx/>
              <a:latin typeface="+mn-lt"/>
              <a:ea typeface="+mn-ea"/>
              <a:cs typeface="+mn-cs"/>
            </a:endParaRPr>
          </a:p>
        </p:txBody>
      </p:sp>
      <p:sp>
        <p:nvSpPr>
          <p:cNvPr id="5" name="Rectangle 4"/>
          <p:cNvSpPr/>
          <p:nvPr/>
        </p:nvSpPr>
        <p:spPr>
          <a:xfrm rot="18834758">
            <a:off x="2551113" y="2403475"/>
            <a:ext cx="1371600" cy="137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chemeClr val="lt1"/>
              </a:solidFill>
              <a:effectLst/>
              <a:uLnTx/>
              <a:uFillTx/>
              <a:latin typeface="+mn-lt"/>
              <a:ea typeface="+mn-ea"/>
              <a:cs typeface="+mn-cs"/>
            </a:endParaRPr>
          </a:p>
        </p:txBody>
      </p:sp>
      <p:sp>
        <p:nvSpPr>
          <p:cNvPr id="4" name="Rectangle 3"/>
          <p:cNvSpPr/>
          <p:nvPr/>
        </p:nvSpPr>
        <p:spPr>
          <a:xfrm rot="18825122">
            <a:off x="2811463" y="2390775"/>
            <a:ext cx="13716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000" b="0" i="0" u="none" strike="noStrike" kern="1200" cap="none" spc="0" normalizeH="0" baseline="0" noProof="0" dirty="0">
              <a:ln>
                <a:noFill/>
              </a:ln>
              <a:solidFill>
                <a:schemeClr val="lt1"/>
              </a:solidFill>
              <a:effectLst/>
              <a:uLnTx/>
              <a:uFillTx/>
              <a:latin typeface="+mn-lt"/>
              <a:ea typeface="+mn-ea"/>
              <a:cs typeface="+mn-cs"/>
            </a:endParaRPr>
          </a:p>
        </p:txBody>
      </p:sp>
      <p:sp>
        <p:nvSpPr>
          <p:cNvPr id="7" name="TextBox 6"/>
          <p:cNvSpPr txBox="1"/>
          <p:nvPr/>
        </p:nvSpPr>
        <p:spPr>
          <a:xfrm>
            <a:off x="5033963" y="2524125"/>
            <a:ext cx="4351337" cy="414020"/>
          </a:xfrm>
          <a:prstGeom prst="rect">
            <a:avLst/>
          </a:prstGeom>
          <a:noFill/>
          <a:ln w="9525">
            <a:noFill/>
          </a:ln>
        </p:spPr>
        <p:txBody>
          <a:bodyPr>
            <a:spAutoFit/>
          </a:bodyPr>
          <a:lstStyle/>
          <a:p>
            <a:pPr algn="just">
              <a:buNone/>
            </a:pPr>
            <a:r>
              <a:rPr sz="2100" b="1" dirty="0">
                <a:solidFill>
                  <a:srgbClr val="000000"/>
                </a:solidFill>
                <a:latin typeface="Times New Roman" panose="02020603050405020304" pitchFamily="18" charset="0"/>
                <a:cs typeface="Cambria" panose="02040503050406030204" pitchFamily="18" charset="0"/>
              </a:rPr>
              <a:t>Đọc trôi chảy, diễn cảm b</a:t>
            </a:r>
            <a:r>
              <a:rPr sz="2100" b="1" dirty="0">
                <a:solidFill>
                  <a:srgbClr val="000000"/>
                </a:solidFill>
                <a:latin typeface="Times New Roman" panose="02020603050405020304" pitchFamily="18" charset="0"/>
                <a:ea typeface="Cambria" panose="02040503050406030204" pitchFamily="18" charset="0"/>
              </a:rPr>
              <a:t>à</a:t>
            </a:r>
            <a:r>
              <a:rPr sz="2100" b="1" dirty="0">
                <a:solidFill>
                  <a:srgbClr val="000000"/>
                </a:solidFill>
                <a:latin typeface="Times New Roman" panose="02020603050405020304" pitchFamily="18" charset="0"/>
                <a:cs typeface="Cambria" panose="02040503050406030204" pitchFamily="18" charset="0"/>
              </a:rPr>
              <a:t>i tập đọc.</a:t>
            </a:r>
            <a:endParaRPr sz="2100" b="1" dirty="0">
              <a:solidFill>
                <a:srgbClr val="000000"/>
              </a:solidFill>
              <a:latin typeface="Times New Roman" panose="02020603050405020304" pitchFamily="18" charset="0"/>
              <a:ea typeface="Cambria" panose="02040503050406030204" pitchFamily="18" charset="0"/>
            </a:endParaRPr>
          </a:p>
        </p:txBody>
      </p:sp>
      <p:sp>
        <p:nvSpPr>
          <p:cNvPr id="8" name="TextBox 7"/>
          <p:cNvSpPr txBox="1"/>
          <p:nvPr/>
        </p:nvSpPr>
        <p:spPr>
          <a:xfrm>
            <a:off x="5033963" y="3429000"/>
            <a:ext cx="4670425" cy="414020"/>
          </a:xfrm>
          <a:prstGeom prst="rect">
            <a:avLst/>
          </a:prstGeom>
          <a:noFill/>
        </p:spPr>
        <p:txBody>
          <a:bodyPr wrap="square" rtlCol="0">
            <a:spAutoFit/>
          </a:bodyPr>
          <a:lstStyle/>
          <a:p>
            <a:pPr marR="0" algn="just" defTabSz="914400">
              <a:buClrTx/>
              <a:buSzTx/>
              <a:buFontTx/>
              <a:buNone/>
              <a:defRPr/>
            </a:pPr>
            <a:r>
              <a:rPr kumimoji="0" lang="en-US" sz="2100" b="1" kern="1200" cap="none" spc="0" normalizeH="0" baseline="0" noProof="0" dirty="0" err="1">
                <a:solidFill>
                  <a:prstClr val="black"/>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Hiểu</a:t>
            </a:r>
            <a:r>
              <a:rPr kumimoji="0" lang="en-US" sz="2100" b="1" kern="1200" cap="none" spc="0" normalizeH="0" baseline="0" noProof="0" dirty="0">
                <a:solidFill>
                  <a:prstClr val="black"/>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 đ</a:t>
            </a:r>
            <a:r>
              <a:rPr kumimoji="0" lang="vi-VN" sz="2100" b="1" kern="1200" cap="none" spc="0" normalizeH="0" baseline="0" noProof="0">
                <a:solidFill>
                  <a:prstClr val="black"/>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ư</a:t>
            </a:r>
            <a:r>
              <a:rPr kumimoji="0" lang="en-US" sz="2100" b="1" kern="1200" cap="none" spc="0" normalizeH="0" baseline="0" noProof="0">
                <a:solidFill>
                  <a:prstClr val="black"/>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ợc nội dung, ý nghĩa </a:t>
            </a:r>
            <a:r>
              <a:rPr kumimoji="0" lang="en-US" sz="2100" b="1" kern="1200" cap="none" spc="0" normalizeH="0" baseline="0" noProof="0" err="1">
                <a:solidFill>
                  <a:prstClr val="black"/>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của</a:t>
            </a:r>
            <a:r>
              <a:rPr kumimoji="0" lang="en-US" sz="2100" b="1" kern="1200" cap="none" spc="0" normalizeH="0" baseline="0" noProof="0">
                <a:solidFill>
                  <a:prstClr val="black"/>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 bài.</a:t>
            </a:r>
            <a:endParaRPr kumimoji="0" lang="en-US" sz="2100" b="1" kern="1200" cap="none" spc="0" normalizeH="0" baseline="0" noProof="0" dirty="0">
              <a:solidFill>
                <a:prstClr val="black"/>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9" name="TextBox 8"/>
          <p:cNvSpPr txBox="1"/>
          <p:nvPr/>
        </p:nvSpPr>
        <p:spPr>
          <a:xfrm>
            <a:off x="5051425" y="4113213"/>
            <a:ext cx="4686300" cy="414020"/>
          </a:xfrm>
          <a:prstGeom prst="rect">
            <a:avLst/>
          </a:prstGeom>
          <a:noFill/>
        </p:spPr>
        <p:txBody>
          <a:bodyPr wrap="square" rtlCol="0">
            <a:spAutoFit/>
          </a:bodyPr>
          <a:lstStyle/>
          <a:p>
            <a:pPr algn="just">
              <a:buNone/>
            </a:pPr>
            <a:r>
              <a:rPr sz="2100" b="1" dirty="0">
                <a:solidFill>
                  <a:srgbClr val="203864"/>
                </a:solidFill>
                <a:latin typeface="Times New Roman" panose="02020603050405020304" pitchFamily="18" charset="0"/>
                <a:cs typeface="Times New Roman" panose="02020603050405020304" pitchFamily="18" charset="0"/>
              </a:rPr>
              <a:t>Rèn đức tính dũng cảm, lòng hiếu thảo.</a:t>
            </a:r>
            <a:endParaRPr sz="2100" b="1" dirty="0">
              <a:solidFill>
                <a:srgbClr val="000000"/>
              </a:solidFill>
              <a:effectLst>
                <a:outerShdw blurRad="38100" dist="38100" dir="2700000">
                  <a:srgbClr val="FFFFFF"/>
                </a:outerShdw>
              </a:effectLst>
              <a:latin typeface="Times New Roman" panose="02020603050405020304" pitchFamily="18" charset="0"/>
              <a:ea typeface="Cambria" panose="02040503050406030204" pitchFamily="18" charset="0"/>
            </a:endParaRPr>
          </a:p>
        </p:txBody>
      </p:sp>
      <p:sp>
        <p:nvSpPr>
          <p:cNvPr id="10" name="Rectangle 9"/>
          <p:cNvSpPr/>
          <p:nvPr/>
        </p:nvSpPr>
        <p:spPr>
          <a:xfrm rot="18825122">
            <a:off x="4468019" y="2555081"/>
            <a:ext cx="436563" cy="40005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0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rot="18825122">
            <a:off x="4495006" y="3412331"/>
            <a:ext cx="436563" cy="40005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0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2" name="Rectangle 11"/>
          <p:cNvSpPr/>
          <p:nvPr/>
        </p:nvSpPr>
        <p:spPr>
          <a:xfrm rot="18825122">
            <a:off x="4520406" y="4271169"/>
            <a:ext cx="436563" cy="40005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0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5173663" y="1668463"/>
            <a:ext cx="4071937" cy="460375"/>
          </a:xfrm>
          <a:prstGeom prst="rect">
            <a:avLst/>
          </a:prstGeom>
          <a:noFill/>
          <a:ln w="9525">
            <a:noFill/>
          </a:ln>
        </p:spPr>
        <p:txBody>
          <a:bodyPr>
            <a:spAutoFit/>
          </a:bodyPr>
          <a:lstStyle/>
          <a:p>
            <a:pPr>
              <a:buNone/>
            </a:pPr>
            <a:r>
              <a:rPr sz="2400" b="1" dirty="0">
                <a:solidFill>
                  <a:srgbClr val="FF0000"/>
                </a:solidFill>
                <a:latin typeface="Times New Roman" panose="02020603050405020304" pitchFamily="18" charset="0"/>
                <a:cs typeface="Times New Roman" panose="02020603050405020304" pitchFamily="18" charset="0"/>
              </a:rPr>
              <a:t>YÊU CẦU CẦN ĐẠT</a:t>
            </a:r>
            <a:endParaRPr sz="2400" b="1" dirty="0">
              <a:solidFill>
                <a:srgbClr val="FF0000"/>
              </a:solidFill>
              <a:latin typeface="Times New Roman" panose="02020603050405020304" pitchFamily="18" charset="0"/>
              <a:ea typeface="Times New Roman" panose="02020603050405020304" pitchFamily="18" charset="0"/>
            </a:endParaRPr>
          </a:p>
        </p:txBody>
      </p:sp>
      <p:sp>
        <p:nvSpPr>
          <p:cNvPr id="14" name="TextBox 13"/>
          <p:cNvSpPr txBox="1"/>
          <p:nvPr/>
        </p:nvSpPr>
        <p:spPr>
          <a:xfrm>
            <a:off x="4591050" y="2593975"/>
            <a:ext cx="315913" cy="368300"/>
          </a:xfrm>
          <a:prstGeom prst="rect">
            <a:avLst/>
          </a:prstGeom>
          <a:noFill/>
          <a:ln w="9525">
            <a:noFill/>
          </a:ln>
        </p:spPr>
        <p:txBody>
          <a:bodyPr>
            <a:spAutoFit/>
          </a:bodyPr>
          <a:lstStyle/>
          <a:p>
            <a:pPr>
              <a:buNone/>
            </a:pPr>
            <a:r>
              <a:rPr sz="1800" dirty="0">
                <a:latin typeface="Times New Roman" panose="02020603050405020304" pitchFamily="18" charset="0"/>
                <a:cs typeface="Times New Roman" panose="02020603050405020304" pitchFamily="18" charset="0"/>
              </a:rPr>
              <a:t>1</a:t>
            </a:r>
            <a:endParaRPr sz="1800" dirty="0">
              <a:latin typeface="Times New Roman" panose="02020603050405020304" pitchFamily="18" charset="0"/>
              <a:ea typeface="Times New Roman" panose="02020603050405020304" pitchFamily="18" charset="0"/>
            </a:endParaRPr>
          </a:p>
        </p:txBody>
      </p:sp>
      <p:sp>
        <p:nvSpPr>
          <p:cNvPr id="15" name="TextBox 14"/>
          <p:cNvSpPr txBox="1"/>
          <p:nvPr/>
        </p:nvSpPr>
        <p:spPr>
          <a:xfrm>
            <a:off x="4591050" y="3463925"/>
            <a:ext cx="315913" cy="368300"/>
          </a:xfrm>
          <a:prstGeom prst="rect">
            <a:avLst/>
          </a:prstGeom>
          <a:noFill/>
          <a:ln w="9525">
            <a:noFill/>
          </a:ln>
        </p:spPr>
        <p:txBody>
          <a:bodyPr>
            <a:spAutoFit/>
          </a:bodyPr>
          <a:lstStyle/>
          <a:p>
            <a:pPr>
              <a:buNone/>
            </a:pPr>
            <a:r>
              <a:rPr sz="1800" dirty="0">
                <a:latin typeface="Times New Roman" panose="02020603050405020304" pitchFamily="18" charset="0"/>
                <a:cs typeface="Times New Roman" panose="02020603050405020304" pitchFamily="18" charset="0"/>
              </a:rPr>
              <a:t>2</a:t>
            </a:r>
            <a:endParaRPr sz="1800" dirty="0">
              <a:latin typeface="Times New Roman" panose="02020603050405020304" pitchFamily="18" charset="0"/>
              <a:ea typeface="Times New Roman" panose="02020603050405020304" pitchFamily="18" charset="0"/>
            </a:endParaRPr>
          </a:p>
        </p:txBody>
      </p:sp>
      <p:sp>
        <p:nvSpPr>
          <p:cNvPr id="16" name="TextBox 15"/>
          <p:cNvSpPr txBox="1"/>
          <p:nvPr/>
        </p:nvSpPr>
        <p:spPr>
          <a:xfrm>
            <a:off x="4591050" y="4332288"/>
            <a:ext cx="315913" cy="368300"/>
          </a:xfrm>
          <a:prstGeom prst="rect">
            <a:avLst/>
          </a:prstGeom>
          <a:noFill/>
          <a:ln w="9525">
            <a:noFill/>
          </a:ln>
        </p:spPr>
        <p:txBody>
          <a:bodyPr>
            <a:spAutoFit/>
          </a:bodyPr>
          <a:lstStyle/>
          <a:p>
            <a:pPr>
              <a:buNone/>
            </a:pPr>
            <a:r>
              <a:rPr sz="1800" dirty="0">
                <a:latin typeface="Times New Roman" panose="02020603050405020304" pitchFamily="18" charset="0"/>
                <a:cs typeface="Times New Roman" panose="02020603050405020304" pitchFamily="18" charset="0"/>
              </a:rPr>
              <a:t>3</a:t>
            </a:r>
            <a:endParaRPr sz="1800" dirty="0">
              <a:latin typeface="Times New Roman" panose="02020603050405020304" pitchFamily="18" charset="0"/>
              <a:ea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0"/>
                                          </p:val>
                                        </p:tav>
                                        <p:tav tm="100000">
                                          <p:val>
                                            <p:fltVal val="0"/>
                                          </p:val>
                                        </p:tav>
                                      </p:tavLst>
                                    </p:anim>
                                    <p:animEffect transition="in" filter="fade">
                                      <p:cBhvr>
                                        <p:cTn id="10" dur="1000"/>
                                        <p:tgtEl>
                                          <p:spTgt spid="1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0"/>
                                          </p:val>
                                        </p:tav>
                                        <p:tav tm="100000">
                                          <p:val>
                                            <p:fltVal val="0"/>
                                          </p:val>
                                        </p:tav>
                                      </p:tavLst>
                                    </p:anim>
                                    <p:animEffect transition="in" filter="fade">
                                      <p:cBhvr>
                                        <p:cTn id="16" dur="1000"/>
                                        <p:tgtEl>
                                          <p:spTgt spid="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0"/>
                                          </p:val>
                                        </p:tav>
                                        <p:tav tm="100000">
                                          <p:val>
                                            <p:fltVal val="0"/>
                                          </p:val>
                                        </p:tav>
                                      </p:tavLst>
                                    </p:anim>
                                    <p:animEffect transition="in" filter="fade">
                                      <p:cBhvr>
                                        <p:cTn id="22" dur="1000"/>
                                        <p:tgtEl>
                                          <p:spTgt spid="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0"/>
                                          </p:val>
                                        </p:tav>
                                        <p:tav tm="100000">
                                          <p:val>
                                            <p:fltVal val="0"/>
                                          </p:val>
                                        </p:tav>
                                      </p:tavLst>
                                    </p:anim>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Effect transition="in" filter="fade">
                                      <p:cBhvr>
                                        <p:cTn id="65" dur="500"/>
                                        <p:tgtEl>
                                          <p:spTgt spid="12"/>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Effect transition="in" filter="fade">
                                      <p:cBhvr>
                                        <p:cTn id="75" dur="500"/>
                                        <p:tgtEl>
                                          <p:spTgt spid="16"/>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p:cTn id="78" dur="500" fill="hold"/>
                                        <p:tgtEl>
                                          <p:spTgt spid="17"/>
                                        </p:tgtEl>
                                        <p:attrNameLst>
                                          <p:attrName>ppt_w</p:attrName>
                                        </p:attrNameLst>
                                      </p:cBhvr>
                                      <p:tavLst>
                                        <p:tav tm="0">
                                          <p:val>
                                            <p:fltVal val="0"/>
                                          </p:val>
                                        </p:tav>
                                        <p:tav tm="100000">
                                          <p:val>
                                            <p:strVal val="#ppt_w"/>
                                          </p:val>
                                        </p:tav>
                                      </p:tavLst>
                                    </p:anim>
                                    <p:anim calcmode="lin" valueType="num">
                                      <p:cBhvr>
                                        <p:cTn id="79" dur="500" fill="hold"/>
                                        <p:tgtEl>
                                          <p:spTgt spid="17"/>
                                        </p:tgtEl>
                                        <p:attrNameLst>
                                          <p:attrName>ppt_h</p:attrName>
                                        </p:attrNameLst>
                                      </p:cBhvr>
                                      <p:tavLst>
                                        <p:tav tm="0">
                                          <p:val>
                                            <p:fltVal val="0"/>
                                          </p:val>
                                        </p:tav>
                                        <p:tav tm="100000">
                                          <p:val>
                                            <p:strVal val="#ppt_h"/>
                                          </p:val>
                                        </p:tav>
                                      </p:tavLst>
                                    </p:anim>
                                    <p:animEffect transition="in" filter="fade">
                                      <p:cBhvr>
                                        <p:cTn id="80" dur="500"/>
                                        <p:tgtEl>
                                          <p:spTgt spid="17"/>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500" fill="hold"/>
                                        <p:tgtEl>
                                          <p:spTgt spid="21"/>
                                        </p:tgtEl>
                                        <p:attrNameLst>
                                          <p:attrName>ppt_w</p:attrName>
                                        </p:attrNameLst>
                                      </p:cBhvr>
                                      <p:tavLst>
                                        <p:tav tm="0">
                                          <p:val>
                                            <p:fltVal val="0"/>
                                          </p:val>
                                        </p:tav>
                                        <p:tav tm="100000">
                                          <p:val>
                                            <p:strVal val="#ppt_w"/>
                                          </p:val>
                                        </p:tav>
                                      </p:tavLst>
                                    </p:anim>
                                    <p:anim calcmode="lin" valueType="num">
                                      <p:cBhvr>
                                        <p:cTn id="89" dur="500" fill="hold"/>
                                        <p:tgtEl>
                                          <p:spTgt spid="21"/>
                                        </p:tgtEl>
                                        <p:attrNameLst>
                                          <p:attrName>ppt_h</p:attrName>
                                        </p:attrNameLst>
                                      </p:cBhvr>
                                      <p:tavLst>
                                        <p:tav tm="0">
                                          <p:val>
                                            <p:fltVal val="0"/>
                                          </p:val>
                                        </p:tav>
                                        <p:tav tm="100000">
                                          <p:val>
                                            <p:strVal val="#ppt_h"/>
                                          </p:val>
                                        </p:tav>
                                      </p:tavLst>
                                    </p:anim>
                                    <p:animEffect transition="in" filter="fade">
                                      <p:cBhvr>
                                        <p:cTn id="9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0" grpId="0" bldLvl="0" animBg="1"/>
      <p:bldP spid="17" grpId="0" bldLvl="0" animBg="1"/>
      <p:bldP spid="3" grpId="0" bldLvl="0" animBg="1"/>
      <p:bldP spid="5" grpId="0" bldLvl="0" animBg="1"/>
      <p:bldP spid="4" grpId="0" bldLvl="0" animBg="1"/>
      <p:bldP spid="7" grpId="0"/>
      <p:bldP spid="8" grpId="0"/>
      <p:bldP spid="9" grpId="0"/>
      <p:bldP spid="10" grpId="0" bldLvl="0" animBg="1"/>
      <p:bldP spid="11" grpId="0" bldLvl="0" animBg="1"/>
      <p:bldP spid="12" grpId="0" bldLvl="0" animBg="1"/>
      <p:bldP spid="13" grpId="0"/>
      <p:bldP spid="14"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1"/>
          <p:cNvPicPr>
            <a:picLocks noChangeAspect="1"/>
          </p:cNvPicPr>
          <p:nvPr/>
        </p:nvPicPr>
        <p:blipFill>
          <a:blip r:embed="rId2"/>
          <a:stretch>
            <a:fillRect/>
          </a:stretch>
        </p:blipFill>
        <p:spPr>
          <a:xfrm>
            <a:off x="15875" y="0"/>
            <a:ext cx="12175490" cy="7066280"/>
          </a:xfrm>
          <a:prstGeom prst="rect">
            <a:avLst/>
          </a:prstGeom>
          <a:noFill/>
          <a:ln w="9525">
            <a:noFill/>
          </a:ln>
        </p:spPr>
      </p:pic>
      <p:pic>
        <p:nvPicPr>
          <p:cNvPr id="99331" name="图片 3"/>
          <p:cNvPicPr>
            <a:picLocks noChangeAspect="1"/>
          </p:cNvPicPr>
          <p:nvPr/>
        </p:nvPicPr>
        <p:blipFill>
          <a:blip r:embed="rId3"/>
          <a:srcRect l="15285" t="10429" r="46646" b="11189"/>
          <a:stretch>
            <a:fillRect/>
          </a:stretch>
        </p:blipFill>
        <p:spPr>
          <a:xfrm>
            <a:off x="457200" y="762000"/>
            <a:ext cx="9998075" cy="3754438"/>
          </a:xfrm>
          <a:prstGeom prst="rect">
            <a:avLst/>
          </a:prstGeom>
          <a:noFill/>
          <a:ln w="9525">
            <a:noFill/>
          </a:ln>
        </p:spPr>
      </p:pic>
      <p:pic>
        <p:nvPicPr>
          <p:cNvPr id="99332" name="图片 5"/>
          <p:cNvPicPr>
            <a:picLocks noChangeAspect="1"/>
          </p:cNvPicPr>
          <p:nvPr/>
        </p:nvPicPr>
        <p:blipFill>
          <a:blip r:embed="rId4"/>
          <a:srcRect l="18974" t="9789" r="12468"/>
          <a:stretch>
            <a:fillRect/>
          </a:stretch>
        </p:blipFill>
        <p:spPr>
          <a:xfrm>
            <a:off x="9067800" y="4114800"/>
            <a:ext cx="3209925" cy="2640013"/>
          </a:xfrm>
          <a:prstGeom prst="rect">
            <a:avLst/>
          </a:prstGeom>
          <a:noFill/>
          <a:ln w="9525">
            <a:noFill/>
          </a:ln>
        </p:spPr>
      </p:pic>
      <p:sp>
        <p:nvSpPr>
          <p:cNvPr id="5" name="TextBox 4"/>
          <p:cNvSpPr txBox="1"/>
          <p:nvPr/>
        </p:nvSpPr>
        <p:spPr>
          <a:xfrm>
            <a:off x="2133600" y="1447800"/>
            <a:ext cx="7678738" cy="1476375"/>
          </a:xfrm>
          <a:prstGeom prst="rect">
            <a:avLst/>
          </a:prstGeom>
          <a:noFill/>
        </p:spPr>
        <p:txBody>
          <a:bodyPr>
            <a:spAutoFit/>
          </a:bodyPr>
          <a:lstStyle/>
          <a:p>
            <a:pPr algn="ctr">
              <a:buNone/>
            </a:pPr>
            <a:r>
              <a:rPr sz="3000" b="1" dirty="0">
                <a:solidFill>
                  <a:srgbClr val="FF0000"/>
                </a:solidFill>
                <a:latin typeface="Arial" panose="020B0604020202020204" pitchFamily="34" charset="0"/>
                <a:cs typeface="Times New Roman" panose="02020603050405020304" pitchFamily="18" charset="0"/>
              </a:rPr>
              <a:t>VẬN DỤNG TRẢI NGHIỆM</a:t>
            </a:r>
          </a:p>
          <a:p>
            <a:pPr>
              <a:buChar char="-"/>
            </a:pPr>
            <a:r>
              <a:rPr sz="3000" dirty="0">
                <a:latin typeface="Arial" panose="020B0604020202020204" pitchFamily="34" charset="0"/>
                <a:cs typeface="Times New Roman" panose="02020603050405020304" pitchFamily="18" charset="0"/>
              </a:rPr>
              <a:t>Cảm nhận được điều gì qua b</a:t>
            </a:r>
            <a:r>
              <a:rPr sz="3000" dirty="0">
                <a:latin typeface="Arial" panose="020B0604020202020204" pitchFamily="34" charset="0"/>
                <a:ea typeface="Times New Roman" panose="02020603050405020304" pitchFamily="18" charset="0"/>
              </a:rPr>
              <a:t>à</a:t>
            </a:r>
            <a:r>
              <a:rPr sz="3000" dirty="0">
                <a:latin typeface="Arial" panose="020B0604020202020204" pitchFamily="34" charset="0"/>
                <a:cs typeface="Times New Roman" panose="02020603050405020304" pitchFamily="18" charset="0"/>
              </a:rPr>
              <a:t>i học</a:t>
            </a:r>
          </a:p>
          <a:p>
            <a:pPr>
              <a:buChar char="-"/>
            </a:pPr>
            <a:r>
              <a:rPr sz="3000" dirty="0">
                <a:latin typeface="Arial" panose="020B0604020202020204" pitchFamily="34" charset="0"/>
                <a:cs typeface="Times New Roman" panose="02020603050405020304" pitchFamily="18" charset="0"/>
              </a:rPr>
              <a:t>Giới thiệu về một số lo</a:t>
            </a:r>
            <a:r>
              <a:rPr sz="3000" dirty="0">
                <a:latin typeface="Arial" panose="020B0604020202020204" pitchFamily="34" charset="0"/>
                <a:ea typeface="Times New Roman" panose="02020603050405020304" pitchFamily="18" charset="0"/>
              </a:rPr>
              <a:t>à</a:t>
            </a:r>
            <a:r>
              <a:rPr sz="3000" dirty="0">
                <a:latin typeface="Arial" panose="020B0604020202020204" pitchFamily="34" charset="0"/>
                <a:cs typeface="Times New Roman" panose="02020603050405020304" pitchFamily="18" charset="0"/>
              </a:rPr>
              <a:t>i chim sẻ. </a:t>
            </a:r>
            <a:endParaRPr sz="3000" dirty="0">
              <a:solidFill>
                <a:srgbClr val="FF0000"/>
              </a:solidFill>
              <a:latin typeface="Arial" panose="020B0604020202020204" pitchFamily="34" charset="0"/>
              <a:ea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strips(downLeft)">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l="1681" t="1111" r="840" b="1111"/>
          <a:stretch>
            <a:fillRect/>
          </a:stretch>
        </p:blipFill>
        <p:spPr>
          <a:xfrm>
            <a:off x="683260" y="2491740"/>
            <a:ext cx="10814685" cy="4006215"/>
          </a:xfrm>
          <a:prstGeom prst="rect">
            <a:avLst/>
          </a:prstGeom>
          <a:noFill/>
          <a:ln w="9525">
            <a:noFill/>
          </a:ln>
        </p:spPr>
      </p:pic>
      <p:sp>
        <p:nvSpPr>
          <p:cNvPr id="3" name="Text Box 2"/>
          <p:cNvSpPr txBox="1"/>
          <p:nvPr/>
        </p:nvSpPr>
        <p:spPr>
          <a:xfrm>
            <a:off x="1995170" y="838200"/>
            <a:ext cx="8201660" cy="1706880"/>
          </a:xfrm>
          <a:prstGeom prst="rect">
            <a:avLst/>
          </a:prstGeom>
          <a:noFill/>
          <a:ln>
            <a:noFill/>
          </a:ln>
        </p:spPr>
        <p:txBody>
          <a:bodyPr>
            <a:spAutoFit/>
          </a:bodyPr>
          <a:lstStyle/>
          <a:p>
            <a:pPr algn="ctr" eaLnBrk="1" hangingPunct="1"/>
            <a:r>
              <a:rPr lang="vi-VN" altLang="en-US" sz="3500"/>
              <a:t>Thứ sáu ngày 25 tháng 3 năm 2022</a:t>
            </a:r>
          </a:p>
          <a:p>
            <a:pPr algn="ctr" eaLnBrk="1" hangingPunct="1"/>
            <a:r>
              <a:rPr lang="vi-VN" altLang="en-US" sz="3500"/>
              <a:t>Tập đọc</a:t>
            </a:r>
          </a:p>
          <a:p>
            <a:pPr algn="ctr" eaLnBrk="1" hangingPunct="1"/>
            <a:r>
              <a:rPr lang="vi-VN" altLang="en-US" sz="3500"/>
              <a:t>Con sẻ</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5" name="Picture 2"/>
          <p:cNvPicPr>
            <a:picLocks noChangeAspect="1"/>
          </p:cNvPicPr>
          <p:nvPr/>
        </p:nvPicPr>
        <p:blipFill>
          <a:blip r:embed="rId2"/>
          <a:stretch>
            <a:fillRect/>
          </a:stretch>
        </p:blipFill>
        <p:spPr>
          <a:xfrm>
            <a:off x="5319713" y="857250"/>
            <a:ext cx="5348287" cy="4162425"/>
          </a:xfrm>
          <a:prstGeom prst="rect">
            <a:avLst/>
          </a:prstGeom>
          <a:noFill/>
          <a:ln w="9525">
            <a:noFill/>
          </a:ln>
        </p:spPr>
      </p:pic>
      <p:pic>
        <p:nvPicPr>
          <p:cNvPr id="100356" name="Picture 1"/>
          <p:cNvPicPr>
            <a:picLocks noChangeAspect="1"/>
          </p:cNvPicPr>
          <p:nvPr/>
        </p:nvPicPr>
        <p:blipFill>
          <a:blip r:embed="rId3"/>
          <a:stretch>
            <a:fillRect/>
          </a:stretch>
        </p:blipFill>
        <p:spPr>
          <a:xfrm>
            <a:off x="1524000" y="857250"/>
            <a:ext cx="4249738" cy="4162425"/>
          </a:xfrm>
          <a:prstGeom prst="rect">
            <a:avLst/>
          </a:prstGeom>
          <a:noFill/>
          <a:ln w="9525">
            <a:noFill/>
          </a:ln>
        </p:spPr>
      </p:pic>
      <p:sp>
        <p:nvSpPr>
          <p:cNvPr id="4" name="Rectangle 3"/>
          <p:cNvSpPr/>
          <p:nvPr/>
        </p:nvSpPr>
        <p:spPr>
          <a:xfrm>
            <a:off x="4932613" y="5020347"/>
            <a:ext cx="3456532" cy="899160"/>
          </a:xfrm>
          <a:prstGeom prst="rect">
            <a:avLst/>
          </a:prstGeom>
          <a:noFill/>
        </p:spPr>
        <p:txBody>
          <a:bodyPr lIns="68580" tIns="34290" rIns="68580" bIns="34290">
            <a:spAutoFit/>
            <a:scene3d>
              <a:camera prst="orthographicFront"/>
              <a:lightRig rig="soft" dir="t">
                <a:rot lat="0" lon="0" rev="15600000"/>
              </a:lightRig>
            </a:scene3d>
            <a:sp3d extrusionH="57150" prstMaterial="softEdge">
              <a:bevelT w="25400" h="38100"/>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5400" b="1" i="0" u="none" strike="noStrike" kern="1200" cap="none" spc="0" normalizeH="0" baseline="0" noProof="0" dirty="0">
                <a:solidFill>
                  <a:srgbClr val="C00000"/>
                </a:solidFill>
                <a:effectLst/>
                <a:uLnTx/>
                <a:uFillTx/>
                <a:latin typeface="Arial" panose="020B0604020202020204" pitchFamily="34" charset="0"/>
                <a:ea typeface="+mn-ea"/>
                <a:cs typeface="+mn-cs"/>
              </a:rPr>
              <a:t>SẺ ĐỎ</a:t>
            </a:r>
          </a:p>
        </p:txBody>
      </p:sp>
    </p:spTree>
  </p:cSld>
  <p:clrMapOvr>
    <a:masterClrMapping/>
  </p:clrMapOvr>
  <p:transition spd="med">
    <p:blinds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1"/>
          <p:cNvPicPr>
            <a:picLocks noChangeAspect="1"/>
          </p:cNvPicPr>
          <p:nvPr/>
        </p:nvPicPr>
        <p:blipFill>
          <a:blip r:embed="rId2"/>
          <a:stretch>
            <a:fillRect/>
          </a:stretch>
        </p:blipFill>
        <p:spPr>
          <a:xfrm>
            <a:off x="1524000" y="857250"/>
            <a:ext cx="4389438" cy="2530475"/>
          </a:xfrm>
          <a:prstGeom prst="rect">
            <a:avLst/>
          </a:prstGeom>
          <a:noFill/>
          <a:ln w="9525">
            <a:noFill/>
          </a:ln>
        </p:spPr>
      </p:pic>
      <p:pic>
        <p:nvPicPr>
          <p:cNvPr id="101379" name="Picture 2"/>
          <p:cNvPicPr>
            <a:picLocks noChangeAspect="1"/>
          </p:cNvPicPr>
          <p:nvPr/>
        </p:nvPicPr>
        <p:blipFill>
          <a:blip r:embed="rId3"/>
          <a:stretch>
            <a:fillRect/>
          </a:stretch>
        </p:blipFill>
        <p:spPr>
          <a:xfrm>
            <a:off x="1524000" y="3387725"/>
            <a:ext cx="4389438" cy="2570163"/>
          </a:xfrm>
          <a:prstGeom prst="rect">
            <a:avLst/>
          </a:prstGeom>
          <a:noFill/>
          <a:ln w="9525">
            <a:noFill/>
          </a:ln>
        </p:spPr>
      </p:pic>
      <p:pic>
        <p:nvPicPr>
          <p:cNvPr id="101380" name="Picture 4"/>
          <p:cNvPicPr>
            <a:picLocks noChangeAspect="1"/>
          </p:cNvPicPr>
          <p:nvPr/>
        </p:nvPicPr>
        <p:blipFill>
          <a:blip r:embed="rId4"/>
          <a:stretch>
            <a:fillRect/>
          </a:stretch>
        </p:blipFill>
        <p:spPr>
          <a:xfrm>
            <a:off x="5913438" y="865188"/>
            <a:ext cx="4854575" cy="2522537"/>
          </a:xfrm>
          <a:prstGeom prst="rect">
            <a:avLst/>
          </a:prstGeom>
          <a:noFill/>
          <a:ln w="9525">
            <a:noFill/>
          </a:ln>
        </p:spPr>
      </p:pic>
      <p:pic>
        <p:nvPicPr>
          <p:cNvPr id="101381" name="Picture 5"/>
          <p:cNvPicPr>
            <a:picLocks noChangeAspect="1"/>
          </p:cNvPicPr>
          <p:nvPr/>
        </p:nvPicPr>
        <p:blipFill>
          <a:blip r:embed="rId5"/>
          <a:stretch>
            <a:fillRect/>
          </a:stretch>
        </p:blipFill>
        <p:spPr>
          <a:xfrm>
            <a:off x="5913438" y="3387725"/>
            <a:ext cx="4754562" cy="2568575"/>
          </a:xfrm>
          <a:prstGeom prst="rect">
            <a:avLst/>
          </a:prstGeom>
          <a:noFill/>
          <a:ln w="9525">
            <a:noFill/>
          </a:ln>
        </p:spPr>
      </p:pic>
      <p:sp>
        <p:nvSpPr>
          <p:cNvPr id="7" name="Rounded Rectangle 6"/>
          <p:cNvSpPr/>
          <p:nvPr/>
        </p:nvSpPr>
        <p:spPr>
          <a:xfrm>
            <a:off x="4802188" y="5302250"/>
            <a:ext cx="2222500" cy="608013"/>
          </a:xfrm>
          <a:prstGeom prst="roundRect">
            <a:avLst/>
          </a:prstGeom>
          <a:solidFill>
            <a:schemeClr val="accent4">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50" b="1" i="0" u="none" strike="noStrike" kern="1200" cap="none" spc="0" normalizeH="0" baseline="0" noProof="0" dirty="0">
                <a:ln>
                  <a:noFill/>
                </a:ln>
                <a:solidFill>
                  <a:schemeClr val="tx1"/>
                </a:solidFill>
                <a:effectLst/>
                <a:uLnTx/>
                <a:uFillTx/>
                <a:latin typeface="+mn-lt"/>
                <a:ea typeface="+mn-ea"/>
                <a:cs typeface="+mn-cs"/>
              </a:rPr>
              <a:t>SẺ LỀU</a:t>
            </a:r>
          </a:p>
        </p:txBody>
      </p:sp>
    </p:spTree>
  </p:cSld>
  <p:clrMapOvr>
    <a:masterClrMapping/>
  </p:clrMapOvr>
  <p:transition spd="slow">
    <p:blinds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3" name="Picture 1"/>
          <p:cNvPicPr>
            <a:picLocks noChangeAspect="1"/>
          </p:cNvPicPr>
          <p:nvPr/>
        </p:nvPicPr>
        <p:blipFill>
          <a:blip r:embed="rId2"/>
          <a:stretch>
            <a:fillRect/>
          </a:stretch>
        </p:blipFill>
        <p:spPr>
          <a:xfrm>
            <a:off x="1524000" y="857250"/>
            <a:ext cx="4329113" cy="3711575"/>
          </a:xfrm>
          <a:prstGeom prst="rect">
            <a:avLst/>
          </a:prstGeom>
          <a:noFill/>
          <a:ln w="9525">
            <a:noFill/>
          </a:ln>
        </p:spPr>
      </p:pic>
      <p:pic>
        <p:nvPicPr>
          <p:cNvPr id="102404" name="Picture 2"/>
          <p:cNvPicPr>
            <a:picLocks noChangeAspect="1"/>
          </p:cNvPicPr>
          <p:nvPr/>
        </p:nvPicPr>
        <p:blipFill>
          <a:blip r:embed="rId3"/>
          <a:stretch>
            <a:fillRect/>
          </a:stretch>
        </p:blipFill>
        <p:spPr>
          <a:xfrm>
            <a:off x="5861050" y="857250"/>
            <a:ext cx="4806950" cy="3711575"/>
          </a:xfrm>
          <a:prstGeom prst="rect">
            <a:avLst/>
          </a:prstGeom>
          <a:noFill/>
          <a:ln w="9525">
            <a:noFill/>
          </a:ln>
        </p:spPr>
      </p:pic>
      <p:sp>
        <p:nvSpPr>
          <p:cNvPr id="4" name="Rounded Rectangle 3"/>
          <p:cNvSpPr/>
          <p:nvPr/>
        </p:nvSpPr>
        <p:spPr>
          <a:xfrm>
            <a:off x="4113213" y="4857750"/>
            <a:ext cx="3833813" cy="868363"/>
          </a:xfrm>
          <a:prstGeom prst="roundRect">
            <a:avLst/>
          </a:prstGeom>
          <a:solidFill>
            <a:schemeClr val="accent2">
              <a:lumMod val="20000"/>
              <a:lumOff val="80000"/>
            </a:schemeClr>
          </a:solidFill>
          <a:ln w="57150">
            <a:solidFill>
              <a:srgbClr val="BF01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50" b="1" i="0" u="none" strike="noStrike" kern="1200" cap="none" spc="0" normalizeH="0" baseline="0" noProof="0" dirty="0">
                <a:ln>
                  <a:noFill/>
                </a:ln>
                <a:solidFill>
                  <a:schemeClr val="tx1"/>
                </a:solidFill>
                <a:effectLst/>
                <a:uLnTx/>
                <a:uFillTx/>
                <a:latin typeface="+mn-lt"/>
                <a:ea typeface="+mn-ea"/>
                <a:cs typeface="+mn-cs"/>
              </a:rPr>
              <a:t>SẺ CẦU VỒNG</a:t>
            </a:r>
          </a:p>
        </p:txBody>
      </p:sp>
    </p:spTree>
  </p:cSld>
  <p:clrMapOvr>
    <a:masterClrMapping/>
  </p:clrMapOvr>
  <p:transition spd="med">
    <p:blinds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7" name="Picture 1"/>
          <p:cNvPicPr>
            <a:picLocks noChangeAspect="1"/>
          </p:cNvPicPr>
          <p:nvPr/>
        </p:nvPicPr>
        <p:blipFill>
          <a:blip r:embed="rId2"/>
          <a:stretch>
            <a:fillRect/>
          </a:stretch>
        </p:blipFill>
        <p:spPr>
          <a:xfrm>
            <a:off x="1524000" y="857250"/>
            <a:ext cx="4527550" cy="3719513"/>
          </a:xfrm>
          <a:prstGeom prst="rect">
            <a:avLst/>
          </a:prstGeom>
          <a:noFill/>
          <a:ln w="9525">
            <a:noFill/>
          </a:ln>
        </p:spPr>
      </p:pic>
      <p:pic>
        <p:nvPicPr>
          <p:cNvPr id="103428" name="Picture 2"/>
          <p:cNvPicPr>
            <a:picLocks noChangeAspect="1"/>
          </p:cNvPicPr>
          <p:nvPr/>
        </p:nvPicPr>
        <p:blipFill>
          <a:blip r:embed="rId3"/>
          <a:stretch>
            <a:fillRect/>
          </a:stretch>
        </p:blipFill>
        <p:spPr>
          <a:xfrm>
            <a:off x="5859463" y="857250"/>
            <a:ext cx="4808537" cy="3719513"/>
          </a:xfrm>
          <a:prstGeom prst="rect">
            <a:avLst/>
          </a:prstGeom>
          <a:noFill/>
          <a:ln w="9525">
            <a:noFill/>
          </a:ln>
        </p:spPr>
      </p:pic>
      <p:sp>
        <p:nvSpPr>
          <p:cNvPr id="4" name="Rounded Rectangle 3"/>
          <p:cNvSpPr/>
          <p:nvPr/>
        </p:nvSpPr>
        <p:spPr>
          <a:xfrm>
            <a:off x="3917950" y="4665663"/>
            <a:ext cx="5307013" cy="1289050"/>
          </a:xfrm>
          <a:prstGeom prst="roundRect">
            <a:avLst/>
          </a:prstGeom>
          <a:solidFill>
            <a:schemeClr val="accent4">
              <a:lumMod val="40000"/>
              <a:lumOff val="6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50" b="1" i="0" u="none" strike="noStrike" kern="1200" cap="none" spc="0" normalizeH="0" baseline="0" noProof="0" dirty="0">
                <a:ln>
                  <a:noFill/>
                </a:ln>
                <a:solidFill>
                  <a:schemeClr val="tx1"/>
                </a:solidFill>
                <a:effectLst/>
                <a:uLnTx/>
                <a:uFillTx/>
                <a:latin typeface="+mn-lt"/>
                <a:ea typeface="+mn-ea"/>
                <a:cs typeface="+mn-cs"/>
              </a:rPr>
              <a:t>SẺ CÁNH VÀNG (CHIM KIM OANH)</a:t>
            </a:r>
          </a:p>
        </p:txBody>
      </p:sp>
    </p:spTree>
  </p:cSld>
  <p:clrMapOvr>
    <a:masterClrMapping/>
  </p:clrMapOvr>
  <p:transition spd="med">
    <p:blinds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p:cNvPicPr>
            <a:picLocks noChangeAspect="1"/>
          </p:cNvPicPr>
          <p:nvPr/>
        </p:nvPicPr>
        <p:blipFill>
          <a:blip r:embed="rId2"/>
          <a:stretch>
            <a:fillRect/>
          </a:stretch>
        </p:blipFill>
        <p:spPr>
          <a:xfrm>
            <a:off x="550863" y="857250"/>
            <a:ext cx="5329237" cy="3843338"/>
          </a:xfrm>
          <a:prstGeom prst="rect">
            <a:avLst/>
          </a:prstGeom>
          <a:noFill/>
          <a:ln w="9525">
            <a:noFill/>
          </a:ln>
        </p:spPr>
      </p:pic>
      <p:pic>
        <p:nvPicPr>
          <p:cNvPr id="104452" name="Picture 2"/>
          <p:cNvPicPr>
            <a:picLocks noChangeAspect="1"/>
          </p:cNvPicPr>
          <p:nvPr/>
        </p:nvPicPr>
        <p:blipFill>
          <a:blip r:embed="rId3"/>
          <a:stretch>
            <a:fillRect/>
          </a:stretch>
        </p:blipFill>
        <p:spPr>
          <a:xfrm>
            <a:off x="5880100" y="857250"/>
            <a:ext cx="5167313" cy="3857625"/>
          </a:xfrm>
          <a:prstGeom prst="rect">
            <a:avLst/>
          </a:prstGeom>
          <a:noFill/>
          <a:ln w="9525">
            <a:noFill/>
          </a:ln>
        </p:spPr>
      </p:pic>
      <p:sp>
        <p:nvSpPr>
          <p:cNvPr id="5" name="Rounded Rectangle 4"/>
          <p:cNvSpPr/>
          <p:nvPr/>
        </p:nvSpPr>
        <p:spPr>
          <a:xfrm>
            <a:off x="4721225" y="4895850"/>
            <a:ext cx="2317750" cy="868363"/>
          </a:xfrm>
          <a:prstGeom prst="roundRect">
            <a:avLst/>
          </a:prstGeom>
          <a:solidFill>
            <a:schemeClr val="accent6">
              <a:lumMod val="60000"/>
              <a:lumOff val="4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50" b="1" i="0" u="none" strike="noStrike" kern="1200" cap="none" spc="0" normalizeH="0" baseline="0" noProof="0" dirty="0">
                <a:ln>
                  <a:noFill/>
                </a:ln>
                <a:solidFill>
                  <a:schemeClr val="tx1"/>
                </a:solidFill>
                <a:effectLst/>
                <a:uLnTx/>
                <a:uFillTx/>
                <a:latin typeface="+mn-lt"/>
                <a:ea typeface="+mn-ea"/>
                <a:cs typeface="+mn-cs"/>
              </a:rPr>
              <a:t>SẺ TÀU</a:t>
            </a:r>
          </a:p>
        </p:txBody>
      </p:sp>
    </p:spTree>
  </p:cSld>
  <p:clrMapOvr>
    <a:masterClrMapping/>
  </p:clrMapOvr>
  <p:transition spd="slow">
    <p:blinds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5" name="Picture 1"/>
          <p:cNvPicPr>
            <a:picLocks noChangeAspect="1"/>
          </p:cNvPicPr>
          <p:nvPr/>
        </p:nvPicPr>
        <p:blipFill>
          <a:blip r:embed="rId2"/>
          <a:stretch>
            <a:fillRect/>
          </a:stretch>
        </p:blipFill>
        <p:spPr>
          <a:xfrm>
            <a:off x="1524000" y="857250"/>
            <a:ext cx="5060950" cy="3698875"/>
          </a:xfrm>
          <a:prstGeom prst="rect">
            <a:avLst/>
          </a:prstGeom>
          <a:noFill/>
          <a:ln w="9525">
            <a:noFill/>
          </a:ln>
        </p:spPr>
      </p:pic>
      <p:pic>
        <p:nvPicPr>
          <p:cNvPr id="105476" name="Picture 2"/>
          <p:cNvPicPr>
            <a:picLocks noChangeAspect="1"/>
          </p:cNvPicPr>
          <p:nvPr/>
        </p:nvPicPr>
        <p:blipFill>
          <a:blip r:embed="rId3"/>
          <a:stretch>
            <a:fillRect/>
          </a:stretch>
        </p:blipFill>
        <p:spPr>
          <a:xfrm>
            <a:off x="6092825" y="857250"/>
            <a:ext cx="4984750" cy="3698875"/>
          </a:xfrm>
          <a:prstGeom prst="rect">
            <a:avLst/>
          </a:prstGeom>
          <a:noFill/>
          <a:ln w="9525">
            <a:noFill/>
          </a:ln>
        </p:spPr>
      </p:pic>
      <p:sp>
        <p:nvSpPr>
          <p:cNvPr id="4" name="Rounded Rectangle 3"/>
          <p:cNvSpPr/>
          <p:nvPr/>
        </p:nvSpPr>
        <p:spPr>
          <a:xfrm>
            <a:off x="4933950" y="4760913"/>
            <a:ext cx="2317750" cy="868363"/>
          </a:xfrm>
          <a:prstGeom prst="roundRect">
            <a:avLst/>
          </a:prstGeom>
          <a:solidFill>
            <a:schemeClr val="accent2">
              <a:lumMod val="20000"/>
              <a:lumOff val="80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5400" b="1" i="0" u="none" strike="noStrike" kern="1200" cap="none" spc="0" normalizeH="0" baseline="0" noProof="0" dirty="0">
                <a:ln>
                  <a:noFill/>
                </a:ln>
                <a:solidFill>
                  <a:schemeClr val="tx1"/>
                </a:solidFill>
                <a:effectLst/>
                <a:uLnTx/>
                <a:uFillTx/>
                <a:latin typeface="+mn-lt"/>
                <a:ea typeface="+mn-ea"/>
                <a:cs typeface="+mn-cs"/>
              </a:rPr>
              <a:t>SẺ ĐÁ</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p:cNvSpPr/>
          <p:nvPr/>
        </p:nvSpPr>
        <p:spPr>
          <a:xfrm>
            <a:off x="5051425" y="4167188"/>
            <a:ext cx="4686300" cy="715963"/>
          </a:xfrm>
          <a:prstGeom prst="roundRect">
            <a:avLst>
              <a:gd name="adj" fmla="val 25321"/>
            </a:avLst>
          </a:prstGeom>
          <a:solidFill>
            <a:srgbClr val="0F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0" name="Rectangle: Rounded Corners 19"/>
          <p:cNvSpPr/>
          <p:nvPr/>
        </p:nvSpPr>
        <p:spPr>
          <a:xfrm>
            <a:off x="5051425" y="3403600"/>
            <a:ext cx="4668838" cy="511175"/>
          </a:xfrm>
          <a:prstGeom prst="roundRect">
            <a:avLst>
              <a:gd name="adj" fmla="val 2532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Rounded Corners 16"/>
          <p:cNvSpPr/>
          <p:nvPr/>
        </p:nvSpPr>
        <p:spPr>
          <a:xfrm>
            <a:off x="5033963" y="2524125"/>
            <a:ext cx="4670425" cy="511175"/>
          </a:xfrm>
          <a:prstGeom prst="roundRect">
            <a:avLst>
              <a:gd name="adj" fmla="val 25321"/>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rot="18820702">
            <a:off x="2667000" y="2743200"/>
            <a:ext cx="1371600" cy="1371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chemeClr val="lt1"/>
              </a:solidFill>
              <a:effectLst/>
              <a:uLnTx/>
              <a:uFillTx/>
              <a:latin typeface="+mn-lt"/>
              <a:ea typeface="+mn-ea"/>
              <a:cs typeface="+mn-cs"/>
            </a:endParaRPr>
          </a:p>
        </p:txBody>
      </p:sp>
      <p:sp>
        <p:nvSpPr>
          <p:cNvPr id="5" name="Rectangle 4"/>
          <p:cNvSpPr/>
          <p:nvPr/>
        </p:nvSpPr>
        <p:spPr>
          <a:xfrm rot="18834758">
            <a:off x="2551113" y="2403475"/>
            <a:ext cx="1371600" cy="137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000" b="0" i="0" u="none" strike="noStrike" kern="1200" cap="none" spc="0" normalizeH="0" baseline="0" noProof="0">
              <a:ln>
                <a:noFill/>
              </a:ln>
              <a:solidFill>
                <a:schemeClr val="lt1"/>
              </a:solidFill>
              <a:effectLst/>
              <a:uLnTx/>
              <a:uFillTx/>
              <a:latin typeface="+mn-lt"/>
              <a:ea typeface="+mn-ea"/>
              <a:cs typeface="+mn-cs"/>
            </a:endParaRPr>
          </a:p>
        </p:txBody>
      </p:sp>
      <p:sp>
        <p:nvSpPr>
          <p:cNvPr id="4" name="Rectangle 3"/>
          <p:cNvSpPr/>
          <p:nvPr/>
        </p:nvSpPr>
        <p:spPr>
          <a:xfrm rot="18825122">
            <a:off x="2811463" y="2390775"/>
            <a:ext cx="13716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000" b="0" i="0" u="none" strike="noStrike" kern="1200" cap="none" spc="0" normalizeH="0" baseline="0" noProof="0" dirty="0">
              <a:ln>
                <a:noFill/>
              </a:ln>
              <a:solidFill>
                <a:schemeClr val="lt1"/>
              </a:solidFill>
              <a:effectLst/>
              <a:uLnTx/>
              <a:uFillTx/>
              <a:latin typeface="+mn-lt"/>
              <a:ea typeface="+mn-ea"/>
              <a:cs typeface="+mn-cs"/>
            </a:endParaRPr>
          </a:p>
        </p:txBody>
      </p:sp>
      <p:sp>
        <p:nvSpPr>
          <p:cNvPr id="7" name="TextBox 6"/>
          <p:cNvSpPr txBox="1"/>
          <p:nvPr/>
        </p:nvSpPr>
        <p:spPr>
          <a:xfrm>
            <a:off x="5033963" y="2524125"/>
            <a:ext cx="4351337" cy="414020"/>
          </a:xfrm>
          <a:prstGeom prst="rect">
            <a:avLst/>
          </a:prstGeom>
          <a:noFill/>
          <a:ln w="9525">
            <a:noFill/>
          </a:ln>
        </p:spPr>
        <p:txBody>
          <a:bodyPr>
            <a:spAutoFit/>
          </a:bodyPr>
          <a:lstStyle/>
          <a:p>
            <a:pPr algn="just">
              <a:buNone/>
            </a:pPr>
            <a:r>
              <a:rPr sz="2100" b="1" dirty="0">
                <a:solidFill>
                  <a:srgbClr val="000000"/>
                </a:solidFill>
                <a:latin typeface="Times New Roman" panose="02020603050405020304" pitchFamily="18" charset="0"/>
                <a:cs typeface="Cambria" panose="02040503050406030204" pitchFamily="18" charset="0"/>
              </a:rPr>
              <a:t>Đọc trôi chảy, diễn cảm b</a:t>
            </a:r>
            <a:r>
              <a:rPr sz="2100" b="1" dirty="0">
                <a:solidFill>
                  <a:srgbClr val="000000"/>
                </a:solidFill>
                <a:latin typeface="Times New Roman" panose="02020603050405020304" pitchFamily="18" charset="0"/>
                <a:ea typeface="Cambria" panose="02040503050406030204" pitchFamily="18" charset="0"/>
              </a:rPr>
              <a:t>à</a:t>
            </a:r>
            <a:r>
              <a:rPr sz="2100" b="1" dirty="0">
                <a:solidFill>
                  <a:srgbClr val="000000"/>
                </a:solidFill>
                <a:latin typeface="Times New Roman" panose="02020603050405020304" pitchFamily="18" charset="0"/>
                <a:cs typeface="Cambria" panose="02040503050406030204" pitchFamily="18" charset="0"/>
              </a:rPr>
              <a:t>i tập đọc.</a:t>
            </a:r>
            <a:endParaRPr sz="2100" b="1" dirty="0">
              <a:solidFill>
                <a:srgbClr val="000000"/>
              </a:solidFill>
              <a:latin typeface="Times New Roman" panose="02020603050405020304" pitchFamily="18" charset="0"/>
              <a:ea typeface="Cambria" panose="02040503050406030204" pitchFamily="18" charset="0"/>
            </a:endParaRPr>
          </a:p>
        </p:txBody>
      </p:sp>
      <p:sp>
        <p:nvSpPr>
          <p:cNvPr id="8" name="TextBox 7"/>
          <p:cNvSpPr txBox="1"/>
          <p:nvPr/>
        </p:nvSpPr>
        <p:spPr>
          <a:xfrm>
            <a:off x="5033963" y="3429000"/>
            <a:ext cx="4670425" cy="414020"/>
          </a:xfrm>
          <a:prstGeom prst="rect">
            <a:avLst/>
          </a:prstGeom>
          <a:noFill/>
        </p:spPr>
        <p:txBody>
          <a:bodyPr wrap="square" rtlCol="0">
            <a:spAutoFit/>
          </a:bodyPr>
          <a:lstStyle/>
          <a:p>
            <a:pPr marR="0" algn="just" defTabSz="914400">
              <a:buClrTx/>
              <a:buSzTx/>
              <a:buFontTx/>
              <a:buNone/>
              <a:defRPr/>
            </a:pPr>
            <a:r>
              <a:rPr kumimoji="0" lang="en-US" sz="2100" b="1" kern="1200" cap="none" spc="0" normalizeH="0" baseline="0" noProof="0" dirty="0" err="1">
                <a:solidFill>
                  <a:prstClr val="black"/>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Hiểu</a:t>
            </a:r>
            <a:r>
              <a:rPr kumimoji="0" lang="en-US" sz="2100" b="1" kern="1200" cap="none" spc="0" normalizeH="0" baseline="0" noProof="0" dirty="0">
                <a:solidFill>
                  <a:prstClr val="black"/>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 đ</a:t>
            </a:r>
            <a:r>
              <a:rPr kumimoji="0" lang="vi-VN" sz="2100" b="1" kern="1200" cap="none" spc="0" normalizeH="0" baseline="0" noProof="0">
                <a:solidFill>
                  <a:prstClr val="black"/>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ư</a:t>
            </a:r>
            <a:r>
              <a:rPr kumimoji="0" lang="en-US" sz="2100" b="1" kern="1200" cap="none" spc="0" normalizeH="0" baseline="0" noProof="0">
                <a:solidFill>
                  <a:prstClr val="black"/>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ợc nội dung, ý nghĩa </a:t>
            </a:r>
            <a:r>
              <a:rPr kumimoji="0" lang="en-US" sz="2100" b="1" kern="1200" cap="none" spc="0" normalizeH="0" baseline="0" noProof="0" err="1">
                <a:solidFill>
                  <a:prstClr val="black"/>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của</a:t>
            </a:r>
            <a:r>
              <a:rPr kumimoji="0" lang="en-US" sz="2100" b="1" kern="1200" cap="none" spc="0" normalizeH="0" baseline="0" noProof="0">
                <a:solidFill>
                  <a:prstClr val="black"/>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 bài.</a:t>
            </a:r>
            <a:endParaRPr kumimoji="0" lang="en-US" sz="2100" b="1" kern="1200" cap="none" spc="0" normalizeH="0" baseline="0" noProof="0" dirty="0">
              <a:solidFill>
                <a:prstClr val="black"/>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9" name="TextBox 8"/>
          <p:cNvSpPr txBox="1"/>
          <p:nvPr/>
        </p:nvSpPr>
        <p:spPr>
          <a:xfrm>
            <a:off x="5051425" y="4113213"/>
            <a:ext cx="4686300" cy="414020"/>
          </a:xfrm>
          <a:prstGeom prst="rect">
            <a:avLst/>
          </a:prstGeom>
          <a:noFill/>
        </p:spPr>
        <p:txBody>
          <a:bodyPr wrap="square" rtlCol="0">
            <a:spAutoFit/>
          </a:bodyPr>
          <a:lstStyle/>
          <a:p>
            <a:pPr algn="just">
              <a:buNone/>
            </a:pPr>
            <a:r>
              <a:rPr sz="2100" b="1" dirty="0">
                <a:solidFill>
                  <a:srgbClr val="387026"/>
                </a:solidFill>
                <a:latin typeface="Times New Roman" panose="02020603050405020304" pitchFamily="18" charset="0"/>
                <a:cs typeface="Times New Roman" panose="02020603050405020304" pitchFamily="18" charset="0"/>
              </a:rPr>
              <a:t>Rèn đức tính dũng cảm, lòng hiếu thảo.</a:t>
            </a:r>
            <a:endParaRPr sz="2100" b="1" dirty="0">
              <a:solidFill>
                <a:srgbClr val="000000"/>
              </a:solidFill>
              <a:effectLst>
                <a:outerShdw blurRad="38100" dist="38100" dir="2700000">
                  <a:srgbClr val="FFFFFF"/>
                </a:outerShdw>
              </a:effectLst>
              <a:latin typeface="Times New Roman" panose="02020603050405020304" pitchFamily="18" charset="0"/>
              <a:ea typeface="Cambria" panose="02040503050406030204" pitchFamily="18" charset="0"/>
            </a:endParaRPr>
          </a:p>
        </p:txBody>
      </p:sp>
      <p:sp>
        <p:nvSpPr>
          <p:cNvPr id="10" name="Rectangle 9"/>
          <p:cNvSpPr/>
          <p:nvPr/>
        </p:nvSpPr>
        <p:spPr>
          <a:xfrm rot="18825122">
            <a:off x="4468019" y="2555081"/>
            <a:ext cx="436563" cy="40005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0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rot="18825122">
            <a:off x="4495006" y="3412331"/>
            <a:ext cx="436563" cy="40005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0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2" name="Rectangle 11"/>
          <p:cNvSpPr/>
          <p:nvPr/>
        </p:nvSpPr>
        <p:spPr>
          <a:xfrm rot="18825122">
            <a:off x="4520406" y="4271169"/>
            <a:ext cx="436563" cy="40005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0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5173663" y="1668463"/>
            <a:ext cx="4071937" cy="460375"/>
          </a:xfrm>
          <a:prstGeom prst="rect">
            <a:avLst/>
          </a:prstGeom>
          <a:noFill/>
          <a:ln w="9525">
            <a:noFill/>
          </a:ln>
        </p:spPr>
        <p:txBody>
          <a:bodyPr>
            <a:spAutoFit/>
          </a:bodyPr>
          <a:lstStyle/>
          <a:p>
            <a:pPr>
              <a:buNone/>
            </a:pPr>
            <a:r>
              <a:rPr sz="2400" b="1" dirty="0">
                <a:solidFill>
                  <a:srgbClr val="FF0000"/>
                </a:solidFill>
                <a:latin typeface="Times New Roman" panose="02020603050405020304" pitchFamily="18" charset="0"/>
                <a:cs typeface="Times New Roman" panose="02020603050405020304" pitchFamily="18" charset="0"/>
              </a:rPr>
              <a:t>YÊU CẦU CẦN ĐẠT</a:t>
            </a:r>
            <a:endParaRPr sz="2400" b="1" dirty="0">
              <a:solidFill>
                <a:srgbClr val="FF0000"/>
              </a:solidFill>
              <a:latin typeface="Times New Roman" panose="02020603050405020304" pitchFamily="18" charset="0"/>
              <a:ea typeface="Times New Roman" panose="02020603050405020304" pitchFamily="18" charset="0"/>
            </a:endParaRPr>
          </a:p>
        </p:txBody>
      </p:sp>
      <p:sp>
        <p:nvSpPr>
          <p:cNvPr id="14" name="TextBox 13"/>
          <p:cNvSpPr txBox="1"/>
          <p:nvPr/>
        </p:nvSpPr>
        <p:spPr>
          <a:xfrm>
            <a:off x="4591050" y="2593975"/>
            <a:ext cx="315913" cy="368300"/>
          </a:xfrm>
          <a:prstGeom prst="rect">
            <a:avLst/>
          </a:prstGeom>
          <a:noFill/>
          <a:ln w="9525">
            <a:noFill/>
          </a:ln>
        </p:spPr>
        <p:txBody>
          <a:bodyPr>
            <a:spAutoFit/>
          </a:bodyPr>
          <a:lstStyle/>
          <a:p>
            <a:pPr>
              <a:buNone/>
            </a:pPr>
            <a:r>
              <a:rPr sz="1800" dirty="0">
                <a:latin typeface="Times New Roman" panose="02020603050405020304" pitchFamily="18" charset="0"/>
                <a:cs typeface="Times New Roman" panose="02020603050405020304" pitchFamily="18" charset="0"/>
              </a:rPr>
              <a:t>1</a:t>
            </a:r>
            <a:endParaRPr sz="1800" dirty="0">
              <a:latin typeface="Times New Roman" panose="02020603050405020304" pitchFamily="18" charset="0"/>
              <a:ea typeface="Times New Roman" panose="02020603050405020304" pitchFamily="18" charset="0"/>
            </a:endParaRPr>
          </a:p>
        </p:txBody>
      </p:sp>
      <p:sp>
        <p:nvSpPr>
          <p:cNvPr id="15" name="TextBox 14"/>
          <p:cNvSpPr txBox="1"/>
          <p:nvPr/>
        </p:nvSpPr>
        <p:spPr>
          <a:xfrm>
            <a:off x="4591050" y="3463925"/>
            <a:ext cx="315913" cy="368300"/>
          </a:xfrm>
          <a:prstGeom prst="rect">
            <a:avLst/>
          </a:prstGeom>
          <a:noFill/>
          <a:ln w="9525">
            <a:noFill/>
          </a:ln>
        </p:spPr>
        <p:txBody>
          <a:bodyPr>
            <a:spAutoFit/>
          </a:bodyPr>
          <a:lstStyle/>
          <a:p>
            <a:pPr>
              <a:buNone/>
            </a:pPr>
            <a:r>
              <a:rPr sz="1800" dirty="0">
                <a:latin typeface="Times New Roman" panose="02020603050405020304" pitchFamily="18" charset="0"/>
                <a:cs typeface="Times New Roman" panose="02020603050405020304" pitchFamily="18" charset="0"/>
              </a:rPr>
              <a:t>2</a:t>
            </a:r>
            <a:endParaRPr sz="1800" dirty="0">
              <a:latin typeface="Times New Roman" panose="02020603050405020304" pitchFamily="18" charset="0"/>
              <a:ea typeface="Times New Roman" panose="02020603050405020304" pitchFamily="18" charset="0"/>
            </a:endParaRPr>
          </a:p>
        </p:txBody>
      </p:sp>
      <p:sp>
        <p:nvSpPr>
          <p:cNvPr id="16" name="TextBox 15"/>
          <p:cNvSpPr txBox="1"/>
          <p:nvPr/>
        </p:nvSpPr>
        <p:spPr>
          <a:xfrm>
            <a:off x="4591050" y="4332288"/>
            <a:ext cx="315913" cy="368300"/>
          </a:xfrm>
          <a:prstGeom prst="rect">
            <a:avLst/>
          </a:prstGeom>
          <a:noFill/>
          <a:ln w="9525">
            <a:noFill/>
          </a:ln>
        </p:spPr>
        <p:txBody>
          <a:bodyPr>
            <a:spAutoFit/>
          </a:bodyPr>
          <a:lstStyle/>
          <a:p>
            <a:pPr>
              <a:buNone/>
            </a:pPr>
            <a:r>
              <a:rPr sz="1800" dirty="0">
                <a:latin typeface="Times New Roman" panose="02020603050405020304" pitchFamily="18" charset="0"/>
                <a:cs typeface="Times New Roman" panose="02020603050405020304" pitchFamily="18" charset="0"/>
              </a:rPr>
              <a:t>3</a:t>
            </a:r>
            <a:endParaRPr sz="1800" dirty="0">
              <a:latin typeface="Times New Roman" panose="02020603050405020304" pitchFamily="18" charset="0"/>
              <a:ea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0"/>
                                          </p:val>
                                        </p:tav>
                                        <p:tav tm="100000">
                                          <p:val>
                                            <p:fltVal val="0"/>
                                          </p:val>
                                        </p:tav>
                                      </p:tavLst>
                                    </p:anim>
                                    <p:animEffect transition="in" filter="fade">
                                      <p:cBhvr>
                                        <p:cTn id="10" dur="1000"/>
                                        <p:tgtEl>
                                          <p:spTgt spid="1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0"/>
                                          </p:val>
                                        </p:tav>
                                        <p:tav tm="100000">
                                          <p:val>
                                            <p:fltVal val="0"/>
                                          </p:val>
                                        </p:tav>
                                      </p:tavLst>
                                    </p:anim>
                                    <p:animEffect transition="in" filter="fade">
                                      <p:cBhvr>
                                        <p:cTn id="16" dur="1000"/>
                                        <p:tgtEl>
                                          <p:spTgt spid="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0"/>
                                          </p:val>
                                        </p:tav>
                                        <p:tav tm="100000">
                                          <p:val>
                                            <p:fltVal val="0"/>
                                          </p:val>
                                        </p:tav>
                                      </p:tavLst>
                                    </p:anim>
                                    <p:animEffect transition="in" filter="fade">
                                      <p:cBhvr>
                                        <p:cTn id="22" dur="1000"/>
                                        <p:tgtEl>
                                          <p:spTgt spid="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0"/>
                                          </p:val>
                                        </p:tav>
                                        <p:tav tm="100000">
                                          <p:val>
                                            <p:fltVal val="0"/>
                                          </p:val>
                                        </p:tav>
                                      </p:tavLst>
                                    </p:anim>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Effect transition="in" filter="fade">
                                      <p:cBhvr>
                                        <p:cTn id="65" dur="500"/>
                                        <p:tgtEl>
                                          <p:spTgt spid="12"/>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Effect transition="in" filter="fade">
                                      <p:cBhvr>
                                        <p:cTn id="75" dur="500"/>
                                        <p:tgtEl>
                                          <p:spTgt spid="16"/>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p:cTn id="78" dur="500" fill="hold"/>
                                        <p:tgtEl>
                                          <p:spTgt spid="17"/>
                                        </p:tgtEl>
                                        <p:attrNameLst>
                                          <p:attrName>ppt_w</p:attrName>
                                        </p:attrNameLst>
                                      </p:cBhvr>
                                      <p:tavLst>
                                        <p:tav tm="0">
                                          <p:val>
                                            <p:fltVal val="0"/>
                                          </p:val>
                                        </p:tav>
                                        <p:tav tm="100000">
                                          <p:val>
                                            <p:strVal val="#ppt_w"/>
                                          </p:val>
                                        </p:tav>
                                      </p:tavLst>
                                    </p:anim>
                                    <p:anim calcmode="lin" valueType="num">
                                      <p:cBhvr>
                                        <p:cTn id="79" dur="500" fill="hold"/>
                                        <p:tgtEl>
                                          <p:spTgt spid="17"/>
                                        </p:tgtEl>
                                        <p:attrNameLst>
                                          <p:attrName>ppt_h</p:attrName>
                                        </p:attrNameLst>
                                      </p:cBhvr>
                                      <p:tavLst>
                                        <p:tav tm="0">
                                          <p:val>
                                            <p:fltVal val="0"/>
                                          </p:val>
                                        </p:tav>
                                        <p:tav tm="100000">
                                          <p:val>
                                            <p:strVal val="#ppt_h"/>
                                          </p:val>
                                        </p:tav>
                                      </p:tavLst>
                                    </p:anim>
                                    <p:animEffect transition="in" filter="fade">
                                      <p:cBhvr>
                                        <p:cTn id="80" dur="500"/>
                                        <p:tgtEl>
                                          <p:spTgt spid="17"/>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500" fill="hold"/>
                                        <p:tgtEl>
                                          <p:spTgt spid="21"/>
                                        </p:tgtEl>
                                        <p:attrNameLst>
                                          <p:attrName>ppt_w</p:attrName>
                                        </p:attrNameLst>
                                      </p:cBhvr>
                                      <p:tavLst>
                                        <p:tav tm="0">
                                          <p:val>
                                            <p:fltVal val="0"/>
                                          </p:val>
                                        </p:tav>
                                        <p:tav tm="100000">
                                          <p:val>
                                            <p:strVal val="#ppt_w"/>
                                          </p:val>
                                        </p:tav>
                                      </p:tavLst>
                                    </p:anim>
                                    <p:anim calcmode="lin" valueType="num">
                                      <p:cBhvr>
                                        <p:cTn id="89" dur="500" fill="hold"/>
                                        <p:tgtEl>
                                          <p:spTgt spid="21"/>
                                        </p:tgtEl>
                                        <p:attrNameLst>
                                          <p:attrName>ppt_h</p:attrName>
                                        </p:attrNameLst>
                                      </p:cBhvr>
                                      <p:tavLst>
                                        <p:tav tm="0">
                                          <p:val>
                                            <p:fltVal val="0"/>
                                          </p:val>
                                        </p:tav>
                                        <p:tav tm="100000">
                                          <p:val>
                                            <p:strVal val="#ppt_h"/>
                                          </p:val>
                                        </p:tav>
                                      </p:tavLst>
                                    </p:anim>
                                    <p:animEffect transition="in" filter="fade">
                                      <p:cBhvr>
                                        <p:cTn id="9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0" grpId="0" bldLvl="0" animBg="1"/>
      <p:bldP spid="17" grpId="0" bldLvl="0" animBg="1"/>
      <p:bldP spid="3" grpId="0" bldLvl="0" animBg="1"/>
      <p:bldP spid="5" grpId="0" bldLvl="0" animBg="1"/>
      <p:bldP spid="4" grpId="0" bldLvl="0" animBg="1"/>
      <p:bldP spid="7" grpId="0"/>
      <p:bldP spid="8" grpId="0"/>
      <p:bldP spid="9" grpId="0"/>
      <p:bldP spid="10" grpId="0" bldLvl="0" animBg="1"/>
      <p:bldP spid="11" grpId="0" bldLvl="0" animBg="1"/>
      <p:bldP spid="12" grpId="0" bldLvl="0" animBg="1"/>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组合 13"/>
          <p:cNvGrpSpPr/>
          <p:nvPr/>
        </p:nvGrpSpPr>
        <p:grpSpPr>
          <a:xfrm>
            <a:off x="25400" y="-381000"/>
            <a:ext cx="12155170" cy="7239000"/>
            <a:chOff x="227554" y="349617"/>
            <a:chExt cx="11602458" cy="6155355"/>
          </a:xfrm>
        </p:grpSpPr>
        <p:sp>
          <p:nvSpPr>
            <p:cNvPr id="13" name="矩形 12"/>
            <p:cNvSpPr/>
            <p:nvPr/>
          </p:nvSpPr>
          <p:spPr>
            <a:xfrm>
              <a:off x="227554" y="726228"/>
              <a:ext cx="11566105" cy="5778744"/>
            </a:xfrm>
            <a:prstGeom prst="rect">
              <a:avLst/>
            </a:prstGeom>
            <a:solidFill>
              <a:srgbClr val="D7F8E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grpSp>
          <p:nvGrpSpPr>
            <p:cNvPr id="57351" name="组合 11"/>
            <p:cNvGrpSpPr/>
            <p:nvPr/>
          </p:nvGrpSpPr>
          <p:grpSpPr>
            <a:xfrm>
              <a:off x="361988" y="349617"/>
              <a:ext cx="11468024" cy="1062071"/>
              <a:chOff x="361988" y="361191"/>
              <a:chExt cx="11468024" cy="1062071"/>
            </a:xfrm>
          </p:grpSpPr>
          <p:sp>
            <p:nvSpPr>
              <p:cNvPr id="4" name="矩形: 圆角 3"/>
              <p:cNvSpPr/>
              <p:nvPr/>
            </p:nvSpPr>
            <p:spPr>
              <a:xfrm>
                <a:off x="361488" y="605515"/>
                <a:ext cx="11468524" cy="818015"/>
              </a:xfrm>
              <a:prstGeom prst="roundRect">
                <a:avLst>
                  <a:gd name="adj" fmla="val 15140"/>
                </a:avLst>
              </a:prstGeom>
              <a:solidFill>
                <a:srgbClr val="47984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3" name="矩形: 圆角 2"/>
              <p:cNvSpPr/>
              <p:nvPr/>
            </p:nvSpPr>
            <p:spPr>
              <a:xfrm>
                <a:off x="1308589"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5" name="矩形: 圆角 4"/>
              <p:cNvSpPr/>
              <p:nvPr/>
            </p:nvSpPr>
            <p:spPr>
              <a:xfrm>
                <a:off x="2659403"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6" name="矩形: 圆角 5"/>
              <p:cNvSpPr/>
              <p:nvPr/>
            </p:nvSpPr>
            <p:spPr>
              <a:xfrm>
                <a:off x="4010216"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7" name="矩形: 圆角 6"/>
              <p:cNvSpPr/>
              <p:nvPr/>
            </p:nvSpPr>
            <p:spPr>
              <a:xfrm>
                <a:off x="5361030"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8" name="矩形: 圆角 7"/>
              <p:cNvSpPr/>
              <p:nvPr/>
            </p:nvSpPr>
            <p:spPr>
              <a:xfrm>
                <a:off x="8064571"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9" name="矩形: 圆角 8"/>
              <p:cNvSpPr/>
              <p:nvPr/>
            </p:nvSpPr>
            <p:spPr>
              <a:xfrm>
                <a:off x="6713757"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10" name="矩形: 圆角 9"/>
              <p:cNvSpPr/>
              <p:nvPr/>
            </p:nvSpPr>
            <p:spPr>
              <a:xfrm>
                <a:off x="9415384" y="361191"/>
                <a:ext cx="212381"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11" name="矩形: 圆角 10"/>
              <p:cNvSpPr/>
              <p:nvPr/>
            </p:nvSpPr>
            <p:spPr>
              <a:xfrm>
                <a:off x="10768112" y="361191"/>
                <a:ext cx="212379"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grpSp>
      </p:grpSp>
      <p:pic>
        <p:nvPicPr>
          <p:cNvPr id="57347" name="Content Placeholder 6" descr="240px-Turgenev_by_Repin.jpg"/>
          <p:cNvPicPr>
            <a:picLocks noChangeAspect="1"/>
          </p:cNvPicPr>
          <p:nvPr/>
        </p:nvPicPr>
        <p:blipFill>
          <a:blip r:embed="rId3"/>
          <a:stretch>
            <a:fillRect/>
          </a:stretch>
        </p:blipFill>
        <p:spPr>
          <a:xfrm>
            <a:off x="6858000" y="2209483"/>
            <a:ext cx="4267200" cy="3733800"/>
          </a:xfrm>
          <a:prstGeom prst="rect">
            <a:avLst/>
          </a:prstGeom>
          <a:noFill/>
          <a:ln w="9525">
            <a:noFill/>
          </a:ln>
        </p:spPr>
      </p:pic>
      <p:sp>
        <p:nvSpPr>
          <p:cNvPr id="24" name="TextBox 23"/>
          <p:cNvSpPr txBox="1"/>
          <p:nvPr/>
        </p:nvSpPr>
        <p:spPr>
          <a:xfrm>
            <a:off x="4114800" y="1143000"/>
            <a:ext cx="4038600" cy="70675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eaLnBrk="1" hangingPunct="1">
              <a:buNone/>
            </a:pPr>
            <a:r>
              <a:rPr b="1" dirty="0">
                <a:solidFill>
                  <a:srgbClr val="000000"/>
                </a:solidFill>
                <a:latin typeface="Times New Roman" panose="02020603050405020304" pitchFamily="18" charset="0"/>
                <a:cs typeface="Times New Roman" panose="02020603050405020304" pitchFamily="18" charset="0"/>
              </a:rPr>
              <a:t>Tuốc- Ghê- Nhép</a:t>
            </a:r>
            <a:endParaRPr b="1" dirty="0">
              <a:solidFill>
                <a:srgbClr val="000000"/>
              </a:solidFill>
              <a:latin typeface="Times New Roman" panose="02020603050405020304" pitchFamily="18" charset="0"/>
              <a:ea typeface="Times New Roman" panose="02020603050405020304" pitchFamily="18" charset="0"/>
            </a:endParaRPr>
          </a:p>
        </p:txBody>
      </p:sp>
      <p:sp>
        <p:nvSpPr>
          <p:cNvPr id="57349" name="TextBox 8"/>
          <p:cNvSpPr txBox="1"/>
          <p:nvPr/>
        </p:nvSpPr>
        <p:spPr>
          <a:xfrm>
            <a:off x="768985" y="2275205"/>
            <a:ext cx="4634865" cy="267652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FontTx/>
              <a:buNone/>
            </a:pPr>
            <a:r>
              <a:rPr lang="en-US" altLang="en-US" dirty="0">
                <a:latin typeface="Times New Roman" panose="02020603050405020304" pitchFamily="18" charset="0"/>
                <a:cs typeface="Times New Roman" panose="02020603050405020304" pitchFamily="18" charset="0"/>
              </a:rPr>
              <a:t>Ivan Tuốc-Ghê-Nhép (1818-1883) l</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tác giả nổi tiếng của áng văn “</a:t>
            </a:r>
            <a:r>
              <a:rPr lang="en-US" altLang="en-US" u="sng" dirty="0">
                <a:solidFill>
                  <a:srgbClr val="0070C0"/>
                </a:solidFill>
                <a:latin typeface="Times New Roman" panose="02020603050405020304" pitchFamily="18" charset="0"/>
                <a:cs typeface="Times New Roman" panose="02020603050405020304" pitchFamily="18" charset="0"/>
              </a:rPr>
              <a:t>trong sáng, mẫu mực</a:t>
            </a:r>
            <a:r>
              <a:rPr lang="en-US" altLang="en-US" dirty="0">
                <a:latin typeface="Times New Roman" panose="02020603050405020304" pitchFamily="18" charset="0"/>
                <a:cs typeface="Times New Roman" panose="02020603050405020304" pitchFamily="18" charset="0"/>
              </a:rPr>
              <a:t>” của nền văn học cổ điển Nga. </a:t>
            </a:r>
          </a:p>
          <a:p>
            <a:pPr marL="0" lvl="0" indent="0" algn="just" eaLnBrk="1" hangingPunct="1">
              <a:lnSpc>
                <a:spcPct val="100000"/>
              </a:lnSpc>
              <a:spcBef>
                <a:spcPct val="0"/>
              </a:spcBef>
              <a:buFontTx/>
              <a:buNone/>
            </a:pPr>
            <a:r>
              <a:rPr lang="en-US" altLang="en-US" dirty="0">
                <a:latin typeface="Times New Roman" panose="02020603050405020304" pitchFamily="18" charset="0"/>
                <a:cs typeface="Times New Roman" panose="02020603050405020304" pitchFamily="18" charset="0"/>
              </a:rPr>
              <a:t>Tác phẩm đầu tay của ông : Bút kí người đi săn.</a:t>
            </a:r>
            <a:endParaRPr lang="en-US" altLang="en-US" dirty="0">
              <a:latin typeface="Times New Roman" panose="02020603050405020304" pitchFamily="18" charset="0"/>
              <a:ea typeface="Times New Roman" panose="02020603050405020304" pitchFamily="18" charset="0"/>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组合 13"/>
          <p:cNvGrpSpPr/>
          <p:nvPr/>
        </p:nvGrpSpPr>
        <p:grpSpPr>
          <a:xfrm>
            <a:off x="80010" y="-381000"/>
            <a:ext cx="12094210" cy="7239000"/>
            <a:chOff x="227554" y="349617"/>
            <a:chExt cx="11602458" cy="6155355"/>
          </a:xfrm>
        </p:grpSpPr>
        <p:sp>
          <p:nvSpPr>
            <p:cNvPr id="13" name="矩形 12"/>
            <p:cNvSpPr/>
            <p:nvPr/>
          </p:nvSpPr>
          <p:spPr>
            <a:xfrm>
              <a:off x="227554" y="726228"/>
              <a:ext cx="11566105" cy="5778744"/>
            </a:xfrm>
            <a:prstGeom prst="rect">
              <a:avLst/>
            </a:prstGeom>
            <a:solidFill>
              <a:srgbClr val="D7F8E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grpSp>
          <p:nvGrpSpPr>
            <p:cNvPr id="55306" name="组合 11"/>
            <p:cNvGrpSpPr/>
            <p:nvPr/>
          </p:nvGrpSpPr>
          <p:grpSpPr>
            <a:xfrm>
              <a:off x="361988" y="349617"/>
              <a:ext cx="11468024" cy="1062071"/>
              <a:chOff x="361988" y="361191"/>
              <a:chExt cx="11468024" cy="1062071"/>
            </a:xfrm>
          </p:grpSpPr>
          <p:sp>
            <p:nvSpPr>
              <p:cNvPr id="4" name="矩形: 圆角 3"/>
              <p:cNvSpPr/>
              <p:nvPr/>
            </p:nvSpPr>
            <p:spPr>
              <a:xfrm>
                <a:off x="361488" y="605515"/>
                <a:ext cx="11468524" cy="818015"/>
              </a:xfrm>
              <a:prstGeom prst="roundRect">
                <a:avLst>
                  <a:gd name="adj" fmla="val 15140"/>
                </a:avLst>
              </a:prstGeom>
              <a:solidFill>
                <a:srgbClr val="47984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3" name="矩形: 圆角 2"/>
              <p:cNvSpPr/>
              <p:nvPr/>
            </p:nvSpPr>
            <p:spPr>
              <a:xfrm>
                <a:off x="1308589"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5" name="矩形: 圆角 4"/>
              <p:cNvSpPr/>
              <p:nvPr/>
            </p:nvSpPr>
            <p:spPr>
              <a:xfrm>
                <a:off x="2659403"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6" name="矩形: 圆角 5"/>
              <p:cNvSpPr/>
              <p:nvPr/>
            </p:nvSpPr>
            <p:spPr>
              <a:xfrm>
                <a:off x="4010216"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7" name="矩形: 圆角 6"/>
              <p:cNvSpPr/>
              <p:nvPr/>
            </p:nvSpPr>
            <p:spPr>
              <a:xfrm>
                <a:off x="5361030"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8" name="矩形: 圆角 7"/>
              <p:cNvSpPr/>
              <p:nvPr/>
            </p:nvSpPr>
            <p:spPr>
              <a:xfrm>
                <a:off x="8064571"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9" name="矩形: 圆角 8"/>
              <p:cNvSpPr/>
              <p:nvPr/>
            </p:nvSpPr>
            <p:spPr>
              <a:xfrm>
                <a:off x="6713757"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10" name="矩形: 圆角 9"/>
              <p:cNvSpPr/>
              <p:nvPr/>
            </p:nvSpPr>
            <p:spPr>
              <a:xfrm>
                <a:off x="9415384" y="361191"/>
                <a:ext cx="212381"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11" name="矩形: 圆角 10"/>
              <p:cNvSpPr/>
              <p:nvPr/>
            </p:nvSpPr>
            <p:spPr>
              <a:xfrm>
                <a:off x="10768112" y="361191"/>
                <a:ext cx="212379"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grpSp>
      </p:grpSp>
      <p:grpSp>
        <p:nvGrpSpPr>
          <p:cNvPr id="55299" name="Group 11"/>
          <p:cNvGrpSpPr/>
          <p:nvPr/>
        </p:nvGrpSpPr>
        <p:grpSpPr>
          <a:xfrm>
            <a:off x="292100" y="1295400"/>
            <a:ext cx="11786870" cy="5521782"/>
            <a:chOff x="152400" y="1075370"/>
            <a:chExt cx="8991601" cy="5818681"/>
          </a:xfrm>
        </p:grpSpPr>
        <p:grpSp>
          <p:nvGrpSpPr>
            <p:cNvPr id="55300" name="Group 1"/>
            <p:cNvGrpSpPr/>
            <p:nvPr/>
          </p:nvGrpSpPr>
          <p:grpSpPr>
            <a:xfrm>
              <a:off x="152400" y="1593832"/>
              <a:ext cx="8991601" cy="5168849"/>
              <a:chOff x="152400" y="1593832"/>
              <a:chExt cx="8991601" cy="5168849"/>
            </a:xfrm>
          </p:grpSpPr>
          <p:sp>
            <p:nvSpPr>
              <p:cNvPr id="55303" name="TextBox 4"/>
              <p:cNvSpPr txBox="1"/>
              <p:nvPr/>
            </p:nvSpPr>
            <p:spPr>
              <a:xfrm>
                <a:off x="152400" y="4072057"/>
                <a:ext cx="8991600" cy="2690624"/>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vi-VN" sz="2000" b="1" dirty="0">
                    <a:solidFill>
                      <a:srgbClr val="000000"/>
                    </a:solidFill>
                    <a:latin typeface="Times New Roman" panose="02020603050405020304" pitchFamily="18" charset="0"/>
                  </a:rPr>
                  <a:t>      Sẻ già lao đến cứu con,  lấy thân mình phủ kín sẻ con.  Giọng nó yếu ớt nhưng hung dữ và khản đặc.  Trước mắt nó,  con chó như một con quỷ khổng lồ.  Nó sẽ hi sinh.  Nhưng một sức mạnh vô hình vẫn cuốn nó xuống đất.</a:t>
                </a:r>
              </a:p>
              <a:p>
                <a:pPr marL="0" lvl="0" indent="0">
                  <a:lnSpc>
                    <a:spcPct val="100000"/>
                  </a:lnSpc>
                  <a:spcBef>
                    <a:spcPct val="0"/>
                  </a:spcBef>
                  <a:buFontTx/>
                  <a:buNone/>
                </a:pPr>
                <a:r>
                  <a:rPr lang="en-US" altLang="vi-VN" sz="2000" b="1" dirty="0">
                    <a:solidFill>
                      <a:srgbClr val="000000"/>
                    </a:solidFill>
                    <a:latin typeface="Times New Roman" panose="02020603050405020304" pitchFamily="18" charset="0"/>
                  </a:rPr>
                  <a:t>      Con chó của tôi dừng lại và lùi…Dường như nó hiểu rằng trước mặt nó có một sức mạnh.  Tôi vội lên tiếng gọi con chó đang bối rối ấy tránh ra xa, lòng đầy thán phục.</a:t>
                </a:r>
              </a:p>
              <a:p>
                <a:pPr marL="0" lvl="0" indent="0">
                  <a:lnSpc>
                    <a:spcPct val="100000"/>
                  </a:lnSpc>
                  <a:spcBef>
                    <a:spcPct val="0"/>
                  </a:spcBef>
                  <a:buFontTx/>
                  <a:buNone/>
                </a:pPr>
                <a:r>
                  <a:rPr lang="en-US" altLang="vi-VN" sz="2000" b="1" dirty="0">
                    <a:solidFill>
                      <a:srgbClr val="000000"/>
                    </a:solidFill>
                    <a:latin typeface="Times New Roman" panose="02020603050405020304" pitchFamily="18" charset="0"/>
                  </a:rPr>
                  <a:t>      Vâng, lòng tôi đầy thán phục,  xin bạn đừng cười.  Tôi kính cẩn nghiêng mình trước con chim sẻ bé bỏng dũng cảm kia,  trước tình yêu của nó.</a:t>
                </a:r>
              </a:p>
              <a:p>
                <a:pPr marL="0" lvl="0" indent="0" eaLnBrk="1" hangingPunct="1">
                  <a:lnSpc>
                    <a:spcPct val="100000"/>
                  </a:lnSpc>
                  <a:spcBef>
                    <a:spcPct val="0"/>
                  </a:spcBef>
                  <a:buFontTx/>
                  <a:buNone/>
                </a:pPr>
                <a:r>
                  <a:rPr lang="en-US" altLang="vi-VN" sz="2000" b="1" dirty="0">
                    <a:solidFill>
                      <a:srgbClr val="000000"/>
                    </a:solidFill>
                    <a:latin typeface="Arial" panose="020B0604020202020204" pitchFamily="34" charset="0"/>
                  </a:rPr>
                  <a:t>       </a:t>
                </a:r>
              </a:p>
            </p:txBody>
          </p:sp>
          <p:sp>
            <p:nvSpPr>
              <p:cNvPr id="55304" name="Rectangle 11"/>
              <p:cNvSpPr/>
              <p:nvPr/>
            </p:nvSpPr>
            <p:spPr>
              <a:xfrm>
                <a:off x="208173" y="1593832"/>
                <a:ext cx="8935828" cy="236609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vi-VN" sz="4000" dirty="0">
                    <a:latin typeface="Arial" panose="020B0604020202020204" pitchFamily="34" charset="0"/>
                  </a:rPr>
                  <a:t>  </a:t>
                </a:r>
                <a:r>
                  <a:rPr lang="en-US" altLang="vi-VN" sz="2000" b="1" dirty="0">
                    <a:latin typeface="Times New Roman" panose="02020603050405020304" pitchFamily="18" charset="0"/>
                  </a:rPr>
                  <a:t>Tôi đi dọc lối vào vườn.  Con chó chạy trước tôi.  Chợt nó dừng chân và bắt đầu bò, tuồng như đánh hơi thấy vật gì. Tôi nhìn dọc lối đi và thấy một con sẻ non mép vàng óng,  trên đầu có một nhúm lông tơ.  Nó rơi từ trên tổ xuống.</a:t>
                </a:r>
              </a:p>
              <a:p>
                <a:pPr marL="0" lvl="0" indent="0">
                  <a:lnSpc>
                    <a:spcPct val="100000"/>
                  </a:lnSpc>
                  <a:spcBef>
                    <a:spcPct val="0"/>
                  </a:spcBef>
                  <a:buFontTx/>
                  <a:buNone/>
                </a:pPr>
                <a:r>
                  <a:rPr lang="en-US" altLang="vi-VN" sz="2000" b="1" dirty="0">
                    <a:latin typeface="Times New Roman" panose="02020603050405020304" pitchFamily="18" charset="0"/>
                  </a:rPr>
                  <a:t>    Con chó chậm rãi lại gần.  Bỗng từ trên cây cao gần đó,  một con sẻ già có bộ ức đen nhánh lao xuống như hòn đá rơi trước mõm con chó.  Lông sẻ già dựng ngược, miệng rít lên tuyệt vọng và thảm thiết.  Nó nhảy hai ba bước về phía cái mõm há rộng đầy răng của con chó.</a:t>
                </a:r>
              </a:p>
            </p:txBody>
          </p:sp>
        </p:grpSp>
        <p:sp>
          <p:nvSpPr>
            <p:cNvPr id="55301" name="Rectangle 7"/>
            <p:cNvSpPr/>
            <p:nvPr/>
          </p:nvSpPr>
          <p:spPr>
            <a:xfrm>
              <a:off x="3777128" y="1075370"/>
              <a:ext cx="1741341" cy="679849"/>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vi-VN" sz="3600" b="1" dirty="0">
                  <a:solidFill>
                    <a:srgbClr val="FF0000"/>
                  </a:solidFill>
                  <a:latin typeface="Times New Roman" panose="02020603050405020304" pitchFamily="18" charset="0"/>
                </a:rPr>
                <a:t>Con sẻ</a:t>
              </a:r>
            </a:p>
          </p:txBody>
        </p:sp>
        <p:sp>
          <p:nvSpPr>
            <p:cNvPr id="55302" name="Rectangle 7"/>
            <p:cNvSpPr/>
            <p:nvPr/>
          </p:nvSpPr>
          <p:spPr>
            <a:xfrm>
              <a:off x="6847061" y="6214202"/>
              <a:ext cx="2195961" cy="679849"/>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vi-VN" sz="2000" b="1" dirty="0">
                  <a:solidFill>
                    <a:srgbClr val="FF0000"/>
                  </a:solidFill>
                  <a:latin typeface="Times New Roman" panose="02020603050405020304" pitchFamily="18" charset="0"/>
                </a:rPr>
                <a:t>Tuốc – ghê - nhép</a:t>
              </a:r>
              <a:r>
                <a:rPr lang="en-US" altLang="vi-VN" sz="3600" b="1" dirty="0">
                  <a:solidFill>
                    <a:srgbClr val="FF0000"/>
                  </a:solidFill>
                  <a:latin typeface="Times New Roman" panose="02020603050405020304" pitchFamily="18" charset="0"/>
                </a:rPr>
                <a:t>     </a:t>
              </a:r>
            </a:p>
          </p:txBody>
        </p:sp>
      </p:gr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组合 13"/>
          <p:cNvGrpSpPr/>
          <p:nvPr/>
        </p:nvGrpSpPr>
        <p:grpSpPr>
          <a:xfrm>
            <a:off x="0" y="-367030"/>
            <a:ext cx="12071985" cy="7239000"/>
            <a:chOff x="227554" y="349617"/>
            <a:chExt cx="11602458" cy="6155355"/>
          </a:xfrm>
        </p:grpSpPr>
        <p:sp>
          <p:nvSpPr>
            <p:cNvPr id="13" name="矩形 12"/>
            <p:cNvSpPr/>
            <p:nvPr/>
          </p:nvSpPr>
          <p:spPr>
            <a:xfrm>
              <a:off x="227554" y="726228"/>
              <a:ext cx="11566105" cy="5778744"/>
            </a:xfrm>
            <a:prstGeom prst="rect">
              <a:avLst/>
            </a:prstGeom>
            <a:solidFill>
              <a:srgbClr val="D7F8E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grpSp>
          <p:nvGrpSpPr>
            <p:cNvPr id="59402" name="组合 11"/>
            <p:cNvGrpSpPr/>
            <p:nvPr/>
          </p:nvGrpSpPr>
          <p:grpSpPr>
            <a:xfrm>
              <a:off x="361988" y="349617"/>
              <a:ext cx="11468024" cy="1062071"/>
              <a:chOff x="361988" y="361191"/>
              <a:chExt cx="11468024" cy="1062071"/>
            </a:xfrm>
          </p:grpSpPr>
          <p:sp>
            <p:nvSpPr>
              <p:cNvPr id="4" name="矩形: 圆角 3"/>
              <p:cNvSpPr/>
              <p:nvPr/>
            </p:nvSpPr>
            <p:spPr>
              <a:xfrm>
                <a:off x="361488" y="605515"/>
                <a:ext cx="11468524" cy="818015"/>
              </a:xfrm>
              <a:prstGeom prst="roundRect">
                <a:avLst>
                  <a:gd name="adj" fmla="val 15140"/>
                </a:avLst>
              </a:prstGeom>
              <a:solidFill>
                <a:srgbClr val="47984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3" name="矩形: 圆角 2"/>
              <p:cNvSpPr/>
              <p:nvPr/>
            </p:nvSpPr>
            <p:spPr>
              <a:xfrm>
                <a:off x="1308589"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5" name="矩形: 圆角 4"/>
              <p:cNvSpPr/>
              <p:nvPr/>
            </p:nvSpPr>
            <p:spPr>
              <a:xfrm>
                <a:off x="2659403"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6" name="矩形: 圆角 5"/>
              <p:cNvSpPr/>
              <p:nvPr/>
            </p:nvSpPr>
            <p:spPr>
              <a:xfrm>
                <a:off x="4010216"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7" name="矩形: 圆角 6"/>
              <p:cNvSpPr/>
              <p:nvPr/>
            </p:nvSpPr>
            <p:spPr>
              <a:xfrm>
                <a:off x="5361030"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8" name="矩形: 圆角 7"/>
              <p:cNvSpPr/>
              <p:nvPr/>
            </p:nvSpPr>
            <p:spPr>
              <a:xfrm>
                <a:off x="8064571"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9" name="矩形: 圆角 8"/>
              <p:cNvSpPr/>
              <p:nvPr/>
            </p:nvSpPr>
            <p:spPr>
              <a:xfrm>
                <a:off x="6713757"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10" name="矩形: 圆角 9"/>
              <p:cNvSpPr/>
              <p:nvPr/>
            </p:nvSpPr>
            <p:spPr>
              <a:xfrm>
                <a:off x="9415384" y="361191"/>
                <a:ext cx="212381"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11" name="矩形: 圆角 10"/>
              <p:cNvSpPr/>
              <p:nvPr/>
            </p:nvSpPr>
            <p:spPr>
              <a:xfrm>
                <a:off x="10768112" y="361191"/>
                <a:ext cx="212379"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grpSp>
      </p:grpSp>
      <p:grpSp>
        <p:nvGrpSpPr>
          <p:cNvPr id="59395" name="Group 11"/>
          <p:cNvGrpSpPr/>
          <p:nvPr/>
        </p:nvGrpSpPr>
        <p:grpSpPr>
          <a:xfrm>
            <a:off x="115570" y="882650"/>
            <a:ext cx="11918315" cy="6172786"/>
            <a:chOff x="152400" y="882600"/>
            <a:chExt cx="9279353" cy="6172594"/>
          </a:xfrm>
        </p:grpSpPr>
        <p:grpSp>
          <p:nvGrpSpPr>
            <p:cNvPr id="59396" name="Group 1"/>
            <p:cNvGrpSpPr/>
            <p:nvPr/>
          </p:nvGrpSpPr>
          <p:grpSpPr>
            <a:xfrm>
              <a:off x="152400" y="1219028"/>
              <a:ext cx="8991601" cy="5836166"/>
              <a:chOff x="152400" y="1219028"/>
              <a:chExt cx="8991601" cy="5836166"/>
            </a:xfrm>
          </p:grpSpPr>
          <p:sp>
            <p:nvSpPr>
              <p:cNvPr id="59399" name="TextBox 4"/>
              <p:cNvSpPr txBox="1"/>
              <p:nvPr/>
            </p:nvSpPr>
            <p:spPr>
              <a:xfrm>
                <a:off x="152400" y="3886007"/>
                <a:ext cx="8991600" cy="31691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vi-VN" sz="2000" b="1" dirty="0">
                    <a:solidFill>
                      <a:srgbClr val="000000"/>
                    </a:solidFill>
                    <a:latin typeface="Times New Roman" panose="02020603050405020304" pitchFamily="18" charset="0"/>
                  </a:rPr>
                  <a:t>      </a:t>
                </a:r>
                <a:r>
                  <a:rPr lang="en-US" altLang="vi-VN" sz="2000" b="1" dirty="0">
                    <a:solidFill>
                      <a:srgbClr val="FF0000"/>
                    </a:solidFill>
                    <a:latin typeface="Times New Roman" panose="02020603050405020304" pitchFamily="18" charset="0"/>
                    <a:cs typeface="Times New Roman" panose="02020603050405020304" pitchFamily="18" charset="0"/>
                  </a:rPr>
                  <a:t>3.</a:t>
                </a:r>
                <a:r>
                  <a:rPr lang="en-US" altLang="vi-VN" sz="2000" b="1" dirty="0">
                    <a:solidFill>
                      <a:srgbClr val="FF0000"/>
                    </a:solidFill>
                    <a:latin typeface="Times New Roman" panose="02020603050405020304" pitchFamily="18" charset="0"/>
                  </a:rPr>
                  <a:t>Sẻ già lao đến cứu con,  lấy thân mình phủ kín sẻ con.  Giọng nó yếu ớt nhưng hung dữ và khản đặc.  Trước mắt nó,  con chó như một con quỷ khổng lồ.  Nó sẽ hi sinh.  Nhưng một sức mạnh vô hình vẫn cuốn nó xuống đất.</a:t>
                </a:r>
              </a:p>
              <a:p>
                <a:pPr marL="0" lvl="0" indent="0">
                  <a:lnSpc>
                    <a:spcPct val="100000"/>
                  </a:lnSpc>
                  <a:spcBef>
                    <a:spcPct val="0"/>
                  </a:spcBef>
                  <a:buFontTx/>
                  <a:buNone/>
                </a:pPr>
                <a:endParaRPr lang="en-US" altLang="vi-VN" sz="2000" b="1" dirty="0">
                  <a:solidFill>
                    <a:srgbClr val="FF0000"/>
                  </a:solidFill>
                  <a:latin typeface="Times New Roman" panose="02020603050405020304" pitchFamily="18" charset="0"/>
                </a:endParaRPr>
              </a:p>
              <a:p>
                <a:pPr marL="0" lvl="0" indent="0">
                  <a:lnSpc>
                    <a:spcPct val="100000"/>
                  </a:lnSpc>
                  <a:spcBef>
                    <a:spcPct val="0"/>
                  </a:spcBef>
                  <a:buFontTx/>
                  <a:buNone/>
                </a:pPr>
                <a:r>
                  <a:rPr lang="en-US" altLang="vi-VN" sz="2000" b="1" dirty="0">
                    <a:solidFill>
                      <a:srgbClr val="6600CC"/>
                    </a:solidFill>
                    <a:latin typeface="Times New Roman" panose="02020603050405020304" pitchFamily="18" charset="0"/>
                  </a:rPr>
                  <a:t>      </a:t>
                </a:r>
                <a:r>
                  <a:rPr lang="en-US" altLang="vi-VN" sz="2000" b="1" dirty="0">
                    <a:solidFill>
                      <a:srgbClr val="6600CC"/>
                    </a:solidFill>
                    <a:latin typeface="Times New Roman" panose="02020603050405020304" pitchFamily="18" charset="0"/>
                    <a:cs typeface="Times New Roman" panose="02020603050405020304" pitchFamily="18" charset="0"/>
                  </a:rPr>
                  <a:t>4.</a:t>
                </a:r>
                <a:r>
                  <a:rPr lang="en-US" altLang="vi-VN" sz="2000" b="1" dirty="0">
                    <a:solidFill>
                      <a:srgbClr val="6600CC"/>
                    </a:solidFill>
                    <a:latin typeface="Times New Roman" panose="02020603050405020304" pitchFamily="18" charset="0"/>
                  </a:rPr>
                  <a:t>Con chó của tôi dừng lại và lùi…Dường như nó hiểu rằng trước mặt nó có một sức mạnh.  Tôi vội lên tiếng gọi con chó đang bối rối ấy tránh ra xa,lòng đầy thán phục.</a:t>
                </a:r>
              </a:p>
              <a:p>
                <a:pPr marL="0" lvl="0" indent="0">
                  <a:lnSpc>
                    <a:spcPct val="100000"/>
                  </a:lnSpc>
                  <a:spcBef>
                    <a:spcPct val="0"/>
                  </a:spcBef>
                  <a:buFontTx/>
                  <a:buNone/>
                </a:pPr>
                <a:endParaRPr lang="en-US" altLang="vi-VN" sz="2000" b="1" dirty="0">
                  <a:solidFill>
                    <a:srgbClr val="6600CC"/>
                  </a:solidFill>
                  <a:latin typeface="Times New Roman" panose="02020603050405020304" pitchFamily="18" charset="0"/>
                </a:endParaRPr>
              </a:p>
              <a:p>
                <a:pPr marL="0" lvl="0" indent="0">
                  <a:lnSpc>
                    <a:spcPct val="100000"/>
                  </a:lnSpc>
                  <a:spcBef>
                    <a:spcPct val="0"/>
                  </a:spcBef>
                  <a:buFontTx/>
                  <a:buNone/>
                </a:pPr>
                <a:r>
                  <a:rPr lang="en-US" altLang="vi-VN" sz="2000" b="1" dirty="0">
                    <a:solidFill>
                      <a:srgbClr val="002060"/>
                    </a:solidFill>
                    <a:latin typeface="Times New Roman" panose="02020603050405020304" pitchFamily="18" charset="0"/>
                  </a:rPr>
                  <a:t>      </a:t>
                </a:r>
                <a:r>
                  <a:rPr lang="en-US" altLang="vi-VN" sz="2000" b="1" dirty="0">
                    <a:solidFill>
                      <a:srgbClr val="002060"/>
                    </a:solidFill>
                    <a:latin typeface="Times New Roman" panose="02020603050405020304" pitchFamily="18" charset="0"/>
                    <a:cs typeface="Times New Roman" panose="02020603050405020304" pitchFamily="18" charset="0"/>
                  </a:rPr>
                  <a:t>5.</a:t>
                </a:r>
                <a:r>
                  <a:rPr lang="en-US" altLang="vi-VN" sz="2000" b="1" dirty="0">
                    <a:solidFill>
                      <a:srgbClr val="002060"/>
                    </a:solidFill>
                    <a:latin typeface="Times New Roman" panose="02020603050405020304" pitchFamily="18" charset="0"/>
                  </a:rPr>
                  <a:t>Vâng, lòng tôi đầy thán phục,  xin bạn đừng cười.  Tôi kính cẩn nghiêng mình trước con chim sẻ bé bỏng dũng cảm kia,  trước tình yêu của nó.</a:t>
                </a:r>
              </a:p>
              <a:p>
                <a:pPr marL="0" lvl="0" indent="0" eaLnBrk="1" hangingPunct="1">
                  <a:lnSpc>
                    <a:spcPct val="100000"/>
                  </a:lnSpc>
                  <a:spcBef>
                    <a:spcPct val="0"/>
                  </a:spcBef>
                  <a:buFontTx/>
                  <a:buNone/>
                </a:pPr>
                <a:r>
                  <a:rPr lang="en-US" altLang="vi-VN" sz="2000" b="1" dirty="0">
                    <a:solidFill>
                      <a:srgbClr val="000000"/>
                    </a:solidFill>
                    <a:latin typeface="Arial" panose="020B0604020202020204" pitchFamily="34" charset="0"/>
                  </a:rPr>
                  <a:t>       </a:t>
                </a:r>
              </a:p>
            </p:txBody>
          </p:sp>
          <p:sp>
            <p:nvSpPr>
              <p:cNvPr id="59400" name="Rectangle 11"/>
              <p:cNvSpPr/>
              <p:nvPr/>
            </p:nvSpPr>
            <p:spPr>
              <a:xfrm>
                <a:off x="208173" y="1219028"/>
                <a:ext cx="8935828" cy="2553256"/>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vi-VN" sz="4000" dirty="0">
                    <a:latin typeface="Arial" panose="020B0604020202020204" pitchFamily="34" charset="0"/>
                  </a:rPr>
                  <a:t>  </a:t>
                </a:r>
                <a:r>
                  <a:rPr lang="en-US" altLang="vi-VN" sz="2000" b="1" dirty="0">
                    <a:solidFill>
                      <a:srgbClr val="0000FF"/>
                    </a:solidFill>
                    <a:latin typeface="Times New Roman" panose="02020603050405020304" pitchFamily="18" charset="0"/>
                    <a:cs typeface="Times New Roman" panose="02020603050405020304" pitchFamily="18" charset="0"/>
                  </a:rPr>
                  <a:t>1.</a:t>
                </a:r>
                <a:r>
                  <a:rPr lang="en-US" altLang="vi-VN" sz="2000" b="1" dirty="0">
                    <a:solidFill>
                      <a:srgbClr val="0000FF"/>
                    </a:solidFill>
                    <a:latin typeface="Times New Roman" panose="02020603050405020304" pitchFamily="18" charset="0"/>
                  </a:rPr>
                  <a:t>Tôi đi dọc lối vào vườn.  Con chó chạy trước tôi.  Chợt nó dừng chân và bắt đầu bò, tuồng như đánh hơi thấy vật gì. Tôi nhìn dọc lối đi và thấy một con sẻ non mép vàng óng,  trên đầu có một nhúm lông tơ.  Nó rơi từ trên tổ xuống.</a:t>
                </a:r>
              </a:p>
              <a:p>
                <a:pPr marL="0" lvl="0" indent="0">
                  <a:lnSpc>
                    <a:spcPct val="100000"/>
                  </a:lnSpc>
                  <a:spcBef>
                    <a:spcPct val="0"/>
                  </a:spcBef>
                  <a:buFontTx/>
                  <a:buNone/>
                </a:pPr>
                <a:endParaRPr lang="en-US" altLang="vi-VN" sz="2000" b="1" dirty="0">
                  <a:solidFill>
                    <a:srgbClr val="0000FF"/>
                  </a:solidFill>
                  <a:latin typeface="Times New Roman" panose="02020603050405020304" pitchFamily="18" charset="0"/>
                </a:endParaRPr>
              </a:p>
              <a:p>
                <a:pPr marL="0" lvl="0" indent="0">
                  <a:lnSpc>
                    <a:spcPct val="100000"/>
                  </a:lnSpc>
                  <a:spcBef>
                    <a:spcPct val="0"/>
                  </a:spcBef>
                  <a:buFontTx/>
                  <a:buNone/>
                </a:pPr>
                <a:r>
                  <a:rPr lang="en-US" altLang="vi-VN" sz="2000" b="1" dirty="0">
                    <a:latin typeface="Times New Roman" panose="02020603050405020304" pitchFamily="18" charset="0"/>
                  </a:rPr>
                  <a:t>    </a:t>
                </a:r>
                <a:r>
                  <a:rPr lang="en-US" altLang="vi-VN" sz="2000" b="1" dirty="0">
                    <a:solidFill>
                      <a:srgbClr val="00B050"/>
                    </a:solidFill>
                    <a:latin typeface="Times New Roman" panose="02020603050405020304" pitchFamily="18" charset="0"/>
                    <a:cs typeface="Times New Roman" panose="02020603050405020304" pitchFamily="18" charset="0"/>
                  </a:rPr>
                  <a:t>2.</a:t>
                </a:r>
                <a:r>
                  <a:rPr lang="en-US" altLang="vi-VN" sz="2000" b="1" dirty="0">
                    <a:solidFill>
                      <a:srgbClr val="00B050"/>
                    </a:solidFill>
                    <a:latin typeface="Times New Roman" panose="02020603050405020304" pitchFamily="18" charset="0"/>
                  </a:rPr>
                  <a:t>Con chó chậm rãi lại gần.  Bỗng từ trên cây cao gần đó,  một con sẻ già có bộ ức đen nhánh lao xuống như hòn đá rơi trước mõm con chó.  Lông sẻ già dựng ngược, miệng rít lên tuyệt vọng và thảm thiết.  Nó nhảy hai ba bước về phía cái mõm há rộng đầy răng của con chó.</a:t>
                </a:r>
              </a:p>
            </p:txBody>
          </p:sp>
        </p:grpSp>
        <p:sp>
          <p:nvSpPr>
            <p:cNvPr id="59397" name="Rectangle 7"/>
            <p:cNvSpPr/>
            <p:nvPr/>
          </p:nvSpPr>
          <p:spPr>
            <a:xfrm>
              <a:off x="3938159" y="882600"/>
              <a:ext cx="1741341" cy="64514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vi-VN" sz="3600" b="1" dirty="0">
                  <a:solidFill>
                    <a:srgbClr val="FF0000"/>
                  </a:solidFill>
                  <a:latin typeface="Times New Roman" panose="02020603050405020304" pitchFamily="18" charset="0"/>
                </a:rPr>
                <a:t>Con sẻ</a:t>
              </a:r>
            </a:p>
          </p:txBody>
        </p:sp>
        <p:sp>
          <p:nvSpPr>
            <p:cNvPr id="59398" name="Rectangle 7"/>
            <p:cNvSpPr/>
            <p:nvPr/>
          </p:nvSpPr>
          <p:spPr>
            <a:xfrm>
              <a:off x="7235792" y="6288733"/>
              <a:ext cx="2195961" cy="64514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vi-VN" sz="2000" b="1" dirty="0">
                  <a:solidFill>
                    <a:srgbClr val="FF0000"/>
                  </a:solidFill>
                  <a:latin typeface="Times New Roman" panose="02020603050405020304" pitchFamily="18" charset="0"/>
                </a:rPr>
                <a:t>Tuốc – ghê - nhép</a:t>
              </a:r>
              <a:r>
                <a:rPr lang="en-US" altLang="vi-VN" sz="3600" b="1" dirty="0">
                  <a:solidFill>
                    <a:srgbClr val="FF0000"/>
                  </a:solidFill>
                  <a:latin typeface="Times New Roman" panose="02020603050405020304" pitchFamily="18" charset="0"/>
                </a:rPr>
                <a:t>     </a:t>
              </a:r>
            </a:p>
          </p:txBody>
        </p:sp>
      </p:gr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p:cNvPicPr>
            <a:picLocks noChangeAspect="1"/>
          </p:cNvPicPr>
          <p:nvPr/>
        </p:nvPicPr>
        <p:blipFill>
          <a:blip r:embed="rId2"/>
          <a:srcRect b="8430"/>
          <a:stretch>
            <a:fillRect/>
          </a:stretch>
        </p:blipFill>
        <p:spPr>
          <a:xfrm>
            <a:off x="635" y="-7620"/>
            <a:ext cx="12191365" cy="6943090"/>
          </a:xfrm>
          <a:prstGeom prst="rect">
            <a:avLst/>
          </a:prstGeom>
          <a:noFill/>
          <a:ln w="9525">
            <a:noFill/>
          </a:ln>
        </p:spPr>
      </p:pic>
      <p:sp>
        <p:nvSpPr>
          <p:cNvPr id="6" name="Rectangle 5"/>
          <p:cNvSpPr/>
          <p:nvPr/>
        </p:nvSpPr>
        <p:spPr>
          <a:xfrm>
            <a:off x="2590800" y="1524000"/>
            <a:ext cx="6705600" cy="2122805"/>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a:solidFill>
                  <a:srgbClr val="FF0000"/>
                </a:solidFill>
                <a:effectLst/>
                <a:uLnTx/>
                <a:uFillTx/>
                <a:latin typeface="Times New Roman" panose="02020603050405020304" pitchFamily="18" charset="0"/>
                <a:ea typeface="+mn-ea"/>
                <a:cs typeface="Times New Roman" panose="02020603050405020304" pitchFamily="18" charset="0"/>
              </a:rPr>
              <a:t>LUYỆN ĐỌC ĐOẠN</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组合 13"/>
          <p:cNvGrpSpPr/>
          <p:nvPr/>
        </p:nvGrpSpPr>
        <p:grpSpPr>
          <a:xfrm>
            <a:off x="0" y="-367030"/>
            <a:ext cx="12071985" cy="7239000"/>
            <a:chOff x="227554" y="349617"/>
            <a:chExt cx="11602458" cy="6155355"/>
          </a:xfrm>
        </p:grpSpPr>
        <p:sp>
          <p:nvSpPr>
            <p:cNvPr id="13" name="矩形 12"/>
            <p:cNvSpPr/>
            <p:nvPr/>
          </p:nvSpPr>
          <p:spPr>
            <a:xfrm>
              <a:off x="227554" y="726228"/>
              <a:ext cx="11566105" cy="5778744"/>
            </a:xfrm>
            <a:prstGeom prst="rect">
              <a:avLst/>
            </a:prstGeom>
            <a:solidFill>
              <a:srgbClr val="D7F8E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grpSp>
          <p:nvGrpSpPr>
            <p:cNvPr id="59402" name="组合 11"/>
            <p:cNvGrpSpPr/>
            <p:nvPr/>
          </p:nvGrpSpPr>
          <p:grpSpPr>
            <a:xfrm>
              <a:off x="361988" y="349617"/>
              <a:ext cx="11468024" cy="1062071"/>
              <a:chOff x="361988" y="361191"/>
              <a:chExt cx="11468024" cy="1062071"/>
            </a:xfrm>
          </p:grpSpPr>
          <p:sp>
            <p:nvSpPr>
              <p:cNvPr id="4" name="矩形: 圆角 3"/>
              <p:cNvSpPr/>
              <p:nvPr/>
            </p:nvSpPr>
            <p:spPr>
              <a:xfrm>
                <a:off x="361488" y="605515"/>
                <a:ext cx="11468524" cy="818015"/>
              </a:xfrm>
              <a:prstGeom prst="roundRect">
                <a:avLst>
                  <a:gd name="adj" fmla="val 15140"/>
                </a:avLst>
              </a:prstGeom>
              <a:solidFill>
                <a:srgbClr val="47984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3" name="矩形: 圆角 2"/>
              <p:cNvSpPr/>
              <p:nvPr/>
            </p:nvSpPr>
            <p:spPr>
              <a:xfrm>
                <a:off x="1308589"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5" name="矩形: 圆角 4"/>
              <p:cNvSpPr/>
              <p:nvPr/>
            </p:nvSpPr>
            <p:spPr>
              <a:xfrm>
                <a:off x="2659403"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6" name="矩形: 圆角 5"/>
              <p:cNvSpPr/>
              <p:nvPr/>
            </p:nvSpPr>
            <p:spPr>
              <a:xfrm>
                <a:off x="4010216"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7" name="矩形: 圆角 6"/>
              <p:cNvSpPr/>
              <p:nvPr/>
            </p:nvSpPr>
            <p:spPr>
              <a:xfrm>
                <a:off x="5361030"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8" name="矩形: 圆角 7"/>
              <p:cNvSpPr/>
              <p:nvPr/>
            </p:nvSpPr>
            <p:spPr>
              <a:xfrm>
                <a:off x="8064571"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9" name="矩形: 圆角 8"/>
              <p:cNvSpPr/>
              <p:nvPr/>
            </p:nvSpPr>
            <p:spPr>
              <a:xfrm>
                <a:off x="6713757" y="361191"/>
                <a:ext cx="214293"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10" name="矩形: 圆角 9"/>
              <p:cNvSpPr/>
              <p:nvPr/>
            </p:nvSpPr>
            <p:spPr>
              <a:xfrm>
                <a:off x="9415384" y="361191"/>
                <a:ext cx="212381"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sp>
            <p:nvSpPr>
              <p:cNvPr id="11" name="矩形: 圆角 10"/>
              <p:cNvSpPr/>
              <p:nvPr/>
            </p:nvSpPr>
            <p:spPr>
              <a:xfrm>
                <a:off x="10768112" y="361191"/>
                <a:ext cx="212379" cy="527795"/>
              </a:xfrm>
              <a:prstGeom prst="roundRect">
                <a:avLst>
                  <a:gd name="adj" fmla="val 50000"/>
                </a:avLst>
              </a:prstGeom>
              <a:solidFill>
                <a:srgbClr val="59D36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lgn="ctr" defTabSz="351155" eaLnBrk="1" hangingPunct="1">
                  <a:buNone/>
                </a:pPr>
                <a:endParaRPr lang="zh-CN" altLang="en-US" sz="3000" dirty="0">
                  <a:solidFill>
                    <a:srgbClr val="FFFFFF"/>
                  </a:solidFill>
                  <a:latin typeface="Calibri" panose="020F0502020204030204" pitchFamily="34" charset="0"/>
                  <a:ea typeface="SimSun" panose="02010600030101010101" pitchFamily="2" charset="-122"/>
                </a:endParaRPr>
              </a:p>
            </p:txBody>
          </p:sp>
        </p:grpSp>
      </p:grpSp>
      <p:grpSp>
        <p:nvGrpSpPr>
          <p:cNvPr id="59395" name="Group 11"/>
          <p:cNvGrpSpPr/>
          <p:nvPr/>
        </p:nvGrpSpPr>
        <p:grpSpPr>
          <a:xfrm>
            <a:off x="115570" y="882650"/>
            <a:ext cx="11918315" cy="6172786"/>
            <a:chOff x="152400" y="882600"/>
            <a:chExt cx="9279353" cy="6172594"/>
          </a:xfrm>
        </p:grpSpPr>
        <p:grpSp>
          <p:nvGrpSpPr>
            <p:cNvPr id="59396" name="Group 1"/>
            <p:cNvGrpSpPr/>
            <p:nvPr/>
          </p:nvGrpSpPr>
          <p:grpSpPr>
            <a:xfrm>
              <a:off x="152400" y="1219028"/>
              <a:ext cx="8991601" cy="5836166"/>
              <a:chOff x="152400" y="1219028"/>
              <a:chExt cx="8991601" cy="5836166"/>
            </a:xfrm>
          </p:grpSpPr>
          <p:sp>
            <p:nvSpPr>
              <p:cNvPr id="59399" name="TextBox 4"/>
              <p:cNvSpPr txBox="1"/>
              <p:nvPr/>
            </p:nvSpPr>
            <p:spPr>
              <a:xfrm>
                <a:off x="152400" y="3886007"/>
                <a:ext cx="8991600" cy="31691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vi-VN" sz="2000" b="1" dirty="0">
                    <a:solidFill>
                      <a:srgbClr val="000000"/>
                    </a:solidFill>
                    <a:latin typeface="Times New Roman" panose="02020603050405020304" pitchFamily="18" charset="0"/>
                  </a:rPr>
                  <a:t>      </a:t>
                </a:r>
                <a:r>
                  <a:rPr lang="en-US" altLang="vi-VN" sz="2000" b="1" dirty="0">
                    <a:solidFill>
                      <a:srgbClr val="FF0000"/>
                    </a:solidFill>
                    <a:latin typeface="Times New Roman" panose="02020603050405020304" pitchFamily="18" charset="0"/>
                    <a:cs typeface="Times New Roman" panose="02020603050405020304" pitchFamily="18" charset="0"/>
                  </a:rPr>
                  <a:t>3.</a:t>
                </a:r>
                <a:r>
                  <a:rPr lang="en-US" altLang="vi-VN" sz="2000" b="1" dirty="0">
                    <a:solidFill>
                      <a:srgbClr val="FF0000"/>
                    </a:solidFill>
                    <a:latin typeface="Times New Roman" panose="02020603050405020304" pitchFamily="18" charset="0"/>
                  </a:rPr>
                  <a:t>Sẻ già lao đến cứu con,  lấy thân mình phủ kín sẻ con.  Giọng nó yếu ớt nhưng hung dữ và khản đặc.  Trước mắt nó,  con chó như một con quỷ khổng lồ.  Nó sẽ hi sinh.  Nhưng một sức mạnh vô hình vẫn cuốn nó xuống đất.</a:t>
                </a:r>
              </a:p>
              <a:p>
                <a:pPr marL="0" lvl="0" indent="0">
                  <a:lnSpc>
                    <a:spcPct val="100000"/>
                  </a:lnSpc>
                  <a:spcBef>
                    <a:spcPct val="0"/>
                  </a:spcBef>
                  <a:buFontTx/>
                  <a:buNone/>
                </a:pPr>
                <a:endParaRPr lang="en-US" altLang="vi-VN" sz="2000" b="1" dirty="0">
                  <a:solidFill>
                    <a:srgbClr val="FF0000"/>
                  </a:solidFill>
                  <a:latin typeface="Times New Roman" panose="02020603050405020304" pitchFamily="18" charset="0"/>
                </a:endParaRPr>
              </a:p>
              <a:p>
                <a:pPr marL="0" lvl="0" indent="0">
                  <a:lnSpc>
                    <a:spcPct val="100000"/>
                  </a:lnSpc>
                  <a:spcBef>
                    <a:spcPct val="0"/>
                  </a:spcBef>
                  <a:buFontTx/>
                  <a:buNone/>
                </a:pPr>
                <a:r>
                  <a:rPr lang="en-US" altLang="vi-VN" sz="2000" b="1" dirty="0">
                    <a:solidFill>
                      <a:srgbClr val="6600CC"/>
                    </a:solidFill>
                    <a:latin typeface="Times New Roman" panose="02020603050405020304" pitchFamily="18" charset="0"/>
                  </a:rPr>
                  <a:t>      </a:t>
                </a:r>
                <a:r>
                  <a:rPr lang="en-US" altLang="vi-VN" sz="2000" b="1" dirty="0">
                    <a:solidFill>
                      <a:srgbClr val="6600CC"/>
                    </a:solidFill>
                    <a:latin typeface="Times New Roman" panose="02020603050405020304" pitchFamily="18" charset="0"/>
                    <a:cs typeface="Times New Roman" panose="02020603050405020304" pitchFamily="18" charset="0"/>
                  </a:rPr>
                  <a:t>4.</a:t>
                </a:r>
                <a:r>
                  <a:rPr lang="en-US" altLang="vi-VN" sz="2000" b="1" dirty="0">
                    <a:solidFill>
                      <a:srgbClr val="6600CC"/>
                    </a:solidFill>
                    <a:latin typeface="Times New Roman" panose="02020603050405020304" pitchFamily="18" charset="0"/>
                  </a:rPr>
                  <a:t>Con chó của tôi dừng lại và lùi…Dường như nó hiểu rằng trước mặt nó có một sức mạnh.  Tôi vội lên tiếng gọi con chó đang bối rối ấy tránh ra xa,lòng đầy thán phục.</a:t>
                </a:r>
              </a:p>
              <a:p>
                <a:pPr marL="0" lvl="0" indent="0">
                  <a:lnSpc>
                    <a:spcPct val="100000"/>
                  </a:lnSpc>
                  <a:spcBef>
                    <a:spcPct val="0"/>
                  </a:spcBef>
                  <a:buFontTx/>
                  <a:buNone/>
                </a:pPr>
                <a:endParaRPr lang="en-US" altLang="vi-VN" sz="2000" b="1" dirty="0">
                  <a:solidFill>
                    <a:srgbClr val="6600CC"/>
                  </a:solidFill>
                  <a:latin typeface="Times New Roman" panose="02020603050405020304" pitchFamily="18" charset="0"/>
                </a:endParaRPr>
              </a:p>
              <a:p>
                <a:pPr marL="0" lvl="0" indent="0">
                  <a:lnSpc>
                    <a:spcPct val="100000"/>
                  </a:lnSpc>
                  <a:spcBef>
                    <a:spcPct val="0"/>
                  </a:spcBef>
                  <a:buFontTx/>
                  <a:buNone/>
                </a:pPr>
                <a:r>
                  <a:rPr lang="en-US" altLang="vi-VN" sz="2000" b="1" dirty="0">
                    <a:solidFill>
                      <a:srgbClr val="002060"/>
                    </a:solidFill>
                    <a:latin typeface="Times New Roman" panose="02020603050405020304" pitchFamily="18" charset="0"/>
                  </a:rPr>
                  <a:t>      </a:t>
                </a:r>
                <a:r>
                  <a:rPr lang="en-US" altLang="vi-VN" sz="2000" b="1" dirty="0">
                    <a:solidFill>
                      <a:srgbClr val="002060"/>
                    </a:solidFill>
                    <a:latin typeface="Times New Roman" panose="02020603050405020304" pitchFamily="18" charset="0"/>
                    <a:cs typeface="Times New Roman" panose="02020603050405020304" pitchFamily="18" charset="0"/>
                  </a:rPr>
                  <a:t>5.</a:t>
                </a:r>
                <a:r>
                  <a:rPr lang="en-US" altLang="vi-VN" sz="2000" b="1" dirty="0">
                    <a:solidFill>
                      <a:srgbClr val="002060"/>
                    </a:solidFill>
                    <a:latin typeface="Times New Roman" panose="02020603050405020304" pitchFamily="18" charset="0"/>
                  </a:rPr>
                  <a:t>Vâng, lòng tôi đầy thán phục,  xin bạn đừng cười.  Tôi kính cẩn nghiêng mình trước con chim sẻ bé bỏng dũng cảm kia,  trước tình yêu của nó.</a:t>
                </a:r>
              </a:p>
              <a:p>
                <a:pPr marL="0" lvl="0" indent="0" eaLnBrk="1" hangingPunct="1">
                  <a:lnSpc>
                    <a:spcPct val="100000"/>
                  </a:lnSpc>
                  <a:spcBef>
                    <a:spcPct val="0"/>
                  </a:spcBef>
                  <a:buFontTx/>
                  <a:buNone/>
                </a:pPr>
                <a:r>
                  <a:rPr lang="en-US" altLang="vi-VN" sz="2000" b="1" dirty="0">
                    <a:solidFill>
                      <a:srgbClr val="000000"/>
                    </a:solidFill>
                    <a:latin typeface="Arial" panose="020B0604020202020204" pitchFamily="34" charset="0"/>
                  </a:rPr>
                  <a:t>       </a:t>
                </a:r>
              </a:p>
            </p:txBody>
          </p:sp>
          <p:sp>
            <p:nvSpPr>
              <p:cNvPr id="59400" name="Rectangle 11"/>
              <p:cNvSpPr/>
              <p:nvPr/>
            </p:nvSpPr>
            <p:spPr>
              <a:xfrm>
                <a:off x="208173" y="1219028"/>
                <a:ext cx="8935828" cy="2553256"/>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vi-VN" sz="4000" dirty="0">
                    <a:latin typeface="Arial" panose="020B0604020202020204" pitchFamily="34" charset="0"/>
                  </a:rPr>
                  <a:t>  </a:t>
                </a:r>
                <a:r>
                  <a:rPr lang="en-US" altLang="vi-VN" sz="2000" b="1" dirty="0">
                    <a:solidFill>
                      <a:srgbClr val="0000FF"/>
                    </a:solidFill>
                    <a:latin typeface="Times New Roman" panose="02020603050405020304" pitchFamily="18" charset="0"/>
                    <a:cs typeface="Times New Roman" panose="02020603050405020304" pitchFamily="18" charset="0"/>
                  </a:rPr>
                  <a:t>1.</a:t>
                </a:r>
                <a:r>
                  <a:rPr lang="en-US" altLang="vi-VN" sz="2000" b="1" dirty="0">
                    <a:solidFill>
                      <a:srgbClr val="0000FF"/>
                    </a:solidFill>
                    <a:latin typeface="Times New Roman" panose="02020603050405020304" pitchFamily="18" charset="0"/>
                  </a:rPr>
                  <a:t>Tôi đi dọc lối vào vườn.  Con chó chạy trước tôi.  Chợt nó dừng chân và bắt đầu bò, tuồng như đánh hơi thấy vật gì. Tôi nhìn dọc lối đi và thấy một con sẻ non mép vàng óng,  trên đầu có một nhúm lông tơ.  Nó rơi từ trên tổ xuống.</a:t>
                </a:r>
              </a:p>
              <a:p>
                <a:pPr marL="0" lvl="0" indent="0">
                  <a:lnSpc>
                    <a:spcPct val="100000"/>
                  </a:lnSpc>
                  <a:spcBef>
                    <a:spcPct val="0"/>
                  </a:spcBef>
                  <a:buFontTx/>
                  <a:buNone/>
                </a:pPr>
                <a:endParaRPr lang="en-US" altLang="vi-VN" sz="2000" b="1" dirty="0">
                  <a:solidFill>
                    <a:srgbClr val="0000FF"/>
                  </a:solidFill>
                  <a:latin typeface="Times New Roman" panose="02020603050405020304" pitchFamily="18" charset="0"/>
                </a:endParaRPr>
              </a:p>
              <a:p>
                <a:pPr marL="0" lvl="0" indent="0">
                  <a:lnSpc>
                    <a:spcPct val="100000"/>
                  </a:lnSpc>
                  <a:spcBef>
                    <a:spcPct val="0"/>
                  </a:spcBef>
                  <a:buFontTx/>
                  <a:buNone/>
                </a:pPr>
                <a:r>
                  <a:rPr lang="en-US" altLang="vi-VN" sz="2000" b="1" dirty="0">
                    <a:latin typeface="Times New Roman" panose="02020603050405020304" pitchFamily="18" charset="0"/>
                  </a:rPr>
                  <a:t>    </a:t>
                </a:r>
                <a:r>
                  <a:rPr lang="en-US" altLang="vi-VN" sz="2000" b="1" dirty="0">
                    <a:solidFill>
                      <a:srgbClr val="00B050"/>
                    </a:solidFill>
                    <a:latin typeface="Times New Roman" panose="02020603050405020304" pitchFamily="18" charset="0"/>
                    <a:cs typeface="Times New Roman" panose="02020603050405020304" pitchFamily="18" charset="0"/>
                  </a:rPr>
                  <a:t>2.</a:t>
                </a:r>
                <a:r>
                  <a:rPr lang="en-US" altLang="vi-VN" sz="2000" b="1" dirty="0">
                    <a:solidFill>
                      <a:srgbClr val="00B050"/>
                    </a:solidFill>
                    <a:latin typeface="Times New Roman" panose="02020603050405020304" pitchFamily="18" charset="0"/>
                  </a:rPr>
                  <a:t>Con chó chậm rãi lại gần.  Bỗng từ trên cây cao gần đó,  một con sẻ già có bộ ức đen nhánh lao xuống như hòn đá rơi trước mõm con chó.  Lông sẻ già dựng ngược, miệng rít lên tuyệt vọng và thảm thiết.  Nó nhảy hai ba bước về phía cái mõm há rộng đầy răng của con chó.</a:t>
                </a:r>
              </a:p>
            </p:txBody>
          </p:sp>
        </p:grpSp>
        <p:sp>
          <p:nvSpPr>
            <p:cNvPr id="59397" name="Rectangle 7"/>
            <p:cNvSpPr/>
            <p:nvPr/>
          </p:nvSpPr>
          <p:spPr>
            <a:xfrm>
              <a:off x="3938159" y="882600"/>
              <a:ext cx="1741341" cy="64514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vi-VN" sz="3600" b="1" dirty="0">
                  <a:solidFill>
                    <a:srgbClr val="FF0000"/>
                  </a:solidFill>
                  <a:latin typeface="Times New Roman" panose="02020603050405020304" pitchFamily="18" charset="0"/>
                </a:rPr>
                <a:t>Con sẻ</a:t>
              </a:r>
            </a:p>
          </p:txBody>
        </p:sp>
        <p:sp>
          <p:nvSpPr>
            <p:cNvPr id="59398" name="Rectangle 7"/>
            <p:cNvSpPr/>
            <p:nvPr/>
          </p:nvSpPr>
          <p:spPr>
            <a:xfrm>
              <a:off x="7235792" y="6288733"/>
              <a:ext cx="2195961" cy="64514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vi-VN" sz="2000" b="1" dirty="0">
                  <a:solidFill>
                    <a:srgbClr val="FF0000"/>
                  </a:solidFill>
                  <a:latin typeface="Times New Roman" panose="02020603050405020304" pitchFamily="18" charset="0"/>
                </a:rPr>
                <a:t>Tuốc – ghê - nhép</a:t>
              </a:r>
              <a:r>
                <a:rPr lang="en-US" altLang="vi-VN" sz="3600" b="1" dirty="0">
                  <a:solidFill>
                    <a:srgbClr val="FF0000"/>
                  </a:solidFill>
                  <a:latin typeface="Times New Roman" panose="02020603050405020304" pitchFamily="18" charset="0"/>
                </a:rPr>
                <a:t>     </a:t>
              </a:r>
            </a:p>
          </p:txBody>
        </p:sp>
      </p:grpSp>
    </p:spTree>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bwMode="auto">
        <a:noFill/>
        <a:ln>
          <a:noFill/>
        </a:ln>
      </a:spPr>
      <a:bodyPr>
        <a:spAutoFit/>
      </a:bodyPr>
      <a:lstStyle>
        <a:defPPr eaLnBrk="1" hangingPunct="1">
          <a:defRPr sz="35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Template>
  <TotalTime>6</TotalTime>
  <Words>2349</Words>
  <Application>Microsoft Office PowerPoint</Application>
  <PresentationFormat>Widescreen</PresentationFormat>
  <Paragraphs>158</Paragraphs>
  <Slides>35</Slides>
  <Notes>21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35</vt:i4>
      </vt:variant>
    </vt:vector>
  </HeadingPairs>
  <TitlesOfParts>
    <vt:vector size="46" baseType="lpstr">
      <vt:lpstr>Arial</vt:lpstr>
      <vt:lpstr>Calibri</vt:lpstr>
      <vt:lpstr>Calibri Light</vt:lpstr>
      <vt:lpstr>Constantia</vt:lpstr>
      <vt:lpstr>Times New Roman</vt:lpstr>
      <vt:lpstr>Wingdings</vt:lpstr>
      <vt:lpstr>Wingdings 2</vt:lpstr>
      <vt:lpstr>Flow</vt:lpstr>
      <vt:lpstr>Office 主题</vt:lpstr>
      <vt:lpstr>5_Office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asus</cp:lastModifiedBy>
  <cp:revision>210</cp:revision>
  <dcterms:created xsi:type="dcterms:W3CDTF">2009-03-18T10:36:00Z</dcterms:created>
  <dcterms:modified xsi:type="dcterms:W3CDTF">2022-03-19T08:42:11Z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5F2017E300C54788B0F1A2F05689300F</vt:lpwstr>
  </property>
  <property fmtid="{D5CDD505-2E9C-101B-9397-08002B2CF9AE}" pid="3" name="KSOProductBuildVer">
    <vt:lpwstr>1033-11.2.0.11029</vt:lpwstr>
  </property>
</Properties>
</file>