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3"/>
  </p:notesMasterIdLst>
  <p:sldIdLst>
    <p:sldId id="256" r:id="rId2"/>
    <p:sldId id="260" r:id="rId3"/>
    <p:sldId id="261" r:id="rId4"/>
    <p:sldId id="297" r:id="rId5"/>
    <p:sldId id="322" r:id="rId6"/>
    <p:sldId id="323" r:id="rId7"/>
    <p:sldId id="324" r:id="rId8"/>
    <p:sldId id="308" r:id="rId9"/>
    <p:sldId id="302" r:id="rId10"/>
    <p:sldId id="315" r:id="rId11"/>
    <p:sldId id="316" r:id="rId12"/>
  </p:sldIdLst>
  <p:sldSz cx="9144000" cy="5143500" type="screen16x9"/>
  <p:notesSz cx="6858000" cy="9144000"/>
  <p:embeddedFontLst>
    <p:embeddedFont>
      <p:font typeface="#9Slide07 Altus" panose="020B0604020202020204" charset="0"/>
      <p:regular r:id="rId14"/>
    </p:embeddedFont>
    <p:embeddedFont>
      <p:font typeface="#9Slide07 Cadena" panose="020B0604020202020204" charset="0"/>
      <p:bold r:id="rId15"/>
    </p:embeddedFont>
    <p:embeddedFont>
      <p:font typeface="#9Slide07 Hillda" panose="020B0604020202020204" charset="0"/>
      <p:regular r:id="rId16"/>
    </p:embeddedFont>
    <p:embeddedFont>
      <p:font typeface="#9Slide07 Itim" panose="020B0604020202020204" charset="-34"/>
      <p:regular r:id="rId17"/>
    </p:embeddedFont>
    <p:embeddedFont>
      <p:font typeface="#9Slide07 Koni" panose="020B0604020202020204" charset="0"/>
      <p:bold r:id="rId18"/>
    </p:embeddedFont>
    <p:embeddedFont>
      <p:font typeface="#9Slide07 SVNNexa Rust Slab Bla" panose="020B0606040200020203" charset="0"/>
      <p:bold r:id="rId19"/>
    </p:embeddedFont>
    <p:embeddedFont>
      <p:font typeface="#9Slide07 SVNSalty Sans" panose="02000000000000000000" charset="0"/>
      <p:regular r:id="rId20"/>
    </p:embeddedFont>
    <p:embeddedFont>
      <p:font typeface="#9Slide07 SVNUT Triumph Press" panose="00000500000000000000" charset="0"/>
      <p:boldItalic r:id="rId21"/>
    </p:embeddedFont>
    <p:embeddedFont>
      <p:font typeface="Amatic SC" panose="00000500000000000000" pitchFamily="2" charset="-79"/>
      <p:regular r:id="rId22"/>
      <p:bold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Nunito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FF6600"/>
    <a:srgbClr val="CC3399"/>
    <a:srgbClr val="FF3300"/>
    <a:srgbClr val="FF9966"/>
    <a:srgbClr val="63519F"/>
    <a:srgbClr val="FFBA97"/>
    <a:srgbClr val="FFE259"/>
    <a:srgbClr val="73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7243B6-AA65-4607-81A8-D85989E99694}">
  <a:tblStyle styleId="{C37243B6-AA65-4607-81A8-D85989E996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adf95834bd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adf95834bd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a46fb062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8a46fb062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a46fb062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a46fb062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61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13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a46fb062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a46fb062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817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đốm</a:t>
            </a:r>
            <a:r>
              <a:rPr lang="en-US" dirty="0"/>
              <a:t> </a:t>
            </a:r>
            <a:r>
              <a:rPr lang="en-US" dirty="0" err="1"/>
              <a:t>lửa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qua </a:t>
            </a:r>
            <a:r>
              <a:rPr lang="en-US" dirty="0" err="1"/>
              <a:t>trái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" y="-20845"/>
            <a:ext cx="9144003" cy="5143471"/>
            <a:chOff x="-2" y="-20845"/>
            <a:chExt cx="9144003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5205884" y="-20845"/>
              <a:ext cx="3938115" cy="1690775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" y="-20845"/>
              <a:ext cx="5299295" cy="5143471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0001" y="2494292"/>
              <a:ext cx="3173999" cy="262599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977600" y="1182550"/>
            <a:ext cx="5188800" cy="17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None/>
              <a:defRPr sz="6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977450" y="3060001"/>
            <a:ext cx="51891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17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0"/>
            <a:ext cx="1270863" cy="583354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297820" y="190638"/>
            <a:ext cx="973055" cy="583348"/>
            <a:chOff x="2418650" y="2934475"/>
            <a:chExt cx="200750" cy="120350"/>
          </a:xfrm>
        </p:grpSpPr>
        <p:sp>
          <p:nvSpPr>
            <p:cNvPr id="18" name="Google Shape;18;p2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384026" y="2420775"/>
            <a:ext cx="345162" cy="390362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384014" y="4313809"/>
            <a:ext cx="973023" cy="535549"/>
            <a:chOff x="384013" y="4203479"/>
            <a:chExt cx="1173872" cy="646095"/>
          </a:xfrm>
        </p:grpSpPr>
        <p:sp>
          <p:nvSpPr>
            <p:cNvPr id="26" name="Google Shape;26;p2"/>
            <p:cNvSpPr/>
            <p:nvPr/>
          </p:nvSpPr>
          <p:spPr>
            <a:xfrm>
              <a:off x="384013" y="4203479"/>
              <a:ext cx="531641" cy="536354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2140" y="4697417"/>
              <a:ext cx="115779" cy="93421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957" y="4803408"/>
              <a:ext cx="123514" cy="46167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8876" y="4751198"/>
              <a:ext cx="115537" cy="76864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86013" y="4595415"/>
              <a:ext cx="48100" cy="98497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1624" y="4547072"/>
              <a:ext cx="83148" cy="61636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5854" y="4660315"/>
              <a:ext cx="65020" cy="71304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49583" y="4735849"/>
              <a:ext cx="141763" cy="34202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4099" y="4666599"/>
              <a:ext cx="133786" cy="75655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347345" y="2255321"/>
            <a:ext cx="416784" cy="390353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266475" y="4395754"/>
            <a:ext cx="294275" cy="432977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7650059" y="411506"/>
            <a:ext cx="973050" cy="593175"/>
            <a:chOff x="4560600" y="2876550"/>
            <a:chExt cx="172325" cy="105050"/>
          </a:xfrm>
        </p:grpSpPr>
        <p:sp>
          <p:nvSpPr>
            <p:cNvPr id="38" name="Google Shape;38;p2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0" y="0"/>
            <a:ext cx="9144007" cy="5143508"/>
            <a:chOff x="0" y="0"/>
            <a:chExt cx="9144007" cy="5143508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>
              <a:off x="5437850" y="344230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2668925" y="2493475"/>
            <a:ext cx="384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562750" y="417394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4499998">
            <a:off x="7703248" y="506794"/>
            <a:ext cx="1077670" cy="645931"/>
            <a:chOff x="2418650" y="704500"/>
            <a:chExt cx="200750" cy="120325"/>
          </a:xfrm>
        </p:grpSpPr>
        <p:sp>
          <p:nvSpPr>
            <p:cNvPr id="52" name="Google Shape;52;p3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504956" y="4069030"/>
            <a:ext cx="908165" cy="499851"/>
            <a:chOff x="2406450" y="4052150"/>
            <a:chExt cx="242825" cy="133650"/>
          </a:xfrm>
        </p:grpSpPr>
        <p:sp>
          <p:nvSpPr>
            <p:cNvPr id="59" name="Google Shape;59;p3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2668900" y="1229900"/>
            <a:ext cx="3847800" cy="10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3381000" y="3466039"/>
            <a:ext cx="23820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1174275" y="1388000"/>
            <a:ext cx="2992800" cy="6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ubTitle" idx="1"/>
          </p:nvPr>
        </p:nvSpPr>
        <p:spPr>
          <a:xfrm>
            <a:off x="1174150" y="2083225"/>
            <a:ext cx="2992800" cy="16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8"/>
          <p:cNvGrpSpPr/>
          <p:nvPr/>
        </p:nvGrpSpPr>
        <p:grpSpPr>
          <a:xfrm>
            <a:off x="-2106789" y="0"/>
            <a:ext cx="11250792" cy="5684564"/>
            <a:chOff x="-2106789" y="0"/>
            <a:chExt cx="11250792" cy="5684564"/>
          </a:xfrm>
        </p:grpSpPr>
        <p:sp>
          <p:nvSpPr>
            <p:cNvPr id="160" name="Google Shape;160;p8"/>
            <p:cNvSpPr/>
            <p:nvPr/>
          </p:nvSpPr>
          <p:spPr>
            <a:xfrm rot="-9900025">
              <a:off x="-1979163" y="3857668"/>
              <a:ext cx="3313029" cy="1422403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 flipH="1">
              <a:off x="5903575" y="0"/>
              <a:ext cx="3240428" cy="148742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/>
          <p:nvPr/>
        </p:nvSpPr>
        <p:spPr>
          <a:xfrm rot="8100000">
            <a:off x="330211" y="312106"/>
            <a:ext cx="478252" cy="454792"/>
          </a:xfrm>
          <a:custGeom>
            <a:avLst/>
            <a:gdLst/>
            <a:ahLst/>
            <a:cxnLst/>
            <a:rect l="l" t="t" r="r" b="b"/>
            <a:pathLst>
              <a:path w="3362" h="3197" extrusionOk="0">
                <a:moveTo>
                  <a:pt x="1636" y="1"/>
                </a:moveTo>
                <a:cubicBezTo>
                  <a:pt x="1411" y="1"/>
                  <a:pt x="1182" y="835"/>
                  <a:pt x="1092" y="917"/>
                </a:cubicBezTo>
                <a:cubicBezTo>
                  <a:pt x="1014" y="988"/>
                  <a:pt x="128" y="1183"/>
                  <a:pt x="81" y="1293"/>
                </a:cubicBezTo>
                <a:cubicBezTo>
                  <a:pt x="0" y="1484"/>
                  <a:pt x="700" y="1971"/>
                  <a:pt x="783" y="2088"/>
                </a:cubicBezTo>
                <a:cubicBezTo>
                  <a:pt x="840" y="2169"/>
                  <a:pt x="744" y="3124"/>
                  <a:pt x="886" y="3191"/>
                </a:cubicBezTo>
                <a:cubicBezTo>
                  <a:pt x="895" y="3195"/>
                  <a:pt x="906" y="3197"/>
                  <a:pt x="919" y="3197"/>
                </a:cubicBezTo>
                <a:cubicBezTo>
                  <a:pt x="1111" y="3197"/>
                  <a:pt x="1717" y="2768"/>
                  <a:pt x="1835" y="2724"/>
                </a:cubicBezTo>
                <a:cubicBezTo>
                  <a:pt x="1845" y="2720"/>
                  <a:pt x="1858" y="2719"/>
                  <a:pt x="1873" y="2719"/>
                </a:cubicBezTo>
                <a:cubicBezTo>
                  <a:pt x="2043" y="2719"/>
                  <a:pt x="2530" y="2928"/>
                  <a:pt x="2748" y="2928"/>
                </a:cubicBezTo>
                <a:cubicBezTo>
                  <a:pt x="2790" y="2928"/>
                  <a:pt x="2822" y="2921"/>
                  <a:pt x="2840" y="2903"/>
                </a:cubicBezTo>
                <a:cubicBezTo>
                  <a:pt x="2960" y="2781"/>
                  <a:pt x="2675" y="1974"/>
                  <a:pt x="2718" y="1824"/>
                </a:cubicBezTo>
                <a:cubicBezTo>
                  <a:pt x="2759" y="1679"/>
                  <a:pt x="3362" y="1135"/>
                  <a:pt x="3261" y="1008"/>
                </a:cubicBezTo>
                <a:cubicBezTo>
                  <a:pt x="3108" y="814"/>
                  <a:pt x="2390" y="822"/>
                  <a:pt x="2285" y="765"/>
                </a:cubicBezTo>
                <a:cubicBezTo>
                  <a:pt x="2156" y="695"/>
                  <a:pt x="1839" y="9"/>
                  <a:pt x="1640" y="1"/>
                </a:cubicBezTo>
                <a:cubicBezTo>
                  <a:pt x="1638" y="1"/>
                  <a:pt x="1637" y="1"/>
                  <a:pt x="1636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504832" y="4178521"/>
            <a:ext cx="416784" cy="390353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8"/>
          <p:cNvGrpSpPr/>
          <p:nvPr/>
        </p:nvGrpSpPr>
        <p:grpSpPr>
          <a:xfrm>
            <a:off x="7650059" y="411506"/>
            <a:ext cx="973050" cy="593175"/>
            <a:chOff x="4560600" y="2876550"/>
            <a:chExt cx="172325" cy="105050"/>
          </a:xfrm>
        </p:grpSpPr>
        <p:sp>
          <p:nvSpPr>
            <p:cNvPr id="165" name="Google Shape;165;p8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9"/>
          <p:cNvGrpSpPr/>
          <p:nvPr/>
        </p:nvGrpSpPr>
        <p:grpSpPr>
          <a:xfrm>
            <a:off x="-18" y="-5"/>
            <a:ext cx="9144035" cy="5143508"/>
            <a:chOff x="-18" y="-5"/>
            <a:chExt cx="9144035" cy="5143508"/>
          </a:xfrm>
        </p:grpSpPr>
        <p:sp>
          <p:nvSpPr>
            <p:cNvPr id="174" name="Google Shape;174;p9"/>
            <p:cNvSpPr/>
            <p:nvPr/>
          </p:nvSpPr>
          <p:spPr>
            <a:xfrm>
              <a:off x="5841475" y="2458950"/>
              <a:ext cx="3302542" cy="268455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 rot="10800000">
              <a:off x="-18" y="-5"/>
              <a:ext cx="2115569" cy="1750306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1094450" y="847600"/>
            <a:ext cx="3029100" cy="13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1094450" y="2174100"/>
            <a:ext cx="3029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7000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4741025" y="1324025"/>
            <a:ext cx="3515333" cy="2838668"/>
            <a:chOff x="4903200" y="1324025"/>
            <a:chExt cx="3515333" cy="2838668"/>
          </a:xfrm>
        </p:grpSpPr>
        <p:sp>
          <p:nvSpPr>
            <p:cNvPr id="179" name="Google Shape;179;p9"/>
            <p:cNvSpPr/>
            <p:nvPr/>
          </p:nvSpPr>
          <p:spPr>
            <a:xfrm>
              <a:off x="4903200" y="1324025"/>
              <a:ext cx="3515333" cy="2838668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201975" y="21084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215989" y="255879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5228952" y="29988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43491" y="343891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56454" y="3878970"/>
              <a:ext cx="2856228" cy="46405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5785705" y="980804"/>
            <a:ext cx="1390695" cy="548641"/>
            <a:chOff x="1639601" y="539501"/>
            <a:chExt cx="1091683" cy="548641"/>
          </a:xfrm>
        </p:grpSpPr>
        <p:sp>
          <p:nvSpPr>
            <p:cNvPr id="186" name="Google Shape;186;p9"/>
            <p:cNvSpPr/>
            <p:nvPr/>
          </p:nvSpPr>
          <p:spPr>
            <a:xfrm>
              <a:off x="1639601" y="539501"/>
              <a:ext cx="1091683" cy="548641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2097918" y="607640"/>
              <a:ext cx="279602" cy="51692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2403952" y="609989"/>
              <a:ext cx="121592" cy="47727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9"/>
          <p:cNvSpPr txBox="1">
            <a:spLocks noGrp="1"/>
          </p:cNvSpPr>
          <p:nvPr>
            <p:ph type="subTitle" idx="2"/>
          </p:nvPr>
        </p:nvSpPr>
        <p:spPr>
          <a:xfrm>
            <a:off x="5142400" y="1795675"/>
            <a:ext cx="2592300" cy="21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9"/>
          <p:cNvGrpSpPr/>
          <p:nvPr/>
        </p:nvGrpSpPr>
        <p:grpSpPr>
          <a:xfrm>
            <a:off x="7734707" y="426192"/>
            <a:ext cx="1028885" cy="689581"/>
            <a:chOff x="4560600" y="646575"/>
            <a:chExt cx="225267" cy="150979"/>
          </a:xfrm>
        </p:grpSpPr>
        <p:sp>
          <p:nvSpPr>
            <p:cNvPr id="191" name="Google Shape;191;p9"/>
            <p:cNvSpPr/>
            <p:nvPr/>
          </p:nvSpPr>
          <p:spPr>
            <a:xfrm>
              <a:off x="4717667" y="733654"/>
              <a:ext cx="68200" cy="63900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9"/>
          <p:cNvGrpSpPr/>
          <p:nvPr/>
        </p:nvGrpSpPr>
        <p:grpSpPr>
          <a:xfrm rot="10002057">
            <a:off x="7810147" y="4133311"/>
            <a:ext cx="926020" cy="555047"/>
            <a:chOff x="2418650" y="704500"/>
            <a:chExt cx="200750" cy="120325"/>
          </a:xfrm>
        </p:grpSpPr>
        <p:sp>
          <p:nvSpPr>
            <p:cNvPr id="200" name="Google Shape;200;p9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4" y="4"/>
            <a:ext cx="9143984" cy="5143501"/>
            <a:chOff x="4" y="4"/>
            <a:chExt cx="9143984" cy="5143501"/>
          </a:xfrm>
        </p:grpSpPr>
        <p:sp>
          <p:nvSpPr>
            <p:cNvPr id="284" name="Google Shape;284;p14"/>
            <p:cNvSpPr/>
            <p:nvPr/>
          </p:nvSpPr>
          <p:spPr>
            <a:xfrm rot="10800000">
              <a:off x="4" y="4"/>
              <a:ext cx="2425946" cy="2425895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7363600" y="3363151"/>
              <a:ext cx="1780388" cy="1780354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title" idx="2"/>
          </p:nvPr>
        </p:nvSpPr>
        <p:spPr>
          <a:xfrm>
            <a:off x="3477450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8" name="Google Shape;288;p14"/>
          <p:cNvSpPr txBox="1">
            <a:spLocks noGrp="1"/>
          </p:cNvSpPr>
          <p:nvPr>
            <p:ph type="subTitle" idx="1"/>
          </p:nvPr>
        </p:nvSpPr>
        <p:spPr>
          <a:xfrm>
            <a:off x="3583800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4"/>
          <p:cNvSpPr txBox="1">
            <a:spLocks noGrp="1"/>
          </p:cNvSpPr>
          <p:nvPr>
            <p:ph type="title" idx="3"/>
          </p:nvPr>
        </p:nvSpPr>
        <p:spPr>
          <a:xfrm>
            <a:off x="783593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subTitle" idx="4"/>
          </p:nvPr>
        </p:nvSpPr>
        <p:spPr>
          <a:xfrm>
            <a:off x="889943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4"/>
          <p:cNvSpPr txBox="1">
            <a:spLocks noGrp="1"/>
          </p:cNvSpPr>
          <p:nvPr>
            <p:ph type="title" idx="5"/>
          </p:nvPr>
        </p:nvSpPr>
        <p:spPr>
          <a:xfrm>
            <a:off x="6212955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2" name="Google Shape;292;p14"/>
          <p:cNvSpPr txBox="1">
            <a:spLocks noGrp="1"/>
          </p:cNvSpPr>
          <p:nvPr>
            <p:ph type="subTitle" idx="6"/>
          </p:nvPr>
        </p:nvSpPr>
        <p:spPr>
          <a:xfrm>
            <a:off x="6319305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14"/>
          <p:cNvGrpSpPr/>
          <p:nvPr/>
        </p:nvGrpSpPr>
        <p:grpSpPr>
          <a:xfrm>
            <a:off x="292095" y="4229294"/>
            <a:ext cx="1017620" cy="652775"/>
            <a:chOff x="3878475" y="208600"/>
            <a:chExt cx="208375" cy="133675"/>
          </a:xfrm>
        </p:grpSpPr>
        <p:sp>
          <p:nvSpPr>
            <p:cNvPr id="294" name="Google Shape;294;p14"/>
            <p:cNvSpPr/>
            <p:nvPr/>
          </p:nvSpPr>
          <p:spPr>
            <a:xfrm>
              <a:off x="3878475" y="20860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954625" y="31077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986650" y="33272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026350" y="32190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044375" y="28970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024850" y="27970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4025725" y="30312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4057525" y="31875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4"/>
          <p:cNvSpPr/>
          <p:nvPr/>
        </p:nvSpPr>
        <p:spPr>
          <a:xfrm>
            <a:off x="8253569" y="4229305"/>
            <a:ext cx="443587" cy="652777"/>
          </a:xfrm>
          <a:custGeom>
            <a:avLst/>
            <a:gdLst/>
            <a:ahLst/>
            <a:cxnLst/>
            <a:rect l="l" t="t" r="r" b="b"/>
            <a:pathLst>
              <a:path w="2037" h="2998" extrusionOk="0">
                <a:moveTo>
                  <a:pt x="762" y="1"/>
                </a:moveTo>
                <a:cubicBezTo>
                  <a:pt x="705" y="1"/>
                  <a:pt x="650" y="12"/>
                  <a:pt x="600" y="34"/>
                </a:cubicBezTo>
                <a:cubicBezTo>
                  <a:pt x="419" y="112"/>
                  <a:pt x="278" y="337"/>
                  <a:pt x="397" y="648"/>
                </a:cubicBezTo>
                <a:cubicBezTo>
                  <a:pt x="663" y="1337"/>
                  <a:pt x="1141" y="2263"/>
                  <a:pt x="1161" y="2303"/>
                </a:cubicBezTo>
                <a:cubicBezTo>
                  <a:pt x="1186" y="2350"/>
                  <a:pt x="1233" y="2376"/>
                  <a:pt x="1283" y="2376"/>
                </a:cubicBezTo>
                <a:cubicBezTo>
                  <a:pt x="1304" y="2376"/>
                  <a:pt x="1325" y="2371"/>
                  <a:pt x="1346" y="2361"/>
                </a:cubicBezTo>
                <a:cubicBezTo>
                  <a:pt x="1413" y="2326"/>
                  <a:pt x="1439" y="2244"/>
                  <a:pt x="1405" y="2176"/>
                </a:cubicBezTo>
                <a:cubicBezTo>
                  <a:pt x="1400" y="2168"/>
                  <a:pt x="913" y="1225"/>
                  <a:pt x="653" y="550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9"/>
                  <a:pt x="741" y="275"/>
                  <a:pt x="760" y="275"/>
                </a:cubicBezTo>
                <a:cubicBezTo>
                  <a:pt x="821" y="275"/>
                  <a:pt x="893" y="315"/>
                  <a:pt x="941" y="416"/>
                </a:cubicBezTo>
                <a:cubicBezTo>
                  <a:pt x="970" y="479"/>
                  <a:pt x="1007" y="554"/>
                  <a:pt x="1049" y="639"/>
                </a:cubicBezTo>
                <a:cubicBezTo>
                  <a:pt x="1260" y="1067"/>
                  <a:pt x="1612" y="1783"/>
                  <a:pt x="1700" y="2294"/>
                </a:cubicBezTo>
                <a:cubicBezTo>
                  <a:pt x="1734" y="2493"/>
                  <a:pt x="1675" y="2641"/>
                  <a:pt x="1538" y="2699"/>
                </a:cubicBezTo>
                <a:cubicBezTo>
                  <a:pt x="1501" y="2714"/>
                  <a:pt x="1459" y="2723"/>
                  <a:pt x="1414" y="2723"/>
                </a:cubicBezTo>
                <a:cubicBezTo>
                  <a:pt x="1287" y="2723"/>
                  <a:pt x="1139" y="2657"/>
                  <a:pt x="1029" y="2505"/>
                </a:cubicBezTo>
                <a:cubicBezTo>
                  <a:pt x="762" y="2138"/>
                  <a:pt x="531" y="1395"/>
                  <a:pt x="379" y="902"/>
                </a:cubicBezTo>
                <a:cubicBezTo>
                  <a:pt x="344" y="788"/>
                  <a:pt x="311" y="685"/>
                  <a:pt x="284" y="600"/>
                </a:cubicBezTo>
                <a:cubicBezTo>
                  <a:pt x="265" y="543"/>
                  <a:pt x="211" y="506"/>
                  <a:pt x="154" y="506"/>
                </a:cubicBezTo>
                <a:cubicBezTo>
                  <a:pt x="140" y="506"/>
                  <a:pt x="125" y="509"/>
                  <a:pt x="111" y="513"/>
                </a:cubicBezTo>
                <a:cubicBezTo>
                  <a:pt x="39" y="537"/>
                  <a:pt x="0" y="614"/>
                  <a:pt x="24" y="686"/>
                </a:cubicBezTo>
                <a:cubicBezTo>
                  <a:pt x="52" y="770"/>
                  <a:pt x="82" y="871"/>
                  <a:pt x="118" y="983"/>
                </a:cubicBezTo>
                <a:cubicBezTo>
                  <a:pt x="285" y="1523"/>
                  <a:pt x="514" y="2262"/>
                  <a:pt x="807" y="2666"/>
                </a:cubicBezTo>
                <a:cubicBezTo>
                  <a:pt x="962" y="2878"/>
                  <a:pt x="1190" y="2998"/>
                  <a:pt x="1413" y="2998"/>
                </a:cubicBezTo>
                <a:cubicBezTo>
                  <a:pt x="1492" y="2998"/>
                  <a:pt x="1571" y="2983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7"/>
                  <a:pt x="1511" y="959"/>
                  <a:pt x="1295" y="518"/>
                </a:cubicBezTo>
                <a:cubicBezTo>
                  <a:pt x="1254" y="434"/>
                  <a:pt x="1217" y="360"/>
                  <a:pt x="1188" y="299"/>
                </a:cubicBezTo>
                <a:cubicBezTo>
                  <a:pt x="1089" y="91"/>
                  <a:pt x="920" y="1"/>
                  <a:pt x="762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960890" y="186125"/>
            <a:ext cx="733227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5950" y="683921"/>
            <a:ext cx="575839" cy="58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451453" y="781139"/>
            <a:ext cx="481387" cy="48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2"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7"/>
          <p:cNvGrpSpPr/>
          <p:nvPr/>
        </p:nvGrpSpPr>
        <p:grpSpPr>
          <a:xfrm>
            <a:off x="5205755" y="-20973"/>
            <a:ext cx="3938115" cy="5141124"/>
            <a:chOff x="6438850" y="3725550"/>
            <a:chExt cx="1069675" cy="1396438"/>
          </a:xfrm>
        </p:grpSpPr>
        <p:sp>
          <p:nvSpPr>
            <p:cNvPr id="345" name="Google Shape;345;p17"/>
            <p:cNvSpPr/>
            <p:nvPr/>
          </p:nvSpPr>
          <p:spPr>
            <a:xfrm>
              <a:off x="6438850" y="3725550"/>
              <a:ext cx="1069675" cy="459250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6646400" y="4408713"/>
              <a:ext cx="862125" cy="71327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7"/>
          <p:cNvSpPr/>
          <p:nvPr/>
        </p:nvSpPr>
        <p:spPr>
          <a:xfrm>
            <a:off x="0" y="0"/>
            <a:ext cx="2521217" cy="1157277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7"/>
          <p:cNvSpPr/>
          <p:nvPr/>
        </p:nvSpPr>
        <p:spPr>
          <a:xfrm rot="10800000">
            <a:off x="33" y="3504620"/>
            <a:ext cx="3817242" cy="1638880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5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5279" y="11675"/>
                  <a:pt x="36169" y="11502"/>
                  <a:pt x="37070" y="11380"/>
                </a:cubicBezTo>
                <a:lnTo>
                  <a:pt x="42786" y="11380"/>
                </a:lnTo>
                <a:lnTo>
                  <a:pt x="42786" y="5069"/>
                </a:lnTo>
                <a:lnTo>
                  <a:pt x="42786" y="0"/>
                </a:ln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17"/>
          <p:cNvGrpSpPr/>
          <p:nvPr/>
        </p:nvGrpSpPr>
        <p:grpSpPr>
          <a:xfrm>
            <a:off x="668323" y="539496"/>
            <a:ext cx="1083448" cy="649529"/>
            <a:chOff x="2418650" y="2934475"/>
            <a:chExt cx="200750" cy="120350"/>
          </a:xfrm>
        </p:grpSpPr>
        <p:sp>
          <p:nvSpPr>
            <p:cNvPr id="350" name="Google Shape;350;p17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7"/>
          <p:cNvSpPr/>
          <p:nvPr/>
        </p:nvSpPr>
        <p:spPr>
          <a:xfrm>
            <a:off x="640600" y="2272155"/>
            <a:ext cx="421574" cy="476772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7"/>
          <p:cNvSpPr/>
          <p:nvPr/>
        </p:nvSpPr>
        <p:spPr>
          <a:xfrm rot="-724569">
            <a:off x="4425362" y="4120064"/>
            <a:ext cx="324057" cy="476779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7"/>
          <p:cNvSpPr/>
          <p:nvPr/>
        </p:nvSpPr>
        <p:spPr>
          <a:xfrm>
            <a:off x="4297650" y="364944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17"/>
          <p:cNvGrpSpPr/>
          <p:nvPr/>
        </p:nvGrpSpPr>
        <p:grpSpPr>
          <a:xfrm>
            <a:off x="7722000" y="3411999"/>
            <a:ext cx="1083475" cy="1156726"/>
            <a:chOff x="5283025" y="1885850"/>
            <a:chExt cx="651675" cy="695775"/>
          </a:xfrm>
        </p:grpSpPr>
        <p:sp>
          <p:nvSpPr>
            <p:cNvPr id="360" name="Google Shape;360;p17"/>
            <p:cNvSpPr/>
            <p:nvPr/>
          </p:nvSpPr>
          <p:spPr>
            <a:xfrm>
              <a:off x="5283025" y="1885850"/>
              <a:ext cx="651675" cy="695775"/>
            </a:xfrm>
            <a:custGeom>
              <a:avLst/>
              <a:gdLst/>
              <a:ahLst/>
              <a:cxnLst/>
              <a:rect l="l" t="t" r="r" b="b"/>
              <a:pathLst>
                <a:path w="26067" h="27831" extrusionOk="0">
                  <a:moveTo>
                    <a:pt x="10243" y="6191"/>
                  </a:moveTo>
                  <a:cubicBezTo>
                    <a:pt x="11724" y="6191"/>
                    <a:pt x="18728" y="11488"/>
                    <a:pt x="18764" y="12190"/>
                  </a:cubicBezTo>
                  <a:cubicBezTo>
                    <a:pt x="18816" y="13173"/>
                    <a:pt x="7539" y="19946"/>
                    <a:pt x="6468" y="19946"/>
                  </a:cubicBezTo>
                  <a:cubicBezTo>
                    <a:pt x="6436" y="19946"/>
                    <a:pt x="6414" y="19940"/>
                    <a:pt x="6400" y="19928"/>
                  </a:cubicBezTo>
                  <a:cubicBezTo>
                    <a:pt x="5934" y="19508"/>
                    <a:pt x="9109" y="6794"/>
                    <a:pt x="10067" y="6229"/>
                  </a:cubicBezTo>
                  <a:cubicBezTo>
                    <a:pt x="10112" y="6203"/>
                    <a:pt x="10171" y="6191"/>
                    <a:pt x="10243" y="6191"/>
                  </a:cubicBezTo>
                  <a:close/>
                  <a:moveTo>
                    <a:pt x="8720" y="1"/>
                  </a:moveTo>
                  <a:cubicBezTo>
                    <a:pt x="8574" y="1"/>
                    <a:pt x="8455" y="26"/>
                    <a:pt x="8365" y="79"/>
                  </a:cubicBezTo>
                  <a:cubicBezTo>
                    <a:pt x="6424" y="1221"/>
                    <a:pt x="1" y="26945"/>
                    <a:pt x="945" y="27795"/>
                  </a:cubicBezTo>
                  <a:cubicBezTo>
                    <a:pt x="972" y="27819"/>
                    <a:pt x="1018" y="27831"/>
                    <a:pt x="1081" y="27831"/>
                  </a:cubicBezTo>
                  <a:cubicBezTo>
                    <a:pt x="3246" y="27831"/>
                    <a:pt x="26066" y="14130"/>
                    <a:pt x="25962" y="12139"/>
                  </a:cubicBezTo>
                  <a:cubicBezTo>
                    <a:pt x="25886" y="10718"/>
                    <a:pt x="11717" y="1"/>
                    <a:pt x="8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5344200" y="2330025"/>
              <a:ext cx="44400" cy="131275"/>
            </a:xfrm>
            <a:custGeom>
              <a:avLst/>
              <a:gdLst/>
              <a:ahLst/>
              <a:cxnLst/>
              <a:rect l="l" t="t" r="r" b="b"/>
              <a:pathLst>
                <a:path w="1776" h="5251" extrusionOk="0">
                  <a:moveTo>
                    <a:pt x="1426" y="1"/>
                  </a:moveTo>
                  <a:cubicBezTo>
                    <a:pt x="1314" y="1"/>
                    <a:pt x="1205" y="62"/>
                    <a:pt x="1171" y="205"/>
                  </a:cubicBezTo>
                  <a:cubicBezTo>
                    <a:pt x="798" y="1769"/>
                    <a:pt x="425" y="3331"/>
                    <a:pt x="52" y="4894"/>
                  </a:cubicBezTo>
                  <a:cubicBezTo>
                    <a:pt x="0" y="5109"/>
                    <a:pt x="180" y="5251"/>
                    <a:pt x="350" y="5251"/>
                  </a:cubicBezTo>
                  <a:cubicBezTo>
                    <a:pt x="463" y="5251"/>
                    <a:pt x="570" y="5189"/>
                    <a:pt x="605" y="5047"/>
                  </a:cubicBezTo>
                  <a:cubicBezTo>
                    <a:pt x="978" y="3483"/>
                    <a:pt x="1351" y="1921"/>
                    <a:pt x="1724" y="357"/>
                  </a:cubicBezTo>
                  <a:cubicBezTo>
                    <a:pt x="1776" y="142"/>
                    <a:pt x="1596" y="1"/>
                    <a:pt x="142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5328050" y="2488400"/>
              <a:ext cx="23400" cy="37725"/>
            </a:xfrm>
            <a:custGeom>
              <a:avLst/>
              <a:gdLst/>
              <a:ahLst/>
              <a:cxnLst/>
              <a:rect l="l" t="t" r="r" b="b"/>
              <a:pathLst>
                <a:path w="936" h="1509" extrusionOk="0">
                  <a:moveTo>
                    <a:pt x="586" y="0"/>
                  </a:moveTo>
                  <a:cubicBezTo>
                    <a:pt x="474" y="0"/>
                    <a:pt x="369" y="63"/>
                    <a:pt x="339" y="207"/>
                  </a:cubicBezTo>
                  <a:cubicBezTo>
                    <a:pt x="272" y="531"/>
                    <a:pt x="184" y="847"/>
                    <a:pt x="74" y="1160"/>
                  </a:cubicBezTo>
                  <a:cubicBezTo>
                    <a:pt x="0" y="1371"/>
                    <a:pt x="173" y="1509"/>
                    <a:pt x="347" y="1509"/>
                  </a:cubicBezTo>
                  <a:cubicBezTo>
                    <a:pt x="462" y="1509"/>
                    <a:pt x="578" y="1450"/>
                    <a:pt x="626" y="1312"/>
                  </a:cubicBezTo>
                  <a:cubicBezTo>
                    <a:pt x="735" y="1000"/>
                    <a:pt x="823" y="683"/>
                    <a:pt x="890" y="359"/>
                  </a:cubicBezTo>
                  <a:cubicBezTo>
                    <a:pt x="936" y="142"/>
                    <a:pt x="754" y="0"/>
                    <a:pt x="586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17"/>
          <p:cNvGrpSpPr/>
          <p:nvPr/>
        </p:nvGrpSpPr>
        <p:grpSpPr>
          <a:xfrm rot="8999839">
            <a:off x="2069275" y="4286800"/>
            <a:ext cx="925379" cy="564146"/>
            <a:chOff x="4560600" y="2876550"/>
            <a:chExt cx="172325" cy="105050"/>
          </a:xfrm>
        </p:grpSpPr>
        <p:sp>
          <p:nvSpPr>
            <p:cNvPr id="364" name="Google Shape;364;p17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17"/>
          <p:cNvSpPr txBox="1">
            <a:spLocks noGrp="1"/>
          </p:cNvSpPr>
          <p:nvPr>
            <p:ph type="title"/>
          </p:nvPr>
        </p:nvSpPr>
        <p:spPr>
          <a:xfrm>
            <a:off x="4542400" y="1488750"/>
            <a:ext cx="39381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subTitle" idx="1"/>
          </p:nvPr>
        </p:nvSpPr>
        <p:spPr>
          <a:xfrm>
            <a:off x="4610075" y="2859075"/>
            <a:ext cx="3817200" cy="11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0"/>
          <p:cNvGrpSpPr/>
          <p:nvPr/>
        </p:nvGrpSpPr>
        <p:grpSpPr>
          <a:xfrm>
            <a:off x="0" y="0"/>
            <a:ext cx="9143995" cy="5143494"/>
            <a:chOff x="0" y="0"/>
            <a:chExt cx="9143995" cy="5143494"/>
          </a:xfrm>
        </p:grpSpPr>
        <p:sp>
          <p:nvSpPr>
            <p:cNvPr id="431" name="Google Shape;431;p20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5360559" y="2013287"/>
              <a:ext cx="3783436" cy="3130207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20"/>
          <p:cNvGrpSpPr/>
          <p:nvPr/>
        </p:nvGrpSpPr>
        <p:grpSpPr>
          <a:xfrm>
            <a:off x="7659530" y="198388"/>
            <a:ext cx="987536" cy="1454128"/>
            <a:chOff x="2600025" y="2569575"/>
            <a:chExt cx="344125" cy="506700"/>
          </a:xfrm>
        </p:grpSpPr>
        <p:sp>
          <p:nvSpPr>
            <p:cNvPr id="434" name="Google Shape;434;p20"/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20"/>
          <p:cNvSpPr/>
          <p:nvPr/>
        </p:nvSpPr>
        <p:spPr>
          <a:xfrm>
            <a:off x="638364" y="2008091"/>
            <a:ext cx="379091" cy="428726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20"/>
          <p:cNvGrpSpPr/>
          <p:nvPr/>
        </p:nvGrpSpPr>
        <p:grpSpPr>
          <a:xfrm rot="10800000" flipH="1">
            <a:off x="7618104" y="3564239"/>
            <a:ext cx="1242133" cy="1223297"/>
            <a:chOff x="7689759" y="352073"/>
            <a:chExt cx="782791" cy="770969"/>
          </a:xfrm>
        </p:grpSpPr>
        <p:sp>
          <p:nvSpPr>
            <p:cNvPr id="459" name="Google Shape;459;p20"/>
            <p:cNvSpPr/>
            <p:nvPr/>
          </p:nvSpPr>
          <p:spPr>
            <a:xfrm>
              <a:off x="8251668" y="916087"/>
              <a:ext cx="220882" cy="206956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150217" y="558700"/>
              <a:ext cx="97648" cy="98458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7978406" y="507529"/>
              <a:ext cx="127040" cy="39189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7929097" y="577484"/>
              <a:ext cx="40241" cy="104854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8017998" y="614486"/>
              <a:ext cx="59431" cy="7773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935574" y="399276"/>
              <a:ext cx="94490" cy="110522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7782223" y="352073"/>
              <a:ext cx="113437" cy="23643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689759" y="375958"/>
              <a:ext cx="54654" cy="48500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0"/>
          <p:cNvGrpSpPr/>
          <p:nvPr/>
        </p:nvGrpSpPr>
        <p:grpSpPr>
          <a:xfrm rot="-8759897">
            <a:off x="364839" y="4204949"/>
            <a:ext cx="1133798" cy="679636"/>
            <a:chOff x="752695" y="539673"/>
            <a:chExt cx="650164" cy="389699"/>
          </a:xfrm>
        </p:grpSpPr>
        <p:sp>
          <p:nvSpPr>
            <p:cNvPr id="468" name="Google Shape;468;p20"/>
            <p:cNvSpPr/>
            <p:nvPr/>
          </p:nvSpPr>
          <p:spPr>
            <a:xfrm>
              <a:off x="752695" y="670515"/>
              <a:ext cx="272216" cy="258856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965394" y="612624"/>
              <a:ext cx="71981" cy="78054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1062473" y="555704"/>
              <a:ext cx="58459" cy="36679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1167811" y="539673"/>
              <a:ext cx="63317" cy="22671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1259303" y="562262"/>
              <a:ext cx="64937" cy="39432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1345371" y="625821"/>
              <a:ext cx="57488" cy="53763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21"/>
          <p:cNvGrpSpPr/>
          <p:nvPr/>
        </p:nvGrpSpPr>
        <p:grpSpPr>
          <a:xfrm flipH="1">
            <a:off x="40" y="0"/>
            <a:ext cx="9143955" cy="5143469"/>
            <a:chOff x="0" y="0"/>
            <a:chExt cx="9143955" cy="5143469"/>
          </a:xfrm>
        </p:grpSpPr>
        <p:sp>
          <p:nvSpPr>
            <p:cNvPr id="476" name="Google Shape;476;p21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6062720" y="2594224"/>
              <a:ext cx="3081235" cy="254924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21"/>
          <p:cNvGrpSpPr/>
          <p:nvPr/>
        </p:nvGrpSpPr>
        <p:grpSpPr>
          <a:xfrm>
            <a:off x="6813258" y="2881606"/>
            <a:ext cx="1571864" cy="1571793"/>
            <a:chOff x="5015650" y="2820925"/>
            <a:chExt cx="1333218" cy="1333158"/>
          </a:xfrm>
        </p:grpSpPr>
        <p:sp>
          <p:nvSpPr>
            <p:cNvPr id="479" name="Google Shape;479;p21"/>
            <p:cNvSpPr/>
            <p:nvPr/>
          </p:nvSpPr>
          <p:spPr>
            <a:xfrm>
              <a:off x="5015650" y="2820925"/>
              <a:ext cx="1333218" cy="1333157"/>
            </a:xfrm>
            <a:custGeom>
              <a:avLst/>
              <a:gdLst/>
              <a:ahLst/>
              <a:cxnLst/>
              <a:rect l="l" t="t" r="r" b="b"/>
              <a:pathLst>
                <a:path w="21734" h="21733" extrusionOk="0">
                  <a:moveTo>
                    <a:pt x="10868" y="0"/>
                  </a:moveTo>
                  <a:cubicBezTo>
                    <a:pt x="4866" y="0"/>
                    <a:pt x="1" y="4866"/>
                    <a:pt x="1" y="10867"/>
                  </a:cubicBezTo>
                  <a:cubicBezTo>
                    <a:pt x="1" y="16868"/>
                    <a:pt x="4866" y="21733"/>
                    <a:pt x="10868" y="21733"/>
                  </a:cubicBezTo>
                  <a:cubicBezTo>
                    <a:pt x="16868" y="21733"/>
                    <a:pt x="21733" y="16868"/>
                    <a:pt x="21733" y="10867"/>
                  </a:cubicBezTo>
                  <a:cubicBezTo>
                    <a:pt x="21733" y="4866"/>
                    <a:pt x="16868" y="0"/>
                    <a:pt x="10868" y="0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5146065" y="2951341"/>
              <a:ext cx="1072390" cy="1072328"/>
            </a:xfrm>
            <a:custGeom>
              <a:avLst/>
              <a:gdLst/>
              <a:ahLst/>
              <a:cxnLst/>
              <a:rect l="l" t="t" r="r" b="b"/>
              <a:pathLst>
                <a:path w="17482" h="17481" extrusionOk="0">
                  <a:moveTo>
                    <a:pt x="8742" y="0"/>
                  </a:moveTo>
                  <a:cubicBezTo>
                    <a:pt x="3914" y="0"/>
                    <a:pt x="1" y="3914"/>
                    <a:pt x="1" y="8741"/>
                  </a:cubicBezTo>
                  <a:cubicBezTo>
                    <a:pt x="1" y="13567"/>
                    <a:pt x="3914" y="17481"/>
                    <a:pt x="8742" y="17481"/>
                  </a:cubicBezTo>
                  <a:cubicBezTo>
                    <a:pt x="13568" y="17481"/>
                    <a:pt x="17481" y="13567"/>
                    <a:pt x="17481" y="8741"/>
                  </a:cubicBezTo>
                  <a:cubicBezTo>
                    <a:pt x="17481" y="3914"/>
                    <a:pt x="13568" y="0"/>
                    <a:pt x="8742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5493081" y="3055011"/>
              <a:ext cx="225495" cy="432710"/>
            </a:xfrm>
            <a:custGeom>
              <a:avLst/>
              <a:gdLst/>
              <a:ahLst/>
              <a:cxnLst/>
              <a:rect l="l" t="t" r="r" b="b"/>
              <a:pathLst>
                <a:path w="3676" h="7054" extrusionOk="0">
                  <a:moveTo>
                    <a:pt x="677" y="0"/>
                  </a:moveTo>
                  <a:cubicBezTo>
                    <a:pt x="0" y="0"/>
                    <a:pt x="2086" y="6830"/>
                    <a:pt x="3085" y="7051"/>
                  </a:cubicBezTo>
                  <a:cubicBezTo>
                    <a:pt x="3091" y="7052"/>
                    <a:pt x="3097" y="7053"/>
                    <a:pt x="3102" y="7053"/>
                  </a:cubicBezTo>
                  <a:cubicBezTo>
                    <a:pt x="3675" y="7053"/>
                    <a:pt x="1347" y="0"/>
                    <a:pt x="677" y="0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5678950" y="3347067"/>
              <a:ext cx="274692" cy="167833"/>
            </a:xfrm>
            <a:custGeom>
              <a:avLst/>
              <a:gdLst/>
              <a:ahLst/>
              <a:cxnLst/>
              <a:rect l="l" t="t" r="r" b="b"/>
              <a:pathLst>
                <a:path w="4478" h="2736" extrusionOk="0">
                  <a:moveTo>
                    <a:pt x="4062" y="1"/>
                  </a:moveTo>
                  <a:cubicBezTo>
                    <a:pt x="3134" y="1"/>
                    <a:pt x="0" y="1739"/>
                    <a:pt x="55" y="2629"/>
                  </a:cubicBezTo>
                  <a:cubicBezTo>
                    <a:pt x="59" y="2702"/>
                    <a:pt x="120" y="2736"/>
                    <a:pt x="223" y="2736"/>
                  </a:cubicBezTo>
                  <a:cubicBezTo>
                    <a:pt x="1034" y="2736"/>
                    <a:pt x="4478" y="699"/>
                    <a:pt x="4311" y="122"/>
                  </a:cubicBezTo>
                  <a:cubicBezTo>
                    <a:pt x="4288" y="38"/>
                    <a:pt x="4199" y="1"/>
                    <a:pt x="4062" y="1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5580801" y="3386020"/>
              <a:ext cx="202921" cy="202982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55" y="1"/>
                  </a:moveTo>
                  <a:cubicBezTo>
                    <a:pt x="741" y="1"/>
                    <a:pt x="0" y="741"/>
                    <a:pt x="0" y="1655"/>
                  </a:cubicBezTo>
                  <a:cubicBezTo>
                    <a:pt x="0" y="2568"/>
                    <a:pt x="741" y="3308"/>
                    <a:pt x="1655" y="3308"/>
                  </a:cubicBezTo>
                  <a:cubicBezTo>
                    <a:pt x="2568" y="3308"/>
                    <a:pt x="3308" y="2568"/>
                    <a:pt x="3308" y="1655"/>
                  </a:cubicBezTo>
                  <a:cubicBezTo>
                    <a:pt x="3308" y="741"/>
                    <a:pt x="2568" y="1"/>
                    <a:pt x="1655" y="1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5015650" y="2914412"/>
              <a:ext cx="1264024" cy="1239671"/>
            </a:xfrm>
            <a:custGeom>
              <a:avLst/>
              <a:gdLst/>
              <a:ahLst/>
              <a:cxnLst/>
              <a:rect l="l" t="t" r="r" b="b"/>
              <a:pathLst>
                <a:path w="20606" h="20209" extrusionOk="0">
                  <a:moveTo>
                    <a:pt x="5319" y="0"/>
                  </a:moveTo>
                  <a:cubicBezTo>
                    <a:pt x="2136" y="1895"/>
                    <a:pt x="1" y="5369"/>
                    <a:pt x="1" y="9343"/>
                  </a:cubicBezTo>
                  <a:cubicBezTo>
                    <a:pt x="1" y="15344"/>
                    <a:pt x="4866" y="20209"/>
                    <a:pt x="10868" y="20209"/>
                  </a:cubicBezTo>
                  <a:cubicBezTo>
                    <a:pt x="15136" y="20209"/>
                    <a:pt x="18829" y="17746"/>
                    <a:pt x="20605" y="14165"/>
                  </a:cubicBezTo>
                  <a:cubicBezTo>
                    <a:pt x="17232" y="13941"/>
                    <a:pt x="13948" y="12885"/>
                    <a:pt x="11188" y="10759"/>
                  </a:cubicBezTo>
                  <a:cubicBezTo>
                    <a:pt x="7738" y="8101"/>
                    <a:pt x="6264" y="4092"/>
                    <a:pt x="5319" y="0"/>
                  </a:cubicBezTo>
                  <a:close/>
                </a:path>
              </a:pathLst>
            </a:custGeom>
            <a:solidFill>
              <a:srgbClr val="73BC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5578654" y="2856013"/>
              <a:ext cx="314012" cy="78150"/>
            </a:xfrm>
            <a:custGeom>
              <a:avLst/>
              <a:gdLst/>
              <a:ahLst/>
              <a:cxnLst/>
              <a:rect l="l" t="t" r="r" b="b"/>
              <a:pathLst>
                <a:path w="5119" h="1274" extrusionOk="0">
                  <a:moveTo>
                    <a:pt x="1866" y="0"/>
                  </a:moveTo>
                  <a:cubicBezTo>
                    <a:pt x="1389" y="0"/>
                    <a:pt x="906" y="50"/>
                    <a:pt x="419" y="149"/>
                  </a:cubicBezTo>
                  <a:cubicBezTo>
                    <a:pt x="0" y="234"/>
                    <a:pt x="141" y="840"/>
                    <a:pt x="528" y="840"/>
                  </a:cubicBezTo>
                  <a:cubicBezTo>
                    <a:pt x="553" y="840"/>
                    <a:pt x="580" y="837"/>
                    <a:pt x="608" y="832"/>
                  </a:cubicBezTo>
                  <a:cubicBezTo>
                    <a:pt x="1034" y="745"/>
                    <a:pt x="1460" y="702"/>
                    <a:pt x="1883" y="702"/>
                  </a:cubicBezTo>
                  <a:cubicBezTo>
                    <a:pt x="2743" y="702"/>
                    <a:pt x="3590" y="881"/>
                    <a:pt x="4398" y="1239"/>
                  </a:cubicBezTo>
                  <a:cubicBezTo>
                    <a:pt x="4451" y="1263"/>
                    <a:pt x="4503" y="1273"/>
                    <a:pt x="4553" y="1273"/>
                  </a:cubicBezTo>
                  <a:cubicBezTo>
                    <a:pt x="4891" y="1273"/>
                    <a:pt x="5118" y="788"/>
                    <a:pt x="4756" y="628"/>
                  </a:cubicBezTo>
                  <a:cubicBezTo>
                    <a:pt x="3817" y="211"/>
                    <a:pt x="2852" y="0"/>
                    <a:pt x="1866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5919537" y="2922142"/>
              <a:ext cx="116612" cy="78825"/>
            </a:xfrm>
            <a:custGeom>
              <a:avLst/>
              <a:gdLst/>
              <a:ahLst/>
              <a:cxnLst/>
              <a:rect l="l" t="t" r="r" b="b"/>
              <a:pathLst>
                <a:path w="1901" h="1285" extrusionOk="0">
                  <a:moveTo>
                    <a:pt x="390" y="0"/>
                  </a:moveTo>
                  <a:cubicBezTo>
                    <a:pt x="271" y="0"/>
                    <a:pt x="158" y="53"/>
                    <a:pt x="89" y="169"/>
                  </a:cubicBezTo>
                  <a:cubicBezTo>
                    <a:pt x="1" y="322"/>
                    <a:pt x="42" y="573"/>
                    <a:pt x="217" y="654"/>
                  </a:cubicBezTo>
                  <a:cubicBezTo>
                    <a:pt x="569" y="817"/>
                    <a:pt x="907" y="1006"/>
                    <a:pt x="1228" y="1223"/>
                  </a:cubicBezTo>
                  <a:cubicBezTo>
                    <a:pt x="1292" y="1266"/>
                    <a:pt x="1354" y="1285"/>
                    <a:pt x="1413" y="1285"/>
                  </a:cubicBezTo>
                  <a:cubicBezTo>
                    <a:pt x="1706" y="1285"/>
                    <a:pt x="1900" y="823"/>
                    <a:pt x="1587" y="612"/>
                  </a:cubicBezTo>
                  <a:cubicBezTo>
                    <a:pt x="1264" y="394"/>
                    <a:pt x="927" y="205"/>
                    <a:pt x="574" y="42"/>
                  </a:cubicBezTo>
                  <a:cubicBezTo>
                    <a:pt x="515" y="15"/>
                    <a:pt x="451" y="0"/>
                    <a:pt x="390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5643432" y="3417182"/>
              <a:ext cx="82812" cy="78886"/>
            </a:xfrm>
            <a:custGeom>
              <a:avLst/>
              <a:gdLst/>
              <a:ahLst/>
              <a:cxnLst/>
              <a:rect l="l" t="t" r="r" b="b"/>
              <a:pathLst>
                <a:path w="1350" h="1286" extrusionOk="0">
                  <a:moveTo>
                    <a:pt x="527" y="0"/>
                  </a:moveTo>
                  <a:cubicBezTo>
                    <a:pt x="141" y="0"/>
                    <a:pt x="1" y="605"/>
                    <a:pt x="419" y="693"/>
                  </a:cubicBezTo>
                  <a:cubicBezTo>
                    <a:pt x="554" y="721"/>
                    <a:pt x="640" y="802"/>
                    <a:pt x="640" y="943"/>
                  </a:cubicBezTo>
                  <a:cubicBezTo>
                    <a:pt x="639" y="1171"/>
                    <a:pt x="816" y="1286"/>
                    <a:pt x="993" y="1286"/>
                  </a:cubicBezTo>
                  <a:cubicBezTo>
                    <a:pt x="1170" y="1286"/>
                    <a:pt x="1348" y="1171"/>
                    <a:pt x="1348" y="943"/>
                  </a:cubicBezTo>
                  <a:cubicBezTo>
                    <a:pt x="1349" y="503"/>
                    <a:pt x="1044" y="100"/>
                    <a:pt x="608" y="9"/>
                  </a:cubicBezTo>
                  <a:cubicBezTo>
                    <a:pt x="580" y="3"/>
                    <a:pt x="553" y="0"/>
                    <a:pt x="527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8" name="Google Shape;48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515475">
            <a:off x="6157294" y="3616491"/>
            <a:ext cx="1164425" cy="160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100000">
            <a:off x="7832969" y="1932391"/>
            <a:ext cx="1164425" cy="16010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21"/>
          <p:cNvGrpSpPr/>
          <p:nvPr/>
        </p:nvGrpSpPr>
        <p:grpSpPr>
          <a:xfrm rot="10800000">
            <a:off x="7222850" y="539509"/>
            <a:ext cx="1249577" cy="687892"/>
            <a:chOff x="2406450" y="1822150"/>
            <a:chExt cx="242825" cy="133675"/>
          </a:xfrm>
        </p:grpSpPr>
        <p:sp>
          <p:nvSpPr>
            <p:cNvPr id="491" name="Google Shape;491;p21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21"/>
          <p:cNvSpPr/>
          <p:nvPr/>
        </p:nvSpPr>
        <p:spPr>
          <a:xfrm rot="-724569">
            <a:off x="620562" y="568114"/>
            <a:ext cx="324057" cy="476779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1"/>
          <p:cNvSpPr/>
          <p:nvPr/>
        </p:nvSpPr>
        <p:spPr>
          <a:xfrm>
            <a:off x="4073100" y="4242481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21"/>
          <p:cNvGrpSpPr/>
          <p:nvPr/>
        </p:nvGrpSpPr>
        <p:grpSpPr>
          <a:xfrm rot="1390710">
            <a:off x="142178" y="3290785"/>
            <a:ext cx="1718264" cy="2252504"/>
            <a:chOff x="2753450" y="3322025"/>
            <a:chExt cx="488200" cy="640000"/>
          </a:xfrm>
        </p:grpSpPr>
        <p:sp>
          <p:nvSpPr>
            <p:cNvPr id="503" name="Google Shape;503;p21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789400" y="354667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791400" y="36318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2793250" y="371762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2795325" y="38024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2797175" y="3888250"/>
              <a:ext cx="407625" cy="7900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21"/>
          <p:cNvGrpSpPr/>
          <p:nvPr/>
        </p:nvGrpSpPr>
        <p:grpSpPr>
          <a:xfrm rot="-7200021">
            <a:off x="306083" y="1856464"/>
            <a:ext cx="953016" cy="580824"/>
            <a:chOff x="4560600" y="646575"/>
            <a:chExt cx="172325" cy="105025"/>
          </a:xfrm>
        </p:grpSpPr>
        <p:sp>
          <p:nvSpPr>
            <p:cNvPr id="513" name="Google Shape;513;p2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matic SC"/>
              <a:buNone/>
              <a:defRPr sz="36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456650"/>
            <a:ext cx="77592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60" r:id="rId6"/>
    <p:sldLayoutId id="2147483663" r:id="rId7"/>
    <p:sldLayoutId id="2147483666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6"/>
          <p:cNvSpPr/>
          <p:nvPr/>
        </p:nvSpPr>
        <p:spPr>
          <a:xfrm>
            <a:off x="1064325" y="965800"/>
            <a:ext cx="7295850" cy="2775218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2" name="Google Shape;532;p26"/>
          <p:cNvPicPr preferRelativeResize="0"/>
          <p:nvPr/>
        </p:nvPicPr>
        <p:blipFill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6726225" y="3929189"/>
            <a:ext cx="443616" cy="44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243050" y="3245512"/>
            <a:ext cx="590026" cy="59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6"/>
          <p:cNvPicPr preferRelativeResize="0"/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316975" y="3767023"/>
            <a:ext cx="913125" cy="92070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6"/>
          <p:cNvSpPr txBox="1">
            <a:spLocks noGrp="1"/>
          </p:cNvSpPr>
          <p:nvPr>
            <p:ph type="ctrTitle"/>
          </p:nvPr>
        </p:nvSpPr>
        <p:spPr>
          <a:xfrm>
            <a:off x="966324" y="1475150"/>
            <a:ext cx="7336534" cy="17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latin typeface="#9Slide07 SVNUT Triumph Press" panose="00000500000000000000" charset="0"/>
              </a:rPr>
              <a:t>Bài</a:t>
            </a:r>
            <a:r>
              <a:rPr lang="en-US" sz="4400" dirty="0">
                <a:latin typeface="#9Slide07 SVNUT Triumph Press" panose="00000500000000000000" charset="0"/>
              </a:rPr>
              <a:t> 3: </a:t>
            </a:r>
            <a:r>
              <a:rPr lang="en-US" sz="4400" dirty="0" err="1">
                <a:solidFill>
                  <a:srgbClr val="EC8C9C"/>
                </a:solidFill>
                <a:latin typeface="#9Slide07 SVNUT Triumph Press" panose="00000500000000000000" charset="0"/>
              </a:rPr>
              <a:t>Phòng</a:t>
            </a:r>
            <a:r>
              <a:rPr lang="en-US" sz="4400" dirty="0">
                <a:solidFill>
                  <a:srgbClr val="EC8C9C"/>
                </a:solidFill>
                <a:latin typeface="#9Slide07 SVNUT Triumph Press" panose="00000500000000000000" charset="0"/>
              </a:rPr>
              <a:t> </a:t>
            </a:r>
            <a:r>
              <a:rPr lang="en-US" sz="4400" dirty="0" err="1">
                <a:solidFill>
                  <a:srgbClr val="EC8C9C"/>
                </a:solidFill>
                <a:latin typeface="#9Slide07 SVNUT Triumph Press" panose="00000500000000000000" charset="0"/>
              </a:rPr>
              <a:t>tránh</a:t>
            </a:r>
            <a:r>
              <a:rPr lang="en-US" sz="4400" dirty="0">
                <a:solidFill>
                  <a:srgbClr val="EC8C9C"/>
                </a:solidFill>
                <a:latin typeface="#9Slide07 SVNUT Triumph Press" panose="00000500000000000000" charset="0"/>
              </a:rPr>
              <a:t> </a:t>
            </a:r>
            <a:r>
              <a:rPr lang="en-US" sz="4400" dirty="0" err="1">
                <a:solidFill>
                  <a:srgbClr val="EC8C9C"/>
                </a:solidFill>
                <a:latin typeface="#9Slide07 SVNUT Triumph Press" panose="00000500000000000000" charset="0"/>
              </a:rPr>
              <a:t>ngộ</a:t>
            </a:r>
            <a:r>
              <a:rPr lang="en-US" sz="4400" dirty="0">
                <a:solidFill>
                  <a:srgbClr val="EC8C9C"/>
                </a:solidFill>
                <a:latin typeface="#9Slide07 SVNUT Triumph Press" panose="00000500000000000000" charset="0"/>
              </a:rPr>
              <a:t> </a:t>
            </a:r>
            <a:r>
              <a:rPr lang="en-US" sz="4400" dirty="0" err="1">
                <a:solidFill>
                  <a:srgbClr val="EC8C9C"/>
                </a:solidFill>
                <a:latin typeface="#9Slide07 SVNUT Triumph Press" panose="00000500000000000000" charset="0"/>
              </a:rPr>
              <a:t>độc</a:t>
            </a:r>
            <a:endParaRPr sz="4400" dirty="0">
              <a:latin typeface="#9Slide07 SVNUT Triumph Press" panose="00000500000000000000" charset="0"/>
            </a:endParaRPr>
          </a:p>
        </p:txBody>
      </p:sp>
      <p:sp>
        <p:nvSpPr>
          <p:cNvPr id="537" name="Google Shape;537;p26"/>
          <p:cNvSpPr txBox="1">
            <a:spLocks noGrp="1"/>
          </p:cNvSpPr>
          <p:nvPr>
            <p:ph type="subTitle" idx="1"/>
          </p:nvPr>
        </p:nvSpPr>
        <p:spPr>
          <a:xfrm>
            <a:off x="2401449" y="1177451"/>
            <a:ext cx="4790283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CC3300"/>
                </a:solidFill>
                <a:latin typeface="#9Slide07 SVNSalty Sans" panose="02000000000000000000" pitchFamily="2" charset="0"/>
              </a:rPr>
              <a:t>Hoạt</a:t>
            </a:r>
            <a:r>
              <a:rPr lang="en-US" sz="2800" dirty="0">
                <a:solidFill>
                  <a:srgbClr val="CC3300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#9Slide07 SVNSalty Sans" panose="02000000000000000000" pitchFamily="2" charset="0"/>
              </a:rPr>
              <a:t>động</a:t>
            </a:r>
            <a:r>
              <a:rPr lang="en-US" sz="2800" dirty="0">
                <a:solidFill>
                  <a:srgbClr val="CC3300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#9Slide07 SVNSalty Sans" panose="02000000000000000000" pitchFamily="2" charset="0"/>
              </a:rPr>
              <a:t>ngoài</a:t>
            </a:r>
            <a:r>
              <a:rPr lang="en-US" sz="2800" dirty="0">
                <a:solidFill>
                  <a:srgbClr val="CC3300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#9Slide07 SVNSalty Sans" panose="02000000000000000000" pitchFamily="2" charset="0"/>
              </a:rPr>
              <a:t>giờ</a:t>
            </a:r>
            <a:r>
              <a:rPr lang="en-US" sz="2800" dirty="0">
                <a:solidFill>
                  <a:srgbClr val="CC3300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#9Slide07 SVNSalty Sans" panose="02000000000000000000" pitchFamily="2" charset="0"/>
              </a:rPr>
              <a:t>chính</a:t>
            </a:r>
            <a:r>
              <a:rPr lang="en-US" sz="2800" dirty="0">
                <a:solidFill>
                  <a:srgbClr val="CC3300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#9Slide07 SVNSalty Sans" panose="02000000000000000000" pitchFamily="2" charset="0"/>
              </a:rPr>
              <a:t>khóa</a:t>
            </a:r>
            <a:endParaRPr sz="2800" dirty="0">
              <a:solidFill>
                <a:srgbClr val="CC3300"/>
              </a:solidFill>
              <a:latin typeface="#9Slide07 SVNSalty Sans" panose="02000000000000000000" pitchFamily="2" charset="0"/>
            </a:endParaRPr>
          </a:p>
        </p:txBody>
      </p:sp>
      <p:grpSp>
        <p:nvGrpSpPr>
          <p:cNvPr id="539" name="Google Shape;539;p26"/>
          <p:cNvGrpSpPr/>
          <p:nvPr/>
        </p:nvGrpSpPr>
        <p:grpSpPr>
          <a:xfrm>
            <a:off x="3829037" y="-96746"/>
            <a:ext cx="1171834" cy="588847"/>
            <a:chOff x="3564825" y="3020625"/>
            <a:chExt cx="785675" cy="394802"/>
          </a:xfrm>
        </p:grpSpPr>
        <p:sp>
          <p:nvSpPr>
            <p:cNvPr id="540" name="Google Shape;540;p26"/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B110F8-A657-45CC-9310-9AAEBC289F94}"/>
              </a:ext>
            </a:extLst>
          </p:cNvPr>
          <p:cNvSpPr/>
          <p:nvPr/>
        </p:nvSpPr>
        <p:spPr>
          <a:xfrm>
            <a:off x="783825" y="825377"/>
            <a:ext cx="7860445" cy="304479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Google Shape;543;p26"/>
          <p:cNvSpPr/>
          <p:nvPr/>
        </p:nvSpPr>
        <p:spPr>
          <a:xfrm>
            <a:off x="7970825" y="2887775"/>
            <a:ext cx="284076" cy="286648"/>
          </a:xfrm>
          <a:custGeom>
            <a:avLst/>
            <a:gdLst/>
            <a:ahLst/>
            <a:cxnLst/>
            <a:rect l="l" t="t" r="r" b="b"/>
            <a:pathLst>
              <a:path w="4399" h="4439" extrusionOk="0">
                <a:moveTo>
                  <a:pt x="1428" y="1"/>
                </a:moveTo>
                <a:cubicBezTo>
                  <a:pt x="1411" y="1"/>
                  <a:pt x="1395" y="3"/>
                  <a:pt x="1381" y="8"/>
                </a:cubicBezTo>
                <a:cubicBezTo>
                  <a:pt x="1087" y="104"/>
                  <a:pt x="1198" y="1291"/>
                  <a:pt x="1122" y="1439"/>
                </a:cubicBezTo>
                <a:cubicBezTo>
                  <a:pt x="1056" y="1567"/>
                  <a:pt x="19" y="2241"/>
                  <a:pt x="13" y="2403"/>
                </a:cubicBezTo>
                <a:cubicBezTo>
                  <a:pt x="1" y="2685"/>
                  <a:pt x="1127" y="2972"/>
                  <a:pt x="1289" y="3081"/>
                </a:cubicBezTo>
                <a:cubicBezTo>
                  <a:pt x="1400" y="3157"/>
                  <a:pt x="1735" y="4421"/>
                  <a:pt x="1947" y="4438"/>
                </a:cubicBezTo>
                <a:cubicBezTo>
                  <a:pt x="1949" y="4439"/>
                  <a:pt x="1951" y="4439"/>
                  <a:pt x="1953" y="4439"/>
                </a:cubicBezTo>
                <a:cubicBezTo>
                  <a:pt x="2171" y="4439"/>
                  <a:pt x="2799" y="3508"/>
                  <a:pt x="2936" y="3388"/>
                </a:cubicBezTo>
                <a:cubicBezTo>
                  <a:pt x="3089" y="3253"/>
                  <a:pt x="4206" y="3349"/>
                  <a:pt x="4303" y="3135"/>
                </a:cubicBezTo>
                <a:cubicBezTo>
                  <a:pt x="4399" y="2921"/>
                  <a:pt x="3649" y="2029"/>
                  <a:pt x="3631" y="1816"/>
                </a:cubicBezTo>
                <a:cubicBezTo>
                  <a:pt x="3613" y="1612"/>
                  <a:pt x="4122" y="630"/>
                  <a:pt x="3932" y="514"/>
                </a:cubicBezTo>
                <a:cubicBezTo>
                  <a:pt x="3875" y="480"/>
                  <a:pt x="3794" y="466"/>
                  <a:pt x="3698" y="466"/>
                </a:cubicBezTo>
                <a:cubicBezTo>
                  <a:pt x="3327" y="466"/>
                  <a:pt x="2747" y="674"/>
                  <a:pt x="2587" y="674"/>
                </a:cubicBezTo>
                <a:cubicBezTo>
                  <a:pt x="2581" y="674"/>
                  <a:pt x="2575" y="674"/>
                  <a:pt x="2570" y="673"/>
                </a:cubicBezTo>
                <a:cubicBezTo>
                  <a:pt x="2383" y="647"/>
                  <a:pt x="1719" y="1"/>
                  <a:pt x="1428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26"/>
          <p:cNvGrpSpPr/>
          <p:nvPr/>
        </p:nvGrpSpPr>
        <p:grpSpPr>
          <a:xfrm rot="3345402">
            <a:off x="147772" y="2326530"/>
            <a:ext cx="1351629" cy="1908604"/>
            <a:chOff x="3238325" y="4626075"/>
            <a:chExt cx="174550" cy="246475"/>
          </a:xfrm>
        </p:grpSpPr>
        <p:sp>
          <p:nvSpPr>
            <p:cNvPr id="545" name="Google Shape;545;p26"/>
            <p:cNvSpPr/>
            <p:nvPr/>
          </p:nvSpPr>
          <p:spPr>
            <a:xfrm>
              <a:off x="3264675" y="4679525"/>
              <a:ext cx="148200" cy="171650"/>
            </a:xfrm>
            <a:custGeom>
              <a:avLst/>
              <a:gdLst/>
              <a:ahLst/>
              <a:cxnLst/>
              <a:rect l="l" t="t" r="r" b="b"/>
              <a:pathLst>
                <a:path w="5928" h="6866" extrusionOk="0">
                  <a:moveTo>
                    <a:pt x="3188" y="0"/>
                  </a:moveTo>
                  <a:cubicBezTo>
                    <a:pt x="2821" y="0"/>
                    <a:pt x="13" y="1540"/>
                    <a:pt x="10" y="1666"/>
                  </a:cubicBezTo>
                  <a:cubicBezTo>
                    <a:pt x="0" y="2119"/>
                    <a:pt x="2658" y="6704"/>
                    <a:pt x="2791" y="6855"/>
                  </a:cubicBezTo>
                  <a:cubicBezTo>
                    <a:pt x="2797" y="6862"/>
                    <a:pt x="2809" y="6865"/>
                    <a:pt x="2827" y="6865"/>
                  </a:cubicBezTo>
                  <a:cubicBezTo>
                    <a:pt x="3181" y="6865"/>
                    <a:pt x="5746" y="5456"/>
                    <a:pt x="5834" y="5367"/>
                  </a:cubicBezTo>
                  <a:cubicBezTo>
                    <a:pt x="5928" y="5273"/>
                    <a:pt x="3370" y="156"/>
                    <a:pt x="3222" y="9"/>
                  </a:cubicBezTo>
                  <a:cubicBezTo>
                    <a:pt x="3215" y="3"/>
                    <a:pt x="3204" y="0"/>
                    <a:pt x="3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3284775" y="4693000"/>
              <a:ext cx="103975" cy="149875"/>
            </a:xfrm>
            <a:custGeom>
              <a:avLst/>
              <a:gdLst/>
              <a:ahLst/>
              <a:cxnLst/>
              <a:rect l="l" t="t" r="r" b="b"/>
              <a:pathLst>
                <a:path w="4159" h="5995" extrusionOk="0">
                  <a:moveTo>
                    <a:pt x="1128" y="0"/>
                  </a:moveTo>
                  <a:cubicBezTo>
                    <a:pt x="747" y="196"/>
                    <a:pt x="341" y="416"/>
                    <a:pt x="0" y="610"/>
                  </a:cubicBezTo>
                  <a:cubicBezTo>
                    <a:pt x="801" y="2484"/>
                    <a:pt x="1740" y="4298"/>
                    <a:pt x="2863" y="5994"/>
                  </a:cubicBezTo>
                  <a:cubicBezTo>
                    <a:pt x="3270" y="5799"/>
                    <a:pt x="3752" y="5547"/>
                    <a:pt x="4159" y="5327"/>
                  </a:cubicBezTo>
                  <a:cubicBezTo>
                    <a:pt x="3217" y="3516"/>
                    <a:pt x="2013" y="1843"/>
                    <a:pt x="1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332650" y="4800025"/>
              <a:ext cx="78800" cy="72525"/>
            </a:xfrm>
            <a:custGeom>
              <a:avLst/>
              <a:gdLst/>
              <a:ahLst/>
              <a:cxnLst/>
              <a:rect l="l" t="t" r="r" b="b"/>
              <a:pathLst>
                <a:path w="3152" h="2901" extrusionOk="0">
                  <a:moveTo>
                    <a:pt x="1759" y="1"/>
                  </a:moveTo>
                  <a:cubicBezTo>
                    <a:pt x="1742" y="1"/>
                    <a:pt x="1731" y="3"/>
                    <a:pt x="1726" y="9"/>
                  </a:cubicBezTo>
                  <a:cubicBezTo>
                    <a:pt x="1651" y="83"/>
                    <a:pt x="1537" y="1005"/>
                    <a:pt x="1480" y="1062"/>
                  </a:cubicBezTo>
                  <a:cubicBezTo>
                    <a:pt x="1475" y="1066"/>
                    <a:pt x="1466" y="1068"/>
                    <a:pt x="1452" y="1068"/>
                  </a:cubicBezTo>
                  <a:cubicBezTo>
                    <a:pt x="1301" y="1068"/>
                    <a:pt x="628" y="830"/>
                    <a:pt x="443" y="830"/>
                  </a:cubicBezTo>
                  <a:cubicBezTo>
                    <a:pt x="422" y="830"/>
                    <a:pt x="407" y="833"/>
                    <a:pt x="400" y="840"/>
                  </a:cubicBezTo>
                  <a:cubicBezTo>
                    <a:pt x="327" y="913"/>
                    <a:pt x="0" y="1962"/>
                    <a:pt x="72" y="2035"/>
                  </a:cubicBezTo>
                  <a:cubicBezTo>
                    <a:pt x="218" y="2180"/>
                    <a:pt x="2418" y="2901"/>
                    <a:pt x="2745" y="2901"/>
                  </a:cubicBezTo>
                  <a:cubicBezTo>
                    <a:pt x="2764" y="2901"/>
                    <a:pt x="2777" y="2898"/>
                    <a:pt x="2783" y="2893"/>
                  </a:cubicBezTo>
                  <a:cubicBezTo>
                    <a:pt x="2878" y="2797"/>
                    <a:pt x="3152" y="689"/>
                    <a:pt x="3115" y="547"/>
                  </a:cubicBezTo>
                  <a:cubicBezTo>
                    <a:pt x="3081" y="415"/>
                    <a:pt x="1978" y="1"/>
                    <a:pt x="1759" y="1"/>
                  </a:cubicBez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3380250" y="4851525"/>
              <a:ext cx="26225" cy="21025"/>
            </a:xfrm>
            <a:custGeom>
              <a:avLst/>
              <a:gdLst/>
              <a:ahLst/>
              <a:cxnLst/>
              <a:rect l="l" t="t" r="r" b="b"/>
              <a:pathLst>
                <a:path w="1049" h="841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680" y="173"/>
                    <a:pt x="332" y="391"/>
                    <a:pt x="0" y="638"/>
                  </a:cubicBezTo>
                  <a:cubicBezTo>
                    <a:pt x="396" y="755"/>
                    <a:pt x="729" y="841"/>
                    <a:pt x="841" y="841"/>
                  </a:cubicBezTo>
                  <a:cubicBezTo>
                    <a:pt x="861" y="841"/>
                    <a:pt x="873" y="838"/>
                    <a:pt x="879" y="833"/>
                  </a:cubicBezTo>
                  <a:cubicBezTo>
                    <a:pt x="917" y="794"/>
                    <a:pt x="984" y="431"/>
                    <a:pt x="1048" y="1"/>
                  </a:cubicBezTo>
                  <a:close/>
                </a:path>
              </a:pathLst>
            </a:custGeom>
            <a:solidFill>
              <a:srgbClr val="1E0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3238325" y="4626075"/>
              <a:ext cx="98450" cy="76825"/>
            </a:xfrm>
            <a:custGeom>
              <a:avLst/>
              <a:gdLst/>
              <a:ahLst/>
              <a:cxnLst/>
              <a:rect l="l" t="t" r="r" b="b"/>
              <a:pathLst>
                <a:path w="3938" h="3073" extrusionOk="0">
                  <a:moveTo>
                    <a:pt x="2573" y="1"/>
                  </a:moveTo>
                  <a:cubicBezTo>
                    <a:pt x="2133" y="1"/>
                    <a:pt x="951" y="401"/>
                    <a:pt x="450" y="902"/>
                  </a:cubicBezTo>
                  <a:cubicBezTo>
                    <a:pt x="1" y="1351"/>
                    <a:pt x="327" y="2309"/>
                    <a:pt x="831" y="3046"/>
                  </a:cubicBezTo>
                  <a:cubicBezTo>
                    <a:pt x="843" y="3064"/>
                    <a:pt x="877" y="3073"/>
                    <a:pt x="929" y="3073"/>
                  </a:cubicBezTo>
                  <a:cubicBezTo>
                    <a:pt x="1469" y="3073"/>
                    <a:pt x="3938" y="2171"/>
                    <a:pt x="3809" y="1624"/>
                  </a:cubicBezTo>
                  <a:cubicBezTo>
                    <a:pt x="3669" y="1025"/>
                    <a:pt x="3212" y="77"/>
                    <a:pt x="2638" y="5"/>
                  </a:cubicBezTo>
                  <a:cubicBezTo>
                    <a:pt x="2619" y="2"/>
                    <a:pt x="2597" y="1"/>
                    <a:pt x="2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3248075" y="4655825"/>
              <a:ext cx="102400" cy="71300"/>
            </a:xfrm>
            <a:custGeom>
              <a:avLst/>
              <a:gdLst/>
              <a:ahLst/>
              <a:cxnLst/>
              <a:rect l="l" t="t" r="r" b="b"/>
              <a:pathLst>
                <a:path w="4096" h="2852" extrusionOk="0">
                  <a:moveTo>
                    <a:pt x="3283" y="1"/>
                  </a:moveTo>
                  <a:cubicBezTo>
                    <a:pt x="2911" y="1"/>
                    <a:pt x="345" y="1332"/>
                    <a:pt x="190" y="1487"/>
                  </a:cubicBezTo>
                  <a:cubicBezTo>
                    <a:pt x="1" y="1678"/>
                    <a:pt x="508" y="2851"/>
                    <a:pt x="694" y="2851"/>
                  </a:cubicBezTo>
                  <a:cubicBezTo>
                    <a:pt x="879" y="2851"/>
                    <a:pt x="3876" y="1264"/>
                    <a:pt x="3986" y="1154"/>
                  </a:cubicBezTo>
                  <a:cubicBezTo>
                    <a:pt x="4096" y="1044"/>
                    <a:pt x="3654" y="1"/>
                    <a:pt x="3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1" name="Google Shape;551;p26"/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412779" y="330659"/>
            <a:ext cx="443625" cy="44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6"/>
          <p:cNvPicPr preferRelativeResize="0"/>
          <p:nvPr/>
        </p:nvPicPr>
        <p:blipFill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536191" y="31750"/>
            <a:ext cx="913125" cy="92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ình ảnh Phim Hoạt Hình Máy Bay Minh Họa Máy Bay Vận Tải Cất Cánh, Chuyến  Bay, đỏ, Vàng miễn phí tải tập tin PNG PSDComment và Vector">
            <a:extLst>
              <a:ext uri="{FF2B5EF4-FFF2-40B4-BE49-F238E27FC236}">
                <a16:creationId xmlns:a16="http://schemas.microsoft.com/office/drawing/2014/main" id="{D2E587DE-3939-4B8C-8FEC-804DC926F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5000">
                        <a14:foregroundMark x1="13750" y1="62500" x2="13750" y2="62500"/>
                        <a14:foregroundMark x1="83438" y1="41406" x2="83438" y2="41406"/>
                        <a14:foregroundMark x1="95000" y1="46719" x2="95000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5" t="29612" r="1791" b="23835"/>
          <a:stretch/>
        </p:blipFill>
        <p:spPr bwMode="auto">
          <a:xfrm>
            <a:off x="6096551" y="72126"/>
            <a:ext cx="2353723" cy="11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35802E-6 C 0.0066 0.05309 0.0224 0.12685 0.08073 0.12593 C 0.16476 0.12593 0.17084 -0.12191 0.27136 -0.12315 C 0.36146 -0.12315 0.31337 0.09414 0.40018 0.0929 C 0.49097 0.0929 0.44236 -0.06389 0.53924 -0.06389 C 0.62622 -0.06389 0.57795 0.04198 0.65538 0.04198 C 0.72986 0.04198 0.69115 -0.03889 0.75903 -0.03889 C 0.79775 -0.03889 0.80052 -0.01697 0.804 -1.35802E-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646;p30">
            <a:extLst>
              <a:ext uri="{FF2B5EF4-FFF2-40B4-BE49-F238E27FC236}">
                <a16:creationId xmlns:a16="http://schemas.microsoft.com/office/drawing/2014/main" id="{321BCB0E-3C80-4768-B120-688A02585D3D}"/>
              </a:ext>
            </a:extLst>
          </p:cNvPr>
          <p:cNvSpPr txBox="1">
            <a:spLocks/>
          </p:cNvSpPr>
          <p:nvPr/>
        </p:nvSpPr>
        <p:spPr>
          <a:xfrm>
            <a:off x="2916070" y="223299"/>
            <a:ext cx="333076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chemeClr val="accent6"/>
                </a:solidFill>
                <a:latin typeface="#9Slide07 SVNNexa Rust Slab Bla" panose="020B0606040200020203" pitchFamily="34" charset="0"/>
              </a:rPr>
              <a:t>	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81D6854-7EAA-4501-9624-8CAC62BDE02F}"/>
              </a:ext>
            </a:extLst>
          </p:cNvPr>
          <p:cNvGrpSpPr/>
          <p:nvPr/>
        </p:nvGrpSpPr>
        <p:grpSpPr>
          <a:xfrm>
            <a:off x="3120655" y="255180"/>
            <a:ext cx="2902689" cy="1010093"/>
            <a:chOff x="3120655" y="255180"/>
            <a:chExt cx="2902689" cy="1010093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BFBE8832-7082-4B04-AAD9-A8DFF6CE9B7D}"/>
                </a:ext>
              </a:extLst>
            </p:cNvPr>
            <p:cNvSpPr/>
            <p:nvPr/>
          </p:nvSpPr>
          <p:spPr>
            <a:xfrm>
              <a:off x="3120655" y="255180"/>
              <a:ext cx="2902689" cy="1010093"/>
            </a:xfrm>
            <a:prstGeom prst="round2SameRect">
              <a:avLst>
                <a:gd name="adj1" fmla="val 50000"/>
                <a:gd name="adj2" fmla="val 0"/>
              </a:avLst>
            </a:prstGeom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accent5">
                      <a:lumMod val="75000"/>
                    </a:schemeClr>
                  </a:solidFill>
                  <a:latin typeface="#9Slide07 Koni" pitchFamily="2" charset="0"/>
                </a:rPr>
                <a:t>Ghi</a:t>
              </a:r>
              <a:r>
                <a:rPr lang="en-US" sz="4000" dirty="0">
                  <a:solidFill>
                    <a:schemeClr val="accent5">
                      <a:lumMod val="75000"/>
                    </a:schemeClr>
                  </a:solidFill>
                  <a:latin typeface="#9Slide07 Koni" pitchFamily="2" charset="0"/>
                </a:rPr>
                <a:t> </a:t>
              </a:r>
              <a:r>
                <a:rPr lang="en-US" sz="4000" dirty="0" err="1">
                  <a:solidFill>
                    <a:schemeClr val="accent5">
                      <a:lumMod val="75000"/>
                    </a:schemeClr>
                  </a:solidFill>
                  <a:latin typeface="#9Slide07 Koni" pitchFamily="2" charset="0"/>
                </a:rPr>
                <a:t>nhớ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endParaRPr>
            </a:p>
          </p:txBody>
        </p:sp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285CB5F5-D549-49D7-9EAA-34370852B925}"/>
                </a:ext>
              </a:extLst>
            </p:cNvPr>
            <p:cNvSpPr/>
            <p:nvPr/>
          </p:nvSpPr>
          <p:spPr>
            <a:xfrm>
              <a:off x="3209260" y="361507"/>
              <a:ext cx="2702442" cy="80098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endParaRPr>
            </a:p>
          </p:txBody>
        </p:sp>
      </p:grpSp>
      <p:sp>
        <p:nvSpPr>
          <p:cNvPr id="43" name="Rectangle: Folded Corner 42">
            <a:extLst>
              <a:ext uri="{FF2B5EF4-FFF2-40B4-BE49-F238E27FC236}">
                <a16:creationId xmlns:a16="http://schemas.microsoft.com/office/drawing/2014/main" id="{2634087B-2CB2-4B19-9219-2071D7527470}"/>
              </a:ext>
            </a:extLst>
          </p:cNvPr>
          <p:cNvSpPr/>
          <p:nvPr/>
        </p:nvSpPr>
        <p:spPr>
          <a:xfrm>
            <a:off x="398585" y="1526227"/>
            <a:ext cx="8456246" cy="3255766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accent1"/>
              </a:solidFill>
              <a:latin typeface="#9Slide07 Altus" pitchFamily="2" charset="0"/>
            </a:endParaRPr>
          </a:p>
          <a:p>
            <a:endParaRPr lang="en-US" sz="2400" dirty="0">
              <a:solidFill>
                <a:schemeClr val="accent1"/>
              </a:solidFill>
              <a:latin typeface="#9Slide07 Altus" pitchFamily="2" charset="0"/>
            </a:endParaRPr>
          </a:p>
          <a:p>
            <a:endParaRPr lang="en-US" sz="2400" dirty="0">
              <a:solidFill>
                <a:schemeClr val="accent1"/>
              </a:solidFill>
              <a:latin typeface="#9Slide07 Altus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Để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đảm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bảo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an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toàn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phòng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tránh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ngộ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độc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các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em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có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thể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Nói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với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người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lớn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về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bất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cứ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điều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gì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mình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thấy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không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an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toàn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có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thể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gây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ngộ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độc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cho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bản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thân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và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người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khác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Vận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động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người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thân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người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có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trách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nhiệm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cùng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tham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gia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cải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tạo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môi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trường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nơi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mình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sống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sao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cho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an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toàn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cho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bản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thân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và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người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7 SVNUT Triumph Press" panose="00000500000000000000" charset="0"/>
              </a:rPr>
              <a:t>khác</a:t>
            </a:r>
            <a:r>
              <a:rPr lang="en-US" sz="2400" dirty="0">
                <a:solidFill>
                  <a:schemeClr val="accent1"/>
                </a:solidFill>
                <a:latin typeface="#9Slide07 SVNUT Triumph Press" panose="00000500000000000000" charset="0"/>
              </a:rPr>
              <a:t>.</a:t>
            </a:r>
          </a:p>
          <a:p>
            <a:endParaRPr lang="en-US" sz="2400" dirty="0">
              <a:solidFill>
                <a:schemeClr val="accent1"/>
              </a:solidFill>
              <a:latin typeface="#9Slide07 Altus" pitchFamily="2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#9Slide07 Altus" pitchFamily="2" charset="0"/>
              </a:rPr>
              <a:t>	</a:t>
            </a:r>
            <a:endParaRPr lang="en-US" sz="2600" dirty="0">
              <a:solidFill>
                <a:schemeClr val="accent1"/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1983425-F1D1-46A5-A153-F9282898957A}"/>
              </a:ext>
            </a:extLst>
          </p:cNvPr>
          <p:cNvSpPr/>
          <p:nvPr/>
        </p:nvSpPr>
        <p:spPr>
          <a:xfrm>
            <a:off x="2798284" y="214388"/>
            <a:ext cx="6257581" cy="11025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89D0F-3CFA-4D83-B839-C5439F48A452}"/>
              </a:ext>
            </a:extLst>
          </p:cNvPr>
          <p:cNvSpPr txBox="1"/>
          <p:nvPr/>
        </p:nvSpPr>
        <p:spPr>
          <a:xfrm>
            <a:off x="3001789" y="473284"/>
            <a:ext cx="6098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SVNUT Triumph Press" panose="00000500000000000000" pitchFamily="2" charset="0"/>
              </a:rPr>
              <a:t>Xin </a:t>
            </a:r>
            <a:r>
              <a:rPr lang="en-US" sz="3200" dirty="0" err="1">
                <a:solidFill>
                  <a:srgbClr val="63519F"/>
                </a:solidFill>
                <a:latin typeface="#9Slide07 SVNUT Triumph Press" panose="00000500000000000000" pitchFamily="2" charset="0"/>
              </a:rPr>
              <a:t>chào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rgbClr val="FF9966"/>
                </a:solidFill>
                <a:latin typeface="#9Slide07 SVNUT Triumph Press" panose="00000500000000000000" pitchFamily="2" charset="0"/>
              </a:rPr>
              <a:t>và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#9Slide07 SVNUT Triumph Press" panose="00000500000000000000" pitchFamily="2" charset="0"/>
              </a:rPr>
              <a:t>hẹn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latin typeface="#9Slide07 SVNUT Triumph Press" panose="00000500000000000000" pitchFamily="2" charset="0"/>
              </a:rPr>
              <a:t>gặp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#9Slide07 SVNUT Triumph Press" panose="00000500000000000000" pitchFamily="2" charset="0"/>
              </a:rPr>
              <a:t>lại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#9Slide07 SVNUT Triumph Press" panose="00000500000000000000" pitchFamily="2" charset="0"/>
              </a:rPr>
              <a:t>các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#9Slide07 SVNUT Triumph Press" panose="00000500000000000000" pitchFamily="2" charset="0"/>
              </a:rPr>
              <a:t>em</a:t>
            </a:r>
            <a:r>
              <a:rPr lang="en-US" sz="3200" dirty="0">
                <a:solidFill>
                  <a:srgbClr val="FF6600"/>
                </a:solidFill>
                <a:latin typeface="#9Slide07 SVNUT Triumph Press" panose="00000500000000000000" pitchFamily="2" charset="0"/>
              </a:rPr>
              <a:t>!</a:t>
            </a:r>
          </a:p>
        </p:txBody>
      </p:sp>
      <p:grpSp>
        <p:nvGrpSpPr>
          <p:cNvPr id="6" name="Google Shape;989;p40">
            <a:extLst>
              <a:ext uri="{FF2B5EF4-FFF2-40B4-BE49-F238E27FC236}">
                <a16:creationId xmlns:a16="http://schemas.microsoft.com/office/drawing/2014/main" id="{80D49AB9-0A59-41D6-99E3-88E6025B1F36}"/>
              </a:ext>
            </a:extLst>
          </p:cNvPr>
          <p:cNvGrpSpPr/>
          <p:nvPr/>
        </p:nvGrpSpPr>
        <p:grpSpPr>
          <a:xfrm>
            <a:off x="5551992" y="1873224"/>
            <a:ext cx="1561342" cy="1804219"/>
            <a:chOff x="5764475" y="2830625"/>
            <a:chExt cx="331925" cy="383550"/>
          </a:xfrm>
        </p:grpSpPr>
        <p:sp>
          <p:nvSpPr>
            <p:cNvPr id="7" name="Google Shape;990;p40">
              <a:extLst>
                <a:ext uri="{FF2B5EF4-FFF2-40B4-BE49-F238E27FC236}">
                  <a16:creationId xmlns:a16="http://schemas.microsoft.com/office/drawing/2014/main" id="{01FD6242-40F9-4BDC-A44D-B2BF4D9FAD92}"/>
                </a:ext>
              </a:extLst>
            </p:cNvPr>
            <p:cNvSpPr/>
            <p:nvPr/>
          </p:nvSpPr>
          <p:spPr>
            <a:xfrm>
              <a:off x="5782475" y="2847375"/>
              <a:ext cx="313925" cy="366800"/>
            </a:xfrm>
            <a:custGeom>
              <a:avLst/>
              <a:gdLst/>
              <a:ahLst/>
              <a:cxnLst/>
              <a:rect l="l" t="t" r="r" b="b"/>
              <a:pathLst>
                <a:path w="12557" h="14672" extrusionOk="0">
                  <a:moveTo>
                    <a:pt x="2954" y="0"/>
                  </a:moveTo>
                  <a:cubicBezTo>
                    <a:pt x="2809" y="0"/>
                    <a:pt x="2713" y="17"/>
                    <a:pt x="2674" y="53"/>
                  </a:cubicBezTo>
                  <a:cubicBezTo>
                    <a:pt x="2217" y="483"/>
                    <a:pt x="24" y="11691"/>
                    <a:pt x="10" y="12134"/>
                  </a:cubicBezTo>
                  <a:cubicBezTo>
                    <a:pt x="1" y="12441"/>
                    <a:pt x="7173" y="14671"/>
                    <a:pt x="8524" y="14671"/>
                  </a:cubicBezTo>
                  <a:cubicBezTo>
                    <a:pt x="8597" y="14671"/>
                    <a:pt x="8653" y="14665"/>
                    <a:pt x="8690" y="14651"/>
                  </a:cubicBezTo>
                  <a:cubicBezTo>
                    <a:pt x="9412" y="14386"/>
                    <a:pt x="12557" y="2673"/>
                    <a:pt x="12217" y="2312"/>
                  </a:cubicBezTo>
                  <a:cubicBezTo>
                    <a:pt x="11906" y="1981"/>
                    <a:pt x="4540" y="0"/>
                    <a:pt x="29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1;p40">
              <a:extLst>
                <a:ext uri="{FF2B5EF4-FFF2-40B4-BE49-F238E27FC236}">
                  <a16:creationId xmlns:a16="http://schemas.microsoft.com/office/drawing/2014/main" id="{3C21E2B4-A6A6-422B-A2CE-ED96E969A84B}"/>
                </a:ext>
              </a:extLst>
            </p:cNvPr>
            <p:cNvSpPr/>
            <p:nvPr/>
          </p:nvSpPr>
          <p:spPr>
            <a:xfrm>
              <a:off x="5764475" y="2830625"/>
              <a:ext cx="318925" cy="372150"/>
            </a:xfrm>
            <a:custGeom>
              <a:avLst/>
              <a:gdLst/>
              <a:ahLst/>
              <a:cxnLst/>
              <a:rect l="l" t="t" r="r" b="b"/>
              <a:pathLst>
                <a:path w="12757" h="14886" extrusionOk="0">
                  <a:moveTo>
                    <a:pt x="3371" y="1"/>
                  </a:moveTo>
                  <a:cubicBezTo>
                    <a:pt x="3244" y="1"/>
                    <a:pt x="3160" y="16"/>
                    <a:pt x="3125" y="49"/>
                  </a:cubicBezTo>
                  <a:cubicBezTo>
                    <a:pt x="2664" y="482"/>
                    <a:pt x="1" y="12200"/>
                    <a:pt x="416" y="12642"/>
                  </a:cubicBezTo>
                  <a:cubicBezTo>
                    <a:pt x="831" y="13084"/>
                    <a:pt x="8612" y="14869"/>
                    <a:pt x="9122" y="14885"/>
                  </a:cubicBezTo>
                  <a:cubicBezTo>
                    <a:pt x="9122" y="14885"/>
                    <a:pt x="9122" y="14885"/>
                    <a:pt x="9123" y="14885"/>
                  </a:cubicBezTo>
                  <a:cubicBezTo>
                    <a:pt x="9635" y="14885"/>
                    <a:pt x="12756" y="2950"/>
                    <a:pt x="12312" y="2478"/>
                  </a:cubicBezTo>
                  <a:cubicBezTo>
                    <a:pt x="11903" y="2042"/>
                    <a:pt x="4834" y="1"/>
                    <a:pt x="3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2;p40">
              <a:extLst>
                <a:ext uri="{FF2B5EF4-FFF2-40B4-BE49-F238E27FC236}">
                  <a16:creationId xmlns:a16="http://schemas.microsoft.com/office/drawing/2014/main" id="{47BD4CA9-32DE-4009-A4F7-729A4E66AE33}"/>
                </a:ext>
              </a:extLst>
            </p:cNvPr>
            <p:cNvSpPr/>
            <p:nvPr/>
          </p:nvSpPr>
          <p:spPr>
            <a:xfrm>
              <a:off x="5764475" y="2830625"/>
              <a:ext cx="210475" cy="369050"/>
            </a:xfrm>
            <a:custGeom>
              <a:avLst/>
              <a:gdLst/>
              <a:ahLst/>
              <a:cxnLst/>
              <a:rect l="l" t="t" r="r" b="b"/>
              <a:pathLst>
                <a:path w="8419" h="14762" extrusionOk="0">
                  <a:moveTo>
                    <a:pt x="3372" y="0"/>
                  </a:moveTo>
                  <a:cubicBezTo>
                    <a:pt x="3245" y="0"/>
                    <a:pt x="3160" y="16"/>
                    <a:pt x="3125" y="49"/>
                  </a:cubicBezTo>
                  <a:cubicBezTo>
                    <a:pt x="2664" y="482"/>
                    <a:pt x="1" y="12200"/>
                    <a:pt x="416" y="12642"/>
                  </a:cubicBezTo>
                  <a:cubicBezTo>
                    <a:pt x="767" y="13016"/>
                    <a:pt x="6384" y="14349"/>
                    <a:pt x="8419" y="14762"/>
                  </a:cubicBezTo>
                  <a:cubicBezTo>
                    <a:pt x="6786" y="13038"/>
                    <a:pt x="5584" y="10906"/>
                    <a:pt x="4872" y="8648"/>
                  </a:cubicBezTo>
                  <a:cubicBezTo>
                    <a:pt x="4001" y="5890"/>
                    <a:pt x="3937" y="2964"/>
                    <a:pt x="4290" y="112"/>
                  </a:cubicBezTo>
                  <a:cubicBezTo>
                    <a:pt x="3896" y="41"/>
                    <a:pt x="3578" y="0"/>
                    <a:pt x="3372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3;p40">
              <a:extLst>
                <a:ext uri="{FF2B5EF4-FFF2-40B4-BE49-F238E27FC236}">
                  <a16:creationId xmlns:a16="http://schemas.microsoft.com/office/drawing/2014/main" id="{154D91C6-5D88-41C4-A396-5BCB799AFEBD}"/>
                </a:ext>
              </a:extLst>
            </p:cNvPr>
            <p:cNvSpPr/>
            <p:nvPr/>
          </p:nvSpPr>
          <p:spPr>
            <a:xfrm>
              <a:off x="5819925" y="2856600"/>
              <a:ext cx="27625" cy="20700"/>
            </a:xfrm>
            <a:custGeom>
              <a:avLst/>
              <a:gdLst/>
              <a:ahLst/>
              <a:cxnLst/>
              <a:rect l="l" t="t" r="r" b="b"/>
              <a:pathLst>
                <a:path w="1105" h="828" extrusionOk="0">
                  <a:moveTo>
                    <a:pt x="379" y="0"/>
                  </a:moveTo>
                  <a:cubicBezTo>
                    <a:pt x="147" y="0"/>
                    <a:pt x="0" y="265"/>
                    <a:pt x="89" y="490"/>
                  </a:cubicBezTo>
                  <a:cubicBezTo>
                    <a:pt x="187" y="740"/>
                    <a:pt x="455" y="828"/>
                    <a:pt x="712" y="828"/>
                  </a:cubicBezTo>
                  <a:cubicBezTo>
                    <a:pt x="809" y="828"/>
                    <a:pt x="906" y="815"/>
                    <a:pt x="991" y="794"/>
                  </a:cubicBezTo>
                  <a:cubicBezTo>
                    <a:pt x="1105" y="767"/>
                    <a:pt x="1068" y="600"/>
                    <a:pt x="964" y="600"/>
                  </a:cubicBezTo>
                  <a:cubicBezTo>
                    <a:pt x="956" y="600"/>
                    <a:pt x="947" y="601"/>
                    <a:pt x="938" y="604"/>
                  </a:cubicBezTo>
                  <a:cubicBezTo>
                    <a:pt x="864" y="622"/>
                    <a:pt x="784" y="634"/>
                    <a:pt x="704" y="634"/>
                  </a:cubicBezTo>
                  <a:cubicBezTo>
                    <a:pt x="595" y="634"/>
                    <a:pt x="487" y="612"/>
                    <a:pt x="396" y="555"/>
                  </a:cubicBezTo>
                  <a:cubicBezTo>
                    <a:pt x="325" y="512"/>
                    <a:pt x="261" y="441"/>
                    <a:pt x="259" y="354"/>
                  </a:cubicBezTo>
                  <a:cubicBezTo>
                    <a:pt x="256" y="270"/>
                    <a:pt x="309" y="201"/>
                    <a:pt x="386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6"/>
                    <a:pt x="468" y="216"/>
                  </a:cubicBezTo>
                  <a:cubicBezTo>
                    <a:pt x="565" y="216"/>
                    <a:pt x="596" y="56"/>
                    <a:pt x="488" y="19"/>
                  </a:cubicBezTo>
                  <a:cubicBezTo>
                    <a:pt x="450" y="6"/>
                    <a:pt x="414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4;p40">
              <a:extLst>
                <a:ext uri="{FF2B5EF4-FFF2-40B4-BE49-F238E27FC236}">
                  <a16:creationId xmlns:a16="http://schemas.microsoft.com/office/drawing/2014/main" id="{DE82F232-D122-40B3-BB4C-7E486EEA5AAC}"/>
                </a:ext>
              </a:extLst>
            </p:cNvPr>
            <p:cNvSpPr/>
            <p:nvPr/>
          </p:nvSpPr>
          <p:spPr>
            <a:xfrm>
              <a:off x="5809400" y="290115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1"/>
                  </a:moveTo>
                  <a:cubicBezTo>
                    <a:pt x="148" y="1"/>
                    <a:pt x="1" y="266"/>
                    <a:pt x="88" y="491"/>
                  </a:cubicBezTo>
                  <a:cubicBezTo>
                    <a:pt x="187" y="741"/>
                    <a:pt x="454" y="828"/>
                    <a:pt x="711" y="828"/>
                  </a:cubicBezTo>
                  <a:cubicBezTo>
                    <a:pt x="809" y="828"/>
                    <a:pt x="905" y="815"/>
                    <a:pt x="990" y="795"/>
                  </a:cubicBezTo>
                  <a:cubicBezTo>
                    <a:pt x="1105" y="767"/>
                    <a:pt x="1069" y="601"/>
                    <a:pt x="964" y="601"/>
                  </a:cubicBezTo>
                  <a:cubicBezTo>
                    <a:pt x="956" y="601"/>
                    <a:pt x="947" y="602"/>
                    <a:pt x="938" y="604"/>
                  </a:cubicBezTo>
                  <a:cubicBezTo>
                    <a:pt x="864" y="623"/>
                    <a:pt x="784" y="634"/>
                    <a:pt x="704" y="634"/>
                  </a:cubicBezTo>
                  <a:cubicBezTo>
                    <a:pt x="595" y="634"/>
                    <a:pt x="487" y="613"/>
                    <a:pt x="395" y="556"/>
                  </a:cubicBezTo>
                  <a:cubicBezTo>
                    <a:pt x="325" y="512"/>
                    <a:pt x="261" y="441"/>
                    <a:pt x="259" y="354"/>
                  </a:cubicBezTo>
                  <a:cubicBezTo>
                    <a:pt x="256" y="270"/>
                    <a:pt x="309" y="202"/>
                    <a:pt x="386" y="202"/>
                  </a:cubicBezTo>
                  <a:cubicBezTo>
                    <a:pt x="401" y="202"/>
                    <a:pt x="417" y="204"/>
                    <a:pt x="435" y="210"/>
                  </a:cubicBezTo>
                  <a:cubicBezTo>
                    <a:pt x="446" y="214"/>
                    <a:pt x="457" y="216"/>
                    <a:pt x="468" y="216"/>
                  </a:cubicBezTo>
                  <a:cubicBezTo>
                    <a:pt x="564" y="216"/>
                    <a:pt x="596" y="56"/>
                    <a:pt x="488" y="20"/>
                  </a:cubicBezTo>
                  <a:cubicBezTo>
                    <a:pt x="450" y="7"/>
                    <a:pt x="41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5;p40">
              <a:extLst>
                <a:ext uri="{FF2B5EF4-FFF2-40B4-BE49-F238E27FC236}">
                  <a16:creationId xmlns:a16="http://schemas.microsoft.com/office/drawing/2014/main" id="{A3CB22FA-4649-437F-B8AD-0A01468B17C2}"/>
                </a:ext>
              </a:extLst>
            </p:cNvPr>
            <p:cNvSpPr/>
            <p:nvPr/>
          </p:nvSpPr>
          <p:spPr>
            <a:xfrm>
              <a:off x="5798575" y="294570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0"/>
                  </a:moveTo>
                  <a:cubicBezTo>
                    <a:pt x="148" y="0"/>
                    <a:pt x="0" y="266"/>
                    <a:pt x="89" y="491"/>
                  </a:cubicBezTo>
                  <a:cubicBezTo>
                    <a:pt x="187" y="741"/>
                    <a:pt x="455" y="828"/>
                    <a:pt x="713" y="828"/>
                  </a:cubicBezTo>
                  <a:cubicBezTo>
                    <a:pt x="810" y="828"/>
                    <a:pt x="906" y="816"/>
                    <a:pt x="991" y="795"/>
                  </a:cubicBezTo>
                  <a:cubicBezTo>
                    <a:pt x="1105" y="767"/>
                    <a:pt x="1069" y="601"/>
                    <a:pt x="965" y="601"/>
                  </a:cubicBezTo>
                  <a:cubicBezTo>
                    <a:pt x="956" y="601"/>
                    <a:pt x="948" y="602"/>
                    <a:pt x="939" y="605"/>
                  </a:cubicBezTo>
                  <a:cubicBezTo>
                    <a:pt x="865" y="622"/>
                    <a:pt x="785" y="634"/>
                    <a:pt x="705" y="634"/>
                  </a:cubicBezTo>
                  <a:cubicBezTo>
                    <a:pt x="596" y="634"/>
                    <a:pt x="487" y="612"/>
                    <a:pt x="396" y="555"/>
                  </a:cubicBezTo>
                  <a:cubicBezTo>
                    <a:pt x="326" y="512"/>
                    <a:pt x="262" y="441"/>
                    <a:pt x="259" y="355"/>
                  </a:cubicBezTo>
                  <a:cubicBezTo>
                    <a:pt x="256" y="270"/>
                    <a:pt x="309" y="201"/>
                    <a:pt x="387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6"/>
                    <a:pt x="468" y="216"/>
                  </a:cubicBezTo>
                  <a:cubicBezTo>
                    <a:pt x="564" y="216"/>
                    <a:pt x="596" y="57"/>
                    <a:pt x="488" y="19"/>
                  </a:cubicBezTo>
                  <a:cubicBezTo>
                    <a:pt x="450" y="6"/>
                    <a:pt x="413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6;p40">
              <a:extLst>
                <a:ext uri="{FF2B5EF4-FFF2-40B4-BE49-F238E27FC236}">
                  <a16:creationId xmlns:a16="http://schemas.microsoft.com/office/drawing/2014/main" id="{04A81299-A14B-45AF-AE01-2F323599A50D}"/>
                </a:ext>
              </a:extLst>
            </p:cNvPr>
            <p:cNvSpPr/>
            <p:nvPr/>
          </p:nvSpPr>
          <p:spPr>
            <a:xfrm>
              <a:off x="5787350" y="2991675"/>
              <a:ext cx="27650" cy="20700"/>
            </a:xfrm>
            <a:custGeom>
              <a:avLst/>
              <a:gdLst/>
              <a:ahLst/>
              <a:cxnLst/>
              <a:rect l="l" t="t" r="r" b="b"/>
              <a:pathLst>
                <a:path w="1106" h="828" extrusionOk="0">
                  <a:moveTo>
                    <a:pt x="378" y="0"/>
                  </a:moveTo>
                  <a:cubicBezTo>
                    <a:pt x="148" y="0"/>
                    <a:pt x="0" y="265"/>
                    <a:pt x="88" y="490"/>
                  </a:cubicBezTo>
                  <a:cubicBezTo>
                    <a:pt x="186" y="740"/>
                    <a:pt x="454" y="827"/>
                    <a:pt x="711" y="827"/>
                  </a:cubicBezTo>
                  <a:cubicBezTo>
                    <a:pt x="809" y="827"/>
                    <a:pt x="905" y="815"/>
                    <a:pt x="990" y="794"/>
                  </a:cubicBezTo>
                  <a:cubicBezTo>
                    <a:pt x="1105" y="766"/>
                    <a:pt x="1069" y="600"/>
                    <a:pt x="964" y="600"/>
                  </a:cubicBezTo>
                  <a:cubicBezTo>
                    <a:pt x="955" y="600"/>
                    <a:pt x="947" y="601"/>
                    <a:pt x="938" y="603"/>
                  </a:cubicBezTo>
                  <a:cubicBezTo>
                    <a:pt x="864" y="622"/>
                    <a:pt x="784" y="634"/>
                    <a:pt x="703" y="634"/>
                  </a:cubicBezTo>
                  <a:cubicBezTo>
                    <a:pt x="595" y="634"/>
                    <a:pt x="486" y="612"/>
                    <a:pt x="395" y="555"/>
                  </a:cubicBezTo>
                  <a:cubicBezTo>
                    <a:pt x="325" y="512"/>
                    <a:pt x="260" y="441"/>
                    <a:pt x="258" y="354"/>
                  </a:cubicBezTo>
                  <a:cubicBezTo>
                    <a:pt x="256" y="270"/>
                    <a:pt x="308" y="201"/>
                    <a:pt x="385" y="201"/>
                  </a:cubicBezTo>
                  <a:cubicBezTo>
                    <a:pt x="401" y="201"/>
                    <a:pt x="417" y="204"/>
                    <a:pt x="434" y="210"/>
                  </a:cubicBezTo>
                  <a:cubicBezTo>
                    <a:pt x="446" y="214"/>
                    <a:pt x="457" y="215"/>
                    <a:pt x="467" y="215"/>
                  </a:cubicBezTo>
                  <a:cubicBezTo>
                    <a:pt x="564" y="215"/>
                    <a:pt x="595" y="56"/>
                    <a:pt x="487" y="19"/>
                  </a:cubicBezTo>
                  <a:cubicBezTo>
                    <a:pt x="450" y="6"/>
                    <a:pt x="413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7;p40">
              <a:extLst>
                <a:ext uri="{FF2B5EF4-FFF2-40B4-BE49-F238E27FC236}">
                  <a16:creationId xmlns:a16="http://schemas.microsoft.com/office/drawing/2014/main" id="{5C9DB317-163F-4CA0-BE42-8429589BC6C5}"/>
                </a:ext>
              </a:extLst>
            </p:cNvPr>
            <p:cNvSpPr/>
            <p:nvPr/>
          </p:nvSpPr>
          <p:spPr>
            <a:xfrm>
              <a:off x="5776675" y="303915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0"/>
                  </a:moveTo>
                  <a:cubicBezTo>
                    <a:pt x="148" y="0"/>
                    <a:pt x="1" y="266"/>
                    <a:pt x="88" y="491"/>
                  </a:cubicBezTo>
                  <a:cubicBezTo>
                    <a:pt x="187" y="741"/>
                    <a:pt x="455" y="828"/>
                    <a:pt x="713" y="828"/>
                  </a:cubicBezTo>
                  <a:cubicBezTo>
                    <a:pt x="810" y="828"/>
                    <a:pt x="906" y="816"/>
                    <a:pt x="990" y="795"/>
                  </a:cubicBezTo>
                  <a:cubicBezTo>
                    <a:pt x="1106" y="766"/>
                    <a:pt x="1069" y="601"/>
                    <a:pt x="965" y="601"/>
                  </a:cubicBezTo>
                  <a:cubicBezTo>
                    <a:pt x="956" y="601"/>
                    <a:pt x="947" y="602"/>
                    <a:pt x="938" y="604"/>
                  </a:cubicBezTo>
                  <a:cubicBezTo>
                    <a:pt x="865" y="622"/>
                    <a:pt x="785" y="634"/>
                    <a:pt x="705" y="634"/>
                  </a:cubicBezTo>
                  <a:cubicBezTo>
                    <a:pt x="596" y="634"/>
                    <a:pt x="487" y="612"/>
                    <a:pt x="395" y="555"/>
                  </a:cubicBezTo>
                  <a:cubicBezTo>
                    <a:pt x="325" y="512"/>
                    <a:pt x="261" y="440"/>
                    <a:pt x="259" y="355"/>
                  </a:cubicBezTo>
                  <a:cubicBezTo>
                    <a:pt x="257" y="270"/>
                    <a:pt x="309" y="201"/>
                    <a:pt x="387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5"/>
                    <a:pt x="468" y="215"/>
                  </a:cubicBezTo>
                  <a:cubicBezTo>
                    <a:pt x="565" y="215"/>
                    <a:pt x="596" y="56"/>
                    <a:pt x="488" y="19"/>
                  </a:cubicBezTo>
                  <a:cubicBezTo>
                    <a:pt x="450" y="6"/>
                    <a:pt x="414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98;p40">
              <a:extLst>
                <a:ext uri="{FF2B5EF4-FFF2-40B4-BE49-F238E27FC236}">
                  <a16:creationId xmlns:a16="http://schemas.microsoft.com/office/drawing/2014/main" id="{A7A197A8-BB03-4989-B8D1-81A933D845F4}"/>
                </a:ext>
              </a:extLst>
            </p:cNvPr>
            <p:cNvSpPr/>
            <p:nvPr/>
          </p:nvSpPr>
          <p:spPr>
            <a:xfrm>
              <a:off x="5768375" y="3092475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1"/>
                  </a:moveTo>
                  <a:cubicBezTo>
                    <a:pt x="148" y="1"/>
                    <a:pt x="0" y="267"/>
                    <a:pt x="88" y="491"/>
                  </a:cubicBezTo>
                  <a:cubicBezTo>
                    <a:pt x="187" y="742"/>
                    <a:pt x="455" y="829"/>
                    <a:pt x="712" y="829"/>
                  </a:cubicBezTo>
                  <a:cubicBezTo>
                    <a:pt x="809" y="829"/>
                    <a:pt x="905" y="817"/>
                    <a:pt x="990" y="796"/>
                  </a:cubicBezTo>
                  <a:cubicBezTo>
                    <a:pt x="1105" y="767"/>
                    <a:pt x="1069" y="601"/>
                    <a:pt x="963" y="601"/>
                  </a:cubicBezTo>
                  <a:cubicBezTo>
                    <a:pt x="955" y="601"/>
                    <a:pt x="946" y="602"/>
                    <a:pt x="938" y="604"/>
                  </a:cubicBezTo>
                  <a:cubicBezTo>
                    <a:pt x="863" y="623"/>
                    <a:pt x="783" y="634"/>
                    <a:pt x="703" y="634"/>
                  </a:cubicBezTo>
                  <a:cubicBezTo>
                    <a:pt x="594" y="634"/>
                    <a:pt x="486" y="613"/>
                    <a:pt x="395" y="556"/>
                  </a:cubicBezTo>
                  <a:cubicBezTo>
                    <a:pt x="325" y="512"/>
                    <a:pt x="260" y="441"/>
                    <a:pt x="259" y="355"/>
                  </a:cubicBezTo>
                  <a:cubicBezTo>
                    <a:pt x="255" y="271"/>
                    <a:pt x="308" y="202"/>
                    <a:pt x="385" y="202"/>
                  </a:cubicBezTo>
                  <a:cubicBezTo>
                    <a:pt x="401" y="202"/>
                    <a:pt x="417" y="204"/>
                    <a:pt x="434" y="210"/>
                  </a:cubicBezTo>
                  <a:cubicBezTo>
                    <a:pt x="446" y="214"/>
                    <a:pt x="457" y="216"/>
                    <a:pt x="467" y="216"/>
                  </a:cubicBezTo>
                  <a:cubicBezTo>
                    <a:pt x="564" y="216"/>
                    <a:pt x="595" y="57"/>
                    <a:pt x="487" y="20"/>
                  </a:cubicBezTo>
                  <a:cubicBezTo>
                    <a:pt x="450" y="7"/>
                    <a:pt x="41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99;p40">
              <a:extLst>
                <a:ext uri="{FF2B5EF4-FFF2-40B4-BE49-F238E27FC236}">
                  <a16:creationId xmlns:a16="http://schemas.microsoft.com/office/drawing/2014/main" id="{47DEC9AD-3187-4A70-93C6-D9FC0C6C38BC}"/>
                </a:ext>
              </a:extLst>
            </p:cNvPr>
            <p:cNvSpPr/>
            <p:nvPr/>
          </p:nvSpPr>
          <p:spPr>
            <a:xfrm>
              <a:off x="5987050" y="2990775"/>
              <a:ext cx="43600" cy="29175"/>
            </a:xfrm>
            <a:custGeom>
              <a:avLst/>
              <a:gdLst/>
              <a:ahLst/>
              <a:cxnLst/>
              <a:rect l="l" t="t" r="r" b="b"/>
              <a:pathLst>
                <a:path w="1744" h="1167" extrusionOk="0">
                  <a:moveTo>
                    <a:pt x="848" y="0"/>
                  </a:moveTo>
                  <a:cubicBezTo>
                    <a:pt x="524" y="0"/>
                    <a:pt x="206" y="133"/>
                    <a:pt x="128" y="407"/>
                  </a:cubicBezTo>
                  <a:cubicBezTo>
                    <a:pt x="0" y="856"/>
                    <a:pt x="493" y="1167"/>
                    <a:pt x="951" y="1167"/>
                  </a:cubicBezTo>
                  <a:cubicBezTo>
                    <a:pt x="1253" y="1167"/>
                    <a:pt x="1540" y="1031"/>
                    <a:pt x="1623" y="710"/>
                  </a:cubicBezTo>
                  <a:cubicBezTo>
                    <a:pt x="1743" y="246"/>
                    <a:pt x="1289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0;p40">
              <a:extLst>
                <a:ext uri="{FF2B5EF4-FFF2-40B4-BE49-F238E27FC236}">
                  <a16:creationId xmlns:a16="http://schemas.microsoft.com/office/drawing/2014/main" id="{30D10B96-17D0-4B58-B81A-03D314342A44}"/>
                </a:ext>
              </a:extLst>
            </p:cNvPr>
            <p:cNvSpPr/>
            <p:nvPr/>
          </p:nvSpPr>
          <p:spPr>
            <a:xfrm>
              <a:off x="5839050" y="2954375"/>
              <a:ext cx="44675" cy="29375"/>
            </a:xfrm>
            <a:custGeom>
              <a:avLst/>
              <a:gdLst/>
              <a:ahLst/>
              <a:cxnLst/>
              <a:rect l="l" t="t" r="r" b="b"/>
              <a:pathLst>
                <a:path w="1787" h="1175" extrusionOk="0">
                  <a:moveTo>
                    <a:pt x="836" y="0"/>
                  </a:moveTo>
                  <a:cubicBezTo>
                    <a:pt x="534" y="0"/>
                    <a:pt x="244" y="118"/>
                    <a:pt x="158" y="371"/>
                  </a:cubicBezTo>
                  <a:cubicBezTo>
                    <a:pt x="1" y="829"/>
                    <a:pt x="520" y="1174"/>
                    <a:pt x="992" y="1174"/>
                  </a:cubicBezTo>
                  <a:cubicBezTo>
                    <a:pt x="1275" y="1174"/>
                    <a:pt x="1541" y="1050"/>
                    <a:pt x="1635" y="752"/>
                  </a:cubicBezTo>
                  <a:cubicBezTo>
                    <a:pt x="1786" y="273"/>
                    <a:pt x="1296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1;p40">
              <a:extLst>
                <a:ext uri="{FF2B5EF4-FFF2-40B4-BE49-F238E27FC236}">
                  <a16:creationId xmlns:a16="http://schemas.microsoft.com/office/drawing/2014/main" id="{B0B881C0-E0AB-4FB8-9030-8038D179A4B6}"/>
                </a:ext>
              </a:extLst>
            </p:cNvPr>
            <p:cNvSpPr/>
            <p:nvPr/>
          </p:nvSpPr>
          <p:spPr>
            <a:xfrm>
              <a:off x="5910575" y="2996475"/>
              <a:ext cx="31100" cy="23300"/>
            </a:xfrm>
            <a:custGeom>
              <a:avLst/>
              <a:gdLst/>
              <a:ahLst/>
              <a:cxnLst/>
              <a:rect l="l" t="t" r="r" b="b"/>
              <a:pathLst>
                <a:path w="1244" h="932" extrusionOk="0">
                  <a:moveTo>
                    <a:pt x="189" y="0"/>
                  </a:moveTo>
                  <a:cubicBezTo>
                    <a:pt x="123" y="0"/>
                    <a:pt x="52" y="42"/>
                    <a:pt x="41" y="126"/>
                  </a:cubicBezTo>
                  <a:cubicBezTo>
                    <a:pt x="1" y="461"/>
                    <a:pt x="136" y="845"/>
                    <a:pt x="503" y="922"/>
                  </a:cubicBezTo>
                  <a:cubicBezTo>
                    <a:pt x="535" y="928"/>
                    <a:pt x="566" y="931"/>
                    <a:pt x="597" y="931"/>
                  </a:cubicBezTo>
                  <a:cubicBezTo>
                    <a:pt x="880" y="931"/>
                    <a:pt x="1127" y="673"/>
                    <a:pt x="1211" y="418"/>
                  </a:cubicBezTo>
                  <a:cubicBezTo>
                    <a:pt x="1243" y="321"/>
                    <a:pt x="1163" y="257"/>
                    <a:pt x="1083" y="257"/>
                  </a:cubicBezTo>
                  <a:cubicBezTo>
                    <a:pt x="1030" y="257"/>
                    <a:pt x="977" y="284"/>
                    <a:pt x="956" y="348"/>
                  </a:cubicBezTo>
                  <a:cubicBezTo>
                    <a:pt x="909" y="492"/>
                    <a:pt x="758" y="665"/>
                    <a:pt x="594" y="665"/>
                  </a:cubicBezTo>
                  <a:cubicBezTo>
                    <a:pt x="570" y="665"/>
                    <a:pt x="547" y="662"/>
                    <a:pt x="523" y="654"/>
                  </a:cubicBezTo>
                  <a:cubicBezTo>
                    <a:pt x="303" y="584"/>
                    <a:pt x="282" y="317"/>
                    <a:pt x="305" y="126"/>
                  </a:cubicBezTo>
                  <a:cubicBezTo>
                    <a:pt x="315" y="42"/>
                    <a:pt x="255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2;p40">
              <a:extLst>
                <a:ext uri="{FF2B5EF4-FFF2-40B4-BE49-F238E27FC236}">
                  <a16:creationId xmlns:a16="http://schemas.microsoft.com/office/drawing/2014/main" id="{3AF00349-2555-45D6-89C8-406D437F1400}"/>
                </a:ext>
              </a:extLst>
            </p:cNvPr>
            <p:cNvSpPr/>
            <p:nvPr/>
          </p:nvSpPr>
          <p:spPr>
            <a:xfrm>
              <a:off x="5967350" y="2975825"/>
              <a:ext cx="33475" cy="23750"/>
            </a:xfrm>
            <a:custGeom>
              <a:avLst/>
              <a:gdLst/>
              <a:ahLst/>
              <a:cxnLst/>
              <a:rect l="l" t="t" r="r" b="b"/>
              <a:pathLst>
                <a:path w="1339" h="950" extrusionOk="0">
                  <a:moveTo>
                    <a:pt x="686" y="1"/>
                  </a:moveTo>
                  <a:cubicBezTo>
                    <a:pt x="440" y="1"/>
                    <a:pt x="214" y="146"/>
                    <a:pt x="68" y="355"/>
                  </a:cubicBezTo>
                  <a:cubicBezTo>
                    <a:pt x="0" y="452"/>
                    <a:pt x="92" y="546"/>
                    <a:pt x="186" y="546"/>
                  </a:cubicBezTo>
                  <a:cubicBezTo>
                    <a:pt x="226" y="546"/>
                    <a:pt x="267" y="529"/>
                    <a:pt x="296" y="487"/>
                  </a:cubicBezTo>
                  <a:cubicBezTo>
                    <a:pt x="387" y="357"/>
                    <a:pt x="531" y="265"/>
                    <a:pt x="684" y="265"/>
                  </a:cubicBezTo>
                  <a:cubicBezTo>
                    <a:pt x="737" y="265"/>
                    <a:pt x="792" y="277"/>
                    <a:pt x="846" y="302"/>
                  </a:cubicBezTo>
                  <a:cubicBezTo>
                    <a:pt x="1052" y="397"/>
                    <a:pt x="1072" y="619"/>
                    <a:pt x="1067" y="822"/>
                  </a:cubicBezTo>
                  <a:cubicBezTo>
                    <a:pt x="1065" y="907"/>
                    <a:pt x="1130" y="949"/>
                    <a:pt x="1196" y="949"/>
                  </a:cubicBezTo>
                  <a:cubicBezTo>
                    <a:pt x="1262" y="949"/>
                    <a:pt x="1328" y="907"/>
                    <a:pt x="1330" y="822"/>
                  </a:cubicBezTo>
                  <a:cubicBezTo>
                    <a:pt x="1338" y="491"/>
                    <a:pt x="1244" y="166"/>
                    <a:pt x="907" y="41"/>
                  </a:cubicBezTo>
                  <a:cubicBezTo>
                    <a:pt x="833" y="14"/>
                    <a:pt x="759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3;p40">
              <a:extLst>
                <a:ext uri="{FF2B5EF4-FFF2-40B4-BE49-F238E27FC236}">
                  <a16:creationId xmlns:a16="http://schemas.microsoft.com/office/drawing/2014/main" id="{77A52ABA-967E-49D4-83F5-9EEBF2837E5B}"/>
                </a:ext>
              </a:extLst>
            </p:cNvPr>
            <p:cNvSpPr/>
            <p:nvPr/>
          </p:nvSpPr>
          <p:spPr>
            <a:xfrm>
              <a:off x="5863000" y="2950100"/>
              <a:ext cx="37475" cy="24225"/>
            </a:xfrm>
            <a:custGeom>
              <a:avLst/>
              <a:gdLst/>
              <a:ahLst/>
              <a:cxnLst/>
              <a:rect l="l" t="t" r="r" b="b"/>
              <a:pathLst>
                <a:path w="1499" h="969" extrusionOk="0">
                  <a:moveTo>
                    <a:pt x="842" y="1"/>
                  </a:moveTo>
                  <a:cubicBezTo>
                    <a:pt x="534" y="1"/>
                    <a:pt x="221" y="182"/>
                    <a:pt x="63" y="437"/>
                  </a:cubicBezTo>
                  <a:cubicBezTo>
                    <a:pt x="1" y="538"/>
                    <a:pt x="92" y="633"/>
                    <a:pt x="183" y="633"/>
                  </a:cubicBezTo>
                  <a:cubicBezTo>
                    <a:pt x="224" y="633"/>
                    <a:pt x="264" y="615"/>
                    <a:pt x="291" y="571"/>
                  </a:cubicBezTo>
                  <a:cubicBezTo>
                    <a:pt x="398" y="397"/>
                    <a:pt x="619" y="266"/>
                    <a:pt x="830" y="266"/>
                  </a:cubicBezTo>
                  <a:cubicBezTo>
                    <a:pt x="848" y="266"/>
                    <a:pt x="866" y="267"/>
                    <a:pt x="883" y="269"/>
                  </a:cubicBezTo>
                  <a:cubicBezTo>
                    <a:pt x="1177" y="301"/>
                    <a:pt x="1214" y="599"/>
                    <a:pt x="1230" y="841"/>
                  </a:cubicBezTo>
                  <a:cubicBezTo>
                    <a:pt x="1235" y="926"/>
                    <a:pt x="1304" y="968"/>
                    <a:pt x="1370" y="968"/>
                  </a:cubicBezTo>
                  <a:cubicBezTo>
                    <a:pt x="1436" y="968"/>
                    <a:pt x="1499" y="926"/>
                    <a:pt x="1493" y="841"/>
                  </a:cubicBezTo>
                  <a:cubicBezTo>
                    <a:pt x="1471" y="495"/>
                    <a:pt x="1374" y="83"/>
                    <a:pt x="974" y="12"/>
                  </a:cubicBezTo>
                  <a:cubicBezTo>
                    <a:pt x="931" y="4"/>
                    <a:pt x="887" y="1"/>
                    <a:pt x="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4;p40">
              <a:extLst>
                <a:ext uri="{FF2B5EF4-FFF2-40B4-BE49-F238E27FC236}">
                  <a16:creationId xmlns:a16="http://schemas.microsoft.com/office/drawing/2014/main" id="{5A2D43D9-6372-4A75-83CC-10CB609E5788}"/>
                </a:ext>
              </a:extLst>
            </p:cNvPr>
            <p:cNvSpPr/>
            <p:nvPr/>
          </p:nvSpPr>
          <p:spPr>
            <a:xfrm>
              <a:off x="5933900" y="2865750"/>
              <a:ext cx="81825" cy="24325"/>
            </a:xfrm>
            <a:custGeom>
              <a:avLst/>
              <a:gdLst/>
              <a:ahLst/>
              <a:cxnLst/>
              <a:rect l="l" t="t" r="r" b="b"/>
              <a:pathLst>
                <a:path w="3273" h="973" extrusionOk="0">
                  <a:moveTo>
                    <a:pt x="200" y="1"/>
                  </a:moveTo>
                  <a:cubicBezTo>
                    <a:pt x="54" y="1"/>
                    <a:pt x="0" y="229"/>
                    <a:pt x="158" y="258"/>
                  </a:cubicBezTo>
                  <a:cubicBezTo>
                    <a:pt x="1135" y="446"/>
                    <a:pt x="2100" y="682"/>
                    <a:pt x="3053" y="966"/>
                  </a:cubicBezTo>
                  <a:cubicBezTo>
                    <a:pt x="3067" y="970"/>
                    <a:pt x="3081" y="972"/>
                    <a:pt x="3093" y="972"/>
                  </a:cubicBezTo>
                  <a:cubicBezTo>
                    <a:pt x="3227" y="972"/>
                    <a:pt x="3272" y="756"/>
                    <a:pt x="3123" y="711"/>
                  </a:cubicBezTo>
                  <a:cubicBezTo>
                    <a:pt x="2170" y="427"/>
                    <a:pt x="1205" y="191"/>
                    <a:pt x="228" y="4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40">
              <a:extLst>
                <a:ext uri="{FF2B5EF4-FFF2-40B4-BE49-F238E27FC236}">
                  <a16:creationId xmlns:a16="http://schemas.microsoft.com/office/drawing/2014/main" id="{963A4A10-C6ED-41A1-B8ED-B90E709D0615}"/>
                </a:ext>
              </a:extLst>
            </p:cNvPr>
            <p:cNvSpPr/>
            <p:nvPr/>
          </p:nvSpPr>
          <p:spPr>
            <a:xfrm>
              <a:off x="6019125" y="2887625"/>
              <a:ext cx="25625" cy="12275"/>
            </a:xfrm>
            <a:custGeom>
              <a:avLst/>
              <a:gdLst/>
              <a:ahLst/>
              <a:cxnLst/>
              <a:rect l="l" t="t" r="r" b="b"/>
              <a:pathLst>
                <a:path w="1025" h="491" extrusionOk="0">
                  <a:moveTo>
                    <a:pt x="184" y="1"/>
                  </a:moveTo>
                  <a:cubicBezTo>
                    <a:pt x="48" y="1"/>
                    <a:pt x="1" y="220"/>
                    <a:pt x="152" y="261"/>
                  </a:cubicBezTo>
                  <a:cubicBezTo>
                    <a:pt x="377" y="323"/>
                    <a:pt x="598" y="396"/>
                    <a:pt x="815" y="481"/>
                  </a:cubicBezTo>
                  <a:cubicBezTo>
                    <a:pt x="832" y="487"/>
                    <a:pt x="847" y="490"/>
                    <a:pt x="862" y="490"/>
                  </a:cubicBezTo>
                  <a:cubicBezTo>
                    <a:pt x="985" y="490"/>
                    <a:pt x="1024" y="281"/>
                    <a:pt x="885" y="226"/>
                  </a:cubicBezTo>
                  <a:cubicBezTo>
                    <a:pt x="668" y="141"/>
                    <a:pt x="447" y="68"/>
                    <a:pt x="222" y="6"/>
                  </a:cubicBezTo>
                  <a:cubicBezTo>
                    <a:pt x="209" y="3"/>
                    <a:pt x="196" y="1"/>
                    <a:pt x="18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6;p40">
              <a:extLst>
                <a:ext uri="{FF2B5EF4-FFF2-40B4-BE49-F238E27FC236}">
                  <a16:creationId xmlns:a16="http://schemas.microsoft.com/office/drawing/2014/main" id="{5AC287B8-AFFA-4E34-815C-24BA0D6D23B0}"/>
                </a:ext>
              </a:extLst>
            </p:cNvPr>
            <p:cNvSpPr/>
            <p:nvPr/>
          </p:nvSpPr>
          <p:spPr>
            <a:xfrm>
              <a:off x="5995525" y="3080550"/>
              <a:ext cx="24600" cy="61975"/>
            </a:xfrm>
            <a:custGeom>
              <a:avLst/>
              <a:gdLst/>
              <a:ahLst/>
              <a:cxnLst/>
              <a:rect l="l" t="t" r="r" b="b"/>
              <a:pathLst>
                <a:path w="984" h="2479" extrusionOk="0">
                  <a:moveTo>
                    <a:pt x="822" y="1"/>
                  </a:moveTo>
                  <a:cubicBezTo>
                    <a:pt x="771" y="1"/>
                    <a:pt x="722" y="29"/>
                    <a:pt x="707" y="95"/>
                  </a:cubicBezTo>
                  <a:cubicBezTo>
                    <a:pt x="537" y="853"/>
                    <a:pt x="314" y="1593"/>
                    <a:pt x="37" y="2320"/>
                  </a:cubicBezTo>
                  <a:cubicBezTo>
                    <a:pt x="0" y="2416"/>
                    <a:pt x="79" y="2479"/>
                    <a:pt x="161" y="2479"/>
                  </a:cubicBezTo>
                  <a:cubicBezTo>
                    <a:pt x="214" y="2479"/>
                    <a:pt x="268" y="2452"/>
                    <a:pt x="291" y="2390"/>
                  </a:cubicBezTo>
                  <a:cubicBezTo>
                    <a:pt x="569" y="1664"/>
                    <a:pt x="791" y="923"/>
                    <a:pt x="961" y="165"/>
                  </a:cubicBezTo>
                  <a:cubicBezTo>
                    <a:pt x="983" y="66"/>
                    <a:pt x="900" y="1"/>
                    <a:pt x="822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7;p40">
              <a:extLst>
                <a:ext uri="{FF2B5EF4-FFF2-40B4-BE49-F238E27FC236}">
                  <a16:creationId xmlns:a16="http://schemas.microsoft.com/office/drawing/2014/main" id="{446A6F81-9A40-413D-A19A-9B9ADF954753}"/>
                </a:ext>
              </a:extLst>
            </p:cNvPr>
            <p:cNvSpPr/>
            <p:nvPr/>
          </p:nvSpPr>
          <p:spPr>
            <a:xfrm>
              <a:off x="5986375" y="3147375"/>
              <a:ext cx="12875" cy="22100"/>
            </a:xfrm>
            <a:custGeom>
              <a:avLst/>
              <a:gdLst/>
              <a:ahLst/>
              <a:cxnLst/>
              <a:rect l="l" t="t" r="r" b="b"/>
              <a:pathLst>
                <a:path w="515" h="884" extrusionOk="0">
                  <a:moveTo>
                    <a:pt x="354" y="0"/>
                  </a:moveTo>
                  <a:cubicBezTo>
                    <a:pt x="302" y="0"/>
                    <a:pt x="251" y="29"/>
                    <a:pt x="233" y="94"/>
                  </a:cubicBezTo>
                  <a:cubicBezTo>
                    <a:pt x="176" y="306"/>
                    <a:pt x="109" y="516"/>
                    <a:pt x="35" y="724"/>
                  </a:cubicBezTo>
                  <a:cubicBezTo>
                    <a:pt x="1" y="820"/>
                    <a:pt x="80" y="884"/>
                    <a:pt x="161" y="884"/>
                  </a:cubicBezTo>
                  <a:cubicBezTo>
                    <a:pt x="214" y="884"/>
                    <a:pt x="267" y="857"/>
                    <a:pt x="289" y="794"/>
                  </a:cubicBezTo>
                  <a:cubicBezTo>
                    <a:pt x="363" y="586"/>
                    <a:pt x="429" y="376"/>
                    <a:pt x="488" y="164"/>
                  </a:cubicBezTo>
                  <a:cubicBezTo>
                    <a:pt x="514" y="65"/>
                    <a:pt x="433" y="0"/>
                    <a:pt x="354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008;p40">
            <a:extLst>
              <a:ext uri="{FF2B5EF4-FFF2-40B4-BE49-F238E27FC236}">
                <a16:creationId xmlns:a16="http://schemas.microsoft.com/office/drawing/2014/main" id="{B5597180-7CDB-4050-A7DD-528316F928D3}"/>
              </a:ext>
            </a:extLst>
          </p:cNvPr>
          <p:cNvGrpSpPr/>
          <p:nvPr/>
        </p:nvGrpSpPr>
        <p:grpSpPr>
          <a:xfrm rot="-501681">
            <a:off x="6943387" y="2206289"/>
            <a:ext cx="987537" cy="1454129"/>
            <a:chOff x="2600025" y="2569575"/>
            <a:chExt cx="344125" cy="506700"/>
          </a:xfrm>
        </p:grpSpPr>
        <p:sp>
          <p:nvSpPr>
            <p:cNvPr id="26" name="Google Shape;1009;p40">
              <a:extLst>
                <a:ext uri="{FF2B5EF4-FFF2-40B4-BE49-F238E27FC236}">
                  <a16:creationId xmlns:a16="http://schemas.microsoft.com/office/drawing/2014/main" id="{F4D3D802-9BA1-4B46-99C7-A4094CED793F}"/>
                </a:ext>
              </a:extLst>
            </p:cNvPr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0;p40">
              <a:extLst>
                <a:ext uri="{FF2B5EF4-FFF2-40B4-BE49-F238E27FC236}">
                  <a16:creationId xmlns:a16="http://schemas.microsoft.com/office/drawing/2014/main" id="{472CA5E5-229B-4500-83BF-2DB7A0909510}"/>
                </a:ext>
              </a:extLst>
            </p:cNvPr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1;p40">
              <a:extLst>
                <a:ext uri="{FF2B5EF4-FFF2-40B4-BE49-F238E27FC236}">
                  <a16:creationId xmlns:a16="http://schemas.microsoft.com/office/drawing/2014/main" id="{F2310C85-D864-49EC-A59E-ABA2C7009890}"/>
                </a:ext>
              </a:extLst>
            </p:cNvPr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2;p40">
              <a:extLst>
                <a:ext uri="{FF2B5EF4-FFF2-40B4-BE49-F238E27FC236}">
                  <a16:creationId xmlns:a16="http://schemas.microsoft.com/office/drawing/2014/main" id="{EB623D43-0F1C-46A4-9C05-6B5BF6DED270}"/>
                </a:ext>
              </a:extLst>
            </p:cNvPr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3;p40">
              <a:extLst>
                <a:ext uri="{FF2B5EF4-FFF2-40B4-BE49-F238E27FC236}">
                  <a16:creationId xmlns:a16="http://schemas.microsoft.com/office/drawing/2014/main" id="{74DC6631-E2A2-45D6-ACB5-939EEFB98F28}"/>
                </a:ext>
              </a:extLst>
            </p:cNvPr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4;p40">
              <a:extLst>
                <a:ext uri="{FF2B5EF4-FFF2-40B4-BE49-F238E27FC236}">
                  <a16:creationId xmlns:a16="http://schemas.microsoft.com/office/drawing/2014/main" id="{64D52870-E856-487D-BD67-29B692F4CB09}"/>
                </a:ext>
              </a:extLst>
            </p:cNvPr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5;p40">
              <a:extLst>
                <a:ext uri="{FF2B5EF4-FFF2-40B4-BE49-F238E27FC236}">
                  <a16:creationId xmlns:a16="http://schemas.microsoft.com/office/drawing/2014/main" id="{42CFCDE4-8342-4FCB-943D-3DE80B502FC9}"/>
                </a:ext>
              </a:extLst>
            </p:cNvPr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6;p40">
              <a:extLst>
                <a:ext uri="{FF2B5EF4-FFF2-40B4-BE49-F238E27FC236}">
                  <a16:creationId xmlns:a16="http://schemas.microsoft.com/office/drawing/2014/main" id="{C0CD4DA1-5497-4460-902D-04A9C4C2870C}"/>
                </a:ext>
              </a:extLst>
            </p:cNvPr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7;p40">
              <a:extLst>
                <a:ext uri="{FF2B5EF4-FFF2-40B4-BE49-F238E27FC236}">
                  <a16:creationId xmlns:a16="http://schemas.microsoft.com/office/drawing/2014/main" id="{DE13521E-BBAA-4A81-95A7-11260D0EC093}"/>
                </a:ext>
              </a:extLst>
            </p:cNvPr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8;p40">
              <a:extLst>
                <a:ext uri="{FF2B5EF4-FFF2-40B4-BE49-F238E27FC236}">
                  <a16:creationId xmlns:a16="http://schemas.microsoft.com/office/drawing/2014/main" id="{93BFCBBE-20DC-41F1-9A0B-FC4BF5D227E6}"/>
                </a:ext>
              </a:extLst>
            </p:cNvPr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19;p40">
              <a:extLst>
                <a:ext uri="{FF2B5EF4-FFF2-40B4-BE49-F238E27FC236}">
                  <a16:creationId xmlns:a16="http://schemas.microsoft.com/office/drawing/2014/main" id="{739133D0-1CA3-415C-B490-F376C069D613}"/>
                </a:ext>
              </a:extLst>
            </p:cNvPr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0;p40">
              <a:extLst>
                <a:ext uri="{FF2B5EF4-FFF2-40B4-BE49-F238E27FC236}">
                  <a16:creationId xmlns:a16="http://schemas.microsoft.com/office/drawing/2014/main" id="{3963E40C-FBC3-48F6-AB31-C3B5DDAEA349}"/>
                </a:ext>
              </a:extLst>
            </p:cNvPr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1;p40">
              <a:extLst>
                <a:ext uri="{FF2B5EF4-FFF2-40B4-BE49-F238E27FC236}">
                  <a16:creationId xmlns:a16="http://schemas.microsoft.com/office/drawing/2014/main" id="{51EF401B-1426-495F-86A4-3B1A89BF4DCC}"/>
                </a:ext>
              </a:extLst>
            </p:cNvPr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2;p40">
              <a:extLst>
                <a:ext uri="{FF2B5EF4-FFF2-40B4-BE49-F238E27FC236}">
                  <a16:creationId xmlns:a16="http://schemas.microsoft.com/office/drawing/2014/main" id="{D883A6C8-30C0-4CE1-80E5-072DF2763B8A}"/>
                </a:ext>
              </a:extLst>
            </p:cNvPr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3;p40">
              <a:extLst>
                <a:ext uri="{FF2B5EF4-FFF2-40B4-BE49-F238E27FC236}">
                  <a16:creationId xmlns:a16="http://schemas.microsoft.com/office/drawing/2014/main" id="{98CB4B1F-373C-4226-B1F7-E46B24E56BC5}"/>
                </a:ext>
              </a:extLst>
            </p:cNvPr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4;p40">
              <a:extLst>
                <a:ext uri="{FF2B5EF4-FFF2-40B4-BE49-F238E27FC236}">
                  <a16:creationId xmlns:a16="http://schemas.microsoft.com/office/drawing/2014/main" id="{B5E1B18E-AF80-418F-A708-01FE27A2457D}"/>
                </a:ext>
              </a:extLst>
            </p:cNvPr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5;p40">
              <a:extLst>
                <a:ext uri="{FF2B5EF4-FFF2-40B4-BE49-F238E27FC236}">
                  <a16:creationId xmlns:a16="http://schemas.microsoft.com/office/drawing/2014/main" id="{D4F141CD-8DF4-431C-B30F-63AE3324DD13}"/>
                </a:ext>
              </a:extLst>
            </p:cNvPr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6;p40">
              <a:extLst>
                <a:ext uri="{FF2B5EF4-FFF2-40B4-BE49-F238E27FC236}">
                  <a16:creationId xmlns:a16="http://schemas.microsoft.com/office/drawing/2014/main" id="{B2E215AB-0500-48E7-A10A-9AA7F4DB0EF5}"/>
                </a:ext>
              </a:extLst>
            </p:cNvPr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27;p40">
              <a:extLst>
                <a:ext uri="{FF2B5EF4-FFF2-40B4-BE49-F238E27FC236}">
                  <a16:creationId xmlns:a16="http://schemas.microsoft.com/office/drawing/2014/main" id="{29D276C1-A3D3-455B-BE81-68B24A160740}"/>
                </a:ext>
              </a:extLst>
            </p:cNvPr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28;p40">
              <a:extLst>
                <a:ext uri="{FF2B5EF4-FFF2-40B4-BE49-F238E27FC236}">
                  <a16:creationId xmlns:a16="http://schemas.microsoft.com/office/drawing/2014/main" id="{9316D120-1EF8-4601-BB65-AF95B3F61EAF}"/>
                </a:ext>
              </a:extLst>
            </p:cNvPr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29;p40">
              <a:extLst>
                <a:ext uri="{FF2B5EF4-FFF2-40B4-BE49-F238E27FC236}">
                  <a16:creationId xmlns:a16="http://schemas.microsoft.com/office/drawing/2014/main" id="{2386F42E-073B-4F36-A766-FB93BB805154}"/>
                </a:ext>
              </a:extLst>
            </p:cNvPr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30;p40">
              <a:extLst>
                <a:ext uri="{FF2B5EF4-FFF2-40B4-BE49-F238E27FC236}">
                  <a16:creationId xmlns:a16="http://schemas.microsoft.com/office/drawing/2014/main" id="{CF8EA68D-DCF3-4D06-B9BE-4D89E6CD219B}"/>
                </a:ext>
              </a:extLst>
            </p:cNvPr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31;p40">
              <a:extLst>
                <a:ext uri="{FF2B5EF4-FFF2-40B4-BE49-F238E27FC236}">
                  <a16:creationId xmlns:a16="http://schemas.microsoft.com/office/drawing/2014/main" id="{997E0868-0927-4C58-9F0F-3E2FC86B145D}"/>
                </a:ext>
              </a:extLst>
            </p:cNvPr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48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6D417B3-F759-4DFB-A733-A2F7824CA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04" y="1396720"/>
            <a:ext cx="4293881" cy="35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30"/>
          <p:cNvGrpSpPr/>
          <p:nvPr/>
        </p:nvGrpSpPr>
        <p:grpSpPr>
          <a:xfrm>
            <a:off x="753693" y="1316457"/>
            <a:ext cx="7660679" cy="3053696"/>
            <a:chOff x="2753450" y="3322025"/>
            <a:chExt cx="488200" cy="640000"/>
          </a:xfrm>
        </p:grpSpPr>
        <p:sp>
          <p:nvSpPr>
            <p:cNvPr id="620" name="Google Shape;620;p30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2789400" y="3581439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2791400" y="3666589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2793250" y="3752389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2795325" y="3837189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DFAD483-076C-4A4B-B155-122A31138A3E}"/>
              </a:ext>
            </a:extLst>
          </p:cNvPr>
          <p:cNvSpPr txBox="1"/>
          <p:nvPr/>
        </p:nvSpPr>
        <p:spPr>
          <a:xfrm>
            <a:off x="1422675" y="1828541"/>
            <a:ext cx="6657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Nhận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biết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một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nguy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cơ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có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thể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gây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ngộ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độc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trong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nhà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xung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quanh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nơi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ở,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môi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trường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58A9FF-D5CD-4925-981F-7E835C9AC69B}"/>
              </a:ext>
            </a:extLst>
          </p:cNvPr>
          <p:cNvSpPr txBox="1"/>
          <p:nvPr/>
        </p:nvSpPr>
        <p:spPr>
          <a:xfrm>
            <a:off x="1368527" y="3240174"/>
            <a:ext cx="6727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Tuyên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truyền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cho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than,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cộng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đồng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cùng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tham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gia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phòng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tránh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ngộ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độc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pic>
        <p:nvPicPr>
          <p:cNvPr id="51" name="Google Shape;534;p26">
            <a:extLst>
              <a:ext uri="{FF2B5EF4-FFF2-40B4-BE49-F238E27FC236}">
                <a16:creationId xmlns:a16="http://schemas.microsoft.com/office/drawing/2014/main" id="{C774EB39-88BB-4CD9-ABBA-FEE281F0312C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72492" y="2017477"/>
            <a:ext cx="338290" cy="82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34;p26">
            <a:extLst>
              <a:ext uri="{FF2B5EF4-FFF2-40B4-BE49-F238E27FC236}">
                <a16:creationId xmlns:a16="http://schemas.microsoft.com/office/drawing/2014/main" id="{448A069A-C92A-4C4B-9CB2-8B5F218F339B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44535" y="3307611"/>
            <a:ext cx="338290" cy="8221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3CF1113-3324-46AE-96EE-5C91FA959DC1}"/>
              </a:ext>
            </a:extLst>
          </p:cNvPr>
          <p:cNvSpPr/>
          <p:nvPr/>
        </p:nvSpPr>
        <p:spPr>
          <a:xfrm>
            <a:off x="2254200" y="162977"/>
            <a:ext cx="4612562" cy="1010093"/>
          </a:xfrm>
          <a:prstGeom prst="round2SameRect">
            <a:avLst>
              <a:gd name="adj1" fmla="val 50000"/>
              <a:gd name="adj2" fmla="val 0"/>
            </a:avLst>
          </a:prstGeom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rPr>
              <a:t>Yêu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rPr>
              <a:t>cầu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rPr>
              <a:t>cần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rPr>
              <a:t>đạt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#9Slide07 Koni" pitchFamily="2" charset="0"/>
            </a:endParaRPr>
          </a:p>
        </p:txBody>
      </p:sp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id="{925B4FAA-992D-483D-B09C-5FAC73D20AC9}"/>
              </a:ext>
            </a:extLst>
          </p:cNvPr>
          <p:cNvSpPr/>
          <p:nvPr/>
        </p:nvSpPr>
        <p:spPr>
          <a:xfrm>
            <a:off x="2404997" y="244545"/>
            <a:ext cx="4461765" cy="889168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5">
                  <a:lumMod val="75000"/>
                </a:schemeClr>
              </a:solidFill>
              <a:latin typeface="#9Slide07 Ko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9B2968-028D-401F-9C56-0994356D4724}"/>
              </a:ext>
            </a:extLst>
          </p:cNvPr>
          <p:cNvGrpSpPr/>
          <p:nvPr/>
        </p:nvGrpSpPr>
        <p:grpSpPr>
          <a:xfrm>
            <a:off x="1137687" y="1148024"/>
            <a:ext cx="6877332" cy="2739256"/>
            <a:chOff x="1137687" y="1148024"/>
            <a:chExt cx="6877332" cy="2739256"/>
          </a:xfrm>
        </p:grpSpPr>
        <p:sp>
          <p:nvSpPr>
            <p:cNvPr id="660" name="Google Shape;660;p31"/>
            <p:cNvSpPr/>
            <p:nvPr/>
          </p:nvSpPr>
          <p:spPr>
            <a:xfrm>
              <a:off x="1137687" y="1148024"/>
              <a:ext cx="6877332" cy="2739256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1598693" y="2137917"/>
              <a:ext cx="5924617" cy="45719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31"/>
          <p:cNvGrpSpPr/>
          <p:nvPr/>
        </p:nvGrpSpPr>
        <p:grpSpPr>
          <a:xfrm>
            <a:off x="3116941" y="722670"/>
            <a:ext cx="2894096" cy="548641"/>
            <a:chOff x="1639603" y="539501"/>
            <a:chExt cx="1091684" cy="548641"/>
          </a:xfrm>
        </p:grpSpPr>
        <p:sp>
          <p:nvSpPr>
            <p:cNvPr id="663" name="Google Shape;663;p31"/>
            <p:cNvSpPr/>
            <p:nvPr/>
          </p:nvSpPr>
          <p:spPr>
            <a:xfrm>
              <a:off x="1639603" y="539501"/>
              <a:ext cx="1091684" cy="548641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2097921" y="607640"/>
              <a:ext cx="279603" cy="51692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2403952" y="609989"/>
              <a:ext cx="121592" cy="47727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31"/>
          <p:cNvSpPr/>
          <p:nvPr/>
        </p:nvSpPr>
        <p:spPr>
          <a:xfrm>
            <a:off x="1610154" y="3451808"/>
            <a:ext cx="5924594" cy="45719"/>
          </a:xfrm>
          <a:custGeom>
            <a:avLst/>
            <a:gdLst/>
            <a:ahLst/>
            <a:cxnLst/>
            <a:rect l="l" t="t" r="r" b="b"/>
            <a:pathLst>
              <a:path w="16305" h="317" extrusionOk="0">
                <a:moveTo>
                  <a:pt x="16251" y="1"/>
                </a:moveTo>
                <a:lnTo>
                  <a:pt x="53" y="213"/>
                </a:lnTo>
                <a:cubicBezTo>
                  <a:pt x="24" y="213"/>
                  <a:pt x="1" y="236"/>
                  <a:pt x="2" y="265"/>
                </a:cubicBezTo>
                <a:cubicBezTo>
                  <a:pt x="2" y="291"/>
                  <a:pt x="20" y="311"/>
                  <a:pt x="44" y="315"/>
                </a:cubicBezTo>
                <a:cubicBezTo>
                  <a:pt x="47" y="316"/>
                  <a:pt x="51" y="316"/>
                  <a:pt x="54" y="316"/>
                </a:cubicBezTo>
                <a:lnTo>
                  <a:pt x="16252" y="105"/>
                </a:lnTo>
                <a:cubicBezTo>
                  <a:pt x="16281" y="104"/>
                  <a:pt x="16305" y="80"/>
                  <a:pt x="16304" y="52"/>
                </a:cubicBezTo>
                <a:cubicBezTo>
                  <a:pt x="16304" y="23"/>
                  <a:pt x="16281" y="1"/>
                  <a:pt x="16251" y="1"/>
                </a:cubicBezTo>
                <a:close/>
              </a:path>
            </a:pathLst>
          </a:custGeom>
          <a:solidFill>
            <a:srgbClr val="93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1"/>
          <p:cNvSpPr/>
          <p:nvPr/>
        </p:nvSpPr>
        <p:spPr>
          <a:xfrm>
            <a:off x="8176529" y="4318414"/>
            <a:ext cx="444698" cy="416660"/>
          </a:xfrm>
          <a:custGeom>
            <a:avLst/>
            <a:gdLst/>
            <a:ahLst/>
            <a:cxnLst/>
            <a:rect l="l" t="t" r="r" b="b"/>
            <a:pathLst>
              <a:path w="2728" h="2556" extrusionOk="0">
                <a:moveTo>
                  <a:pt x="2101" y="1"/>
                </a:moveTo>
                <a:cubicBezTo>
                  <a:pt x="1984" y="1"/>
                  <a:pt x="1851" y="36"/>
                  <a:pt x="1710" y="126"/>
                </a:cubicBezTo>
                <a:cubicBezTo>
                  <a:pt x="1237" y="424"/>
                  <a:pt x="695" y="1043"/>
                  <a:pt x="371" y="1412"/>
                </a:cubicBezTo>
                <a:cubicBezTo>
                  <a:pt x="310" y="1483"/>
                  <a:pt x="256" y="1544"/>
                  <a:pt x="210" y="1595"/>
                </a:cubicBezTo>
                <a:cubicBezTo>
                  <a:pt x="0" y="1827"/>
                  <a:pt x="42" y="2095"/>
                  <a:pt x="191" y="2240"/>
                </a:cubicBezTo>
                <a:cubicBezTo>
                  <a:pt x="261" y="2309"/>
                  <a:pt x="361" y="2354"/>
                  <a:pt x="474" y="2354"/>
                </a:cubicBezTo>
                <a:cubicBezTo>
                  <a:pt x="588" y="2354"/>
                  <a:pt x="714" y="2308"/>
                  <a:pt x="835" y="2192"/>
                </a:cubicBezTo>
                <a:cubicBezTo>
                  <a:pt x="1370" y="1682"/>
                  <a:pt x="2042" y="884"/>
                  <a:pt x="2070" y="851"/>
                </a:cubicBezTo>
                <a:cubicBezTo>
                  <a:pt x="2119" y="793"/>
                  <a:pt x="2111" y="707"/>
                  <a:pt x="2054" y="658"/>
                </a:cubicBezTo>
                <a:cubicBezTo>
                  <a:pt x="2028" y="637"/>
                  <a:pt x="1997" y="626"/>
                  <a:pt x="1965" y="626"/>
                </a:cubicBezTo>
                <a:cubicBezTo>
                  <a:pt x="1926" y="626"/>
                  <a:pt x="1887" y="643"/>
                  <a:pt x="1861" y="675"/>
                </a:cubicBezTo>
                <a:cubicBezTo>
                  <a:pt x="1854" y="683"/>
                  <a:pt x="1171" y="1494"/>
                  <a:pt x="647" y="1994"/>
                </a:cubicBezTo>
                <a:cubicBezTo>
                  <a:pt x="587" y="2050"/>
                  <a:pt x="525" y="2080"/>
                  <a:pt x="471" y="2080"/>
                </a:cubicBezTo>
                <a:cubicBezTo>
                  <a:pt x="437" y="2080"/>
                  <a:pt x="406" y="2068"/>
                  <a:pt x="381" y="2044"/>
                </a:cubicBezTo>
                <a:cubicBezTo>
                  <a:pt x="328" y="1992"/>
                  <a:pt x="315" y="1887"/>
                  <a:pt x="413" y="1778"/>
                </a:cubicBezTo>
                <a:cubicBezTo>
                  <a:pt x="459" y="1728"/>
                  <a:pt x="514" y="1665"/>
                  <a:pt x="578" y="1593"/>
                </a:cubicBezTo>
                <a:cubicBezTo>
                  <a:pt x="891" y="1235"/>
                  <a:pt x="1416" y="634"/>
                  <a:pt x="1856" y="357"/>
                </a:cubicBezTo>
                <a:cubicBezTo>
                  <a:pt x="1943" y="302"/>
                  <a:pt x="2027" y="274"/>
                  <a:pt x="2103" y="274"/>
                </a:cubicBezTo>
                <a:cubicBezTo>
                  <a:pt x="2175" y="274"/>
                  <a:pt x="2240" y="300"/>
                  <a:pt x="2292" y="351"/>
                </a:cubicBezTo>
                <a:cubicBezTo>
                  <a:pt x="2400" y="458"/>
                  <a:pt x="2441" y="679"/>
                  <a:pt x="2309" y="896"/>
                </a:cubicBezTo>
                <a:cubicBezTo>
                  <a:pt x="2072" y="1283"/>
                  <a:pt x="1474" y="1780"/>
                  <a:pt x="1079" y="2110"/>
                </a:cubicBezTo>
                <a:cubicBezTo>
                  <a:pt x="986" y="2187"/>
                  <a:pt x="903" y="2256"/>
                  <a:pt x="835" y="2315"/>
                </a:cubicBezTo>
                <a:cubicBezTo>
                  <a:pt x="778" y="2365"/>
                  <a:pt x="772" y="2451"/>
                  <a:pt x="821" y="2508"/>
                </a:cubicBezTo>
                <a:cubicBezTo>
                  <a:pt x="848" y="2539"/>
                  <a:pt x="886" y="2555"/>
                  <a:pt x="925" y="2555"/>
                </a:cubicBezTo>
                <a:cubicBezTo>
                  <a:pt x="957" y="2555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9"/>
                  <a:pt x="2282" y="1465"/>
                  <a:pt x="2542" y="1039"/>
                </a:cubicBezTo>
                <a:cubicBezTo>
                  <a:pt x="2727" y="735"/>
                  <a:pt x="2703" y="372"/>
                  <a:pt x="2483" y="156"/>
                </a:cubicBezTo>
                <a:cubicBezTo>
                  <a:pt x="2394" y="67"/>
                  <a:pt x="2261" y="1"/>
                  <a:pt x="2101" y="1"/>
                </a:cubicBezTo>
                <a:close/>
              </a:path>
            </a:pathLst>
          </a:custGeom>
          <a:solidFill>
            <a:srgbClr val="704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31"/>
          <p:cNvGrpSpPr/>
          <p:nvPr/>
        </p:nvGrpSpPr>
        <p:grpSpPr>
          <a:xfrm>
            <a:off x="7369100" y="3818992"/>
            <a:ext cx="807429" cy="492074"/>
            <a:chOff x="4560600" y="646575"/>
            <a:chExt cx="172325" cy="105025"/>
          </a:xfrm>
        </p:grpSpPr>
        <p:sp>
          <p:nvSpPr>
            <p:cNvPr id="671" name="Google Shape;671;p3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8" name="Google Shape;6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1240" y="2015300"/>
            <a:ext cx="733227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16744" y="1229903"/>
            <a:ext cx="1164425" cy="1601085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31"/>
          <p:cNvSpPr txBox="1">
            <a:spLocks noGrp="1"/>
          </p:cNvSpPr>
          <p:nvPr>
            <p:ph type="title" idx="2"/>
          </p:nvPr>
        </p:nvSpPr>
        <p:spPr>
          <a:xfrm>
            <a:off x="2635860" y="1198187"/>
            <a:ext cx="3850282" cy="10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63519F"/>
                </a:solidFill>
                <a:latin typeface="#9Slide07 SVNUT Triumph Press" panose="00000500000000000000" pitchFamily="2" charset="0"/>
              </a:rPr>
              <a:t>Nhiệm</a:t>
            </a:r>
            <a:r>
              <a:rPr lang="en-US" sz="4400" dirty="0">
                <a:solidFill>
                  <a:srgbClr val="63519F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4400" dirty="0" err="1">
                <a:solidFill>
                  <a:srgbClr val="63519F"/>
                </a:solidFill>
                <a:latin typeface="#9Slide07 SVNUT Triumph Press" panose="00000500000000000000" pitchFamily="2" charset="0"/>
              </a:rPr>
              <a:t>vụ</a:t>
            </a:r>
            <a:r>
              <a:rPr lang="en-US" sz="4400" dirty="0">
                <a:solidFill>
                  <a:srgbClr val="63519F"/>
                </a:solidFill>
                <a:latin typeface="#9Slide07 SVNUT Triumph Press" panose="00000500000000000000" pitchFamily="2" charset="0"/>
              </a:rPr>
              <a:t> </a:t>
            </a:r>
            <a:r>
              <a:rPr lang="en" sz="4400" dirty="0">
                <a:solidFill>
                  <a:srgbClr val="63519F"/>
                </a:solidFill>
                <a:latin typeface="#9Slide07 SVNUT Triumph Press" panose="00000500000000000000" pitchFamily="2" charset="0"/>
              </a:rPr>
              <a:t>1.</a:t>
            </a:r>
            <a:endParaRPr sz="4400" dirty="0">
              <a:solidFill>
                <a:srgbClr val="63519F"/>
              </a:solidFill>
              <a:latin typeface="#9Slide07 SVNUT Triumph Press" panose="00000500000000000000" pitchFamily="2" charset="0"/>
            </a:endParaRPr>
          </a:p>
        </p:txBody>
      </p:sp>
      <p:sp>
        <p:nvSpPr>
          <p:cNvPr id="30" name="Google Shape;612;p29">
            <a:extLst>
              <a:ext uri="{FF2B5EF4-FFF2-40B4-BE49-F238E27FC236}">
                <a16:creationId xmlns:a16="http://schemas.microsoft.com/office/drawing/2014/main" id="{B2D6F69B-C0F8-4888-93DB-523A39AE1C2C}"/>
              </a:ext>
            </a:extLst>
          </p:cNvPr>
          <p:cNvSpPr txBox="1">
            <a:spLocks/>
          </p:cNvSpPr>
          <p:nvPr/>
        </p:nvSpPr>
        <p:spPr>
          <a:xfrm>
            <a:off x="1308634" y="2325049"/>
            <a:ext cx="6534538" cy="109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en-US" sz="6600" dirty="0" err="1">
                <a:solidFill>
                  <a:schemeClr val="accent5">
                    <a:lumMod val="75000"/>
                  </a:schemeClr>
                </a:solidFill>
                <a:latin typeface="#9Slide07 Hillda" pitchFamily="2" charset="0"/>
              </a:rPr>
              <a:t>Điều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#9Slide07 Hillda" pitchFamily="2" charset="0"/>
              </a:rPr>
              <a:t> </a:t>
            </a:r>
            <a:r>
              <a:rPr lang="en-US" sz="6600" dirty="0" err="1">
                <a:solidFill>
                  <a:schemeClr val="accent5">
                    <a:lumMod val="75000"/>
                  </a:schemeClr>
                </a:solidFill>
                <a:latin typeface="#9Slide07 Hillda" pitchFamily="2" charset="0"/>
              </a:rPr>
              <a:t>tra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#9Slide07 Hillda" pitchFamily="2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15C7891-B4B2-4FEB-AA75-0276C8987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3807" y="0"/>
            <a:ext cx="51435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E2C90D6C-3A7D-442A-B916-ADA4C2FBA811}"/>
              </a:ext>
            </a:extLst>
          </p:cNvPr>
          <p:cNvSpPr txBox="1"/>
          <p:nvPr/>
        </p:nvSpPr>
        <p:spPr>
          <a:xfrm>
            <a:off x="861358" y="1020873"/>
            <a:ext cx="7728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Trong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trường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,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trong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khu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mình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sinh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sống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có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điều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gì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nguy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hiểm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có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thể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gây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ngộ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7 Cadena" panose="02000503000000020004" pitchFamily="2" charset="0"/>
              </a:rPr>
              <a:t>độc</a:t>
            </a:r>
            <a:r>
              <a:rPr lang="en-US" sz="3200" dirty="0">
                <a:solidFill>
                  <a:schemeClr val="accent6"/>
                </a:solidFill>
                <a:latin typeface="#9Slide07 Cadena" panose="02000503000000020004" pitchFamily="2" charset="0"/>
              </a:rPr>
              <a:t>?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12395E17-524B-469C-9B9A-8FB790ED7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44" y="2571750"/>
            <a:ext cx="3967337" cy="2231627"/>
          </a:xfrm>
          <a:prstGeom prst="rect">
            <a:avLst/>
          </a:prstGeom>
        </p:spPr>
      </p:pic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32E2478C-0B32-467A-92A8-F78A2294C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953" y="2480729"/>
            <a:ext cx="4600859" cy="25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7908-E250-4297-9F33-FA285461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23" y="767758"/>
            <a:ext cx="3225788" cy="826307"/>
          </a:xfrm>
        </p:spPr>
        <p:txBody>
          <a:bodyPr/>
          <a:lstStyle/>
          <a:p>
            <a:r>
              <a:rPr lang="en-US" sz="4400" dirty="0" err="1">
                <a:solidFill>
                  <a:schemeClr val="accent6"/>
                </a:solidFill>
              </a:rPr>
              <a:t>Trong</a:t>
            </a:r>
            <a:r>
              <a:rPr lang="en-US" sz="4400" dirty="0">
                <a:solidFill>
                  <a:schemeClr val="accent6"/>
                </a:solidFill>
              </a:rPr>
              <a:t> </a:t>
            </a:r>
            <a:r>
              <a:rPr lang="en-US" sz="4400" dirty="0" err="1">
                <a:solidFill>
                  <a:schemeClr val="accent6"/>
                </a:solidFill>
              </a:rPr>
              <a:t>nhà</a:t>
            </a:r>
            <a:endParaRPr lang="en-US" sz="4400" dirty="0">
              <a:solidFill>
                <a:schemeClr val="accent6"/>
              </a:solidFill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0C70C4F-1E98-4087-A7F4-9C5CE348A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9457" y="1446109"/>
            <a:ext cx="5327915" cy="3779528"/>
          </a:xfrm>
          <a:prstGeom prst="rect">
            <a:avLst/>
          </a:prstGeom>
        </p:spPr>
      </p:pic>
      <p:pic>
        <p:nvPicPr>
          <p:cNvPr id="1030" name="Picture 6" descr="Tổng hợp các loại nước tẩy rửa tốt nhất khi dùng bể rửa siêu âm">
            <a:extLst>
              <a:ext uri="{FF2B5EF4-FFF2-40B4-BE49-F238E27FC236}">
                <a16:creationId xmlns:a16="http://schemas.microsoft.com/office/drawing/2014/main" id="{0FB8597A-0DB2-4184-81AE-FEABA554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81" y="313315"/>
            <a:ext cx="2638350" cy="200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ảo đảm sẵn sàng cung ứng đủ, kịp thời các thuốc thiết yếu điều trị cho  người bệnh mắc Covid-19">
            <a:extLst>
              <a:ext uri="{FF2B5EF4-FFF2-40B4-BE49-F238E27FC236}">
                <a16:creationId xmlns:a16="http://schemas.microsoft.com/office/drawing/2014/main" id="{6A1B1971-5BA5-4C12-83A8-3D20D435C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77" y="350231"/>
            <a:ext cx="2638350" cy="197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ách bạn 8 dấu hiệu thức ăn cũ sắp hư không nên sử dụng">
            <a:extLst>
              <a:ext uri="{FF2B5EF4-FFF2-40B4-BE49-F238E27FC236}">
                <a16:creationId xmlns:a16="http://schemas.microsoft.com/office/drawing/2014/main" id="{39CCF26D-53E1-4DBA-A55A-B227C7E0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81" y="2676776"/>
            <a:ext cx="5427146" cy="228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A56D891-6A1C-4467-BAC2-4F735988A29D}"/>
              </a:ext>
            </a:extLst>
          </p:cNvPr>
          <p:cNvGrpSpPr/>
          <p:nvPr/>
        </p:nvGrpSpPr>
        <p:grpSpPr>
          <a:xfrm>
            <a:off x="4196578" y="1847083"/>
            <a:ext cx="1159912" cy="481911"/>
            <a:chOff x="4196578" y="1847083"/>
            <a:chExt cx="1159912" cy="48191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BFC244C-CA66-4083-819F-33FB03FC040D}"/>
                </a:ext>
              </a:extLst>
            </p:cNvPr>
            <p:cNvSpPr/>
            <p:nvPr/>
          </p:nvSpPr>
          <p:spPr>
            <a:xfrm>
              <a:off x="4227093" y="1933074"/>
              <a:ext cx="1098883" cy="33934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83B3A2E9-B565-42F4-81AE-A529944AE1D0}"/>
                </a:ext>
              </a:extLst>
            </p:cNvPr>
            <p:cNvSpPr txBox="1">
              <a:spLocks/>
            </p:cNvSpPr>
            <p:nvPr/>
          </p:nvSpPr>
          <p:spPr>
            <a:xfrm>
              <a:off x="4196578" y="1847083"/>
              <a:ext cx="1159912" cy="481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4000"/>
                <a:buFont typeface="Amatic SC"/>
                <a:buNone/>
                <a:defRPr sz="4000" b="1" i="0" u="none" strike="noStrike" cap="none">
                  <a:solidFill>
                    <a:schemeClr val="dk2"/>
                  </a:solidFill>
                  <a:latin typeface="Amatic SC"/>
                  <a:ea typeface="Amatic SC"/>
                  <a:cs typeface="Amatic SC"/>
                  <a:sym typeface="Amatic SC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0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hóa</a:t>
              </a:r>
              <a:r>
                <a:rPr lang="en-US" sz="20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chất</a:t>
              </a:r>
              <a:endParaRPr lang="en-US" sz="2000" dirty="0">
                <a:solidFill>
                  <a:schemeClr val="accent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82BC75-F2F3-49ED-B28F-A37015CF8673}"/>
              </a:ext>
            </a:extLst>
          </p:cNvPr>
          <p:cNvGrpSpPr/>
          <p:nvPr/>
        </p:nvGrpSpPr>
        <p:grpSpPr>
          <a:xfrm>
            <a:off x="6899696" y="1793891"/>
            <a:ext cx="1159912" cy="481911"/>
            <a:chOff x="4196578" y="1847083"/>
            <a:chExt cx="1159912" cy="4819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2DCDD3B-8D92-4F05-9841-6DDEA33C7599}"/>
                </a:ext>
              </a:extLst>
            </p:cNvPr>
            <p:cNvSpPr/>
            <p:nvPr/>
          </p:nvSpPr>
          <p:spPr>
            <a:xfrm>
              <a:off x="4227093" y="1933074"/>
              <a:ext cx="1098883" cy="33934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C2537FFE-A667-4540-866C-BEA75152244C}"/>
                </a:ext>
              </a:extLst>
            </p:cNvPr>
            <p:cNvSpPr txBox="1">
              <a:spLocks/>
            </p:cNvSpPr>
            <p:nvPr/>
          </p:nvSpPr>
          <p:spPr>
            <a:xfrm>
              <a:off x="4196578" y="1847083"/>
              <a:ext cx="1159912" cy="481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4000"/>
                <a:buFont typeface="Amatic SC"/>
                <a:buNone/>
                <a:defRPr sz="4000" b="1" i="0" u="none" strike="noStrike" cap="none">
                  <a:solidFill>
                    <a:schemeClr val="dk2"/>
                  </a:solidFill>
                  <a:latin typeface="Amatic SC"/>
                  <a:ea typeface="Amatic SC"/>
                  <a:cs typeface="Amatic SC"/>
                  <a:sym typeface="Amatic SC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Các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loại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thuốc</a:t>
              </a:r>
              <a:endParaRPr lang="en-US" sz="1800" dirty="0">
                <a:solidFill>
                  <a:schemeClr val="accent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B056A9-C2F2-414D-9C2C-41B4185C638A}"/>
              </a:ext>
            </a:extLst>
          </p:cNvPr>
          <p:cNvGrpSpPr/>
          <p:nvPr/>
        </p:nvGrpSpPr>
        <p:grpSpPr>
          <a:xfrm>
            <a:off x="4908795" y="4369143"/>
            <a:ext cx="2352917" cy="481911"/>
            <a:chOff x="4196578" y="1847083"/>
            <a:chExt cx="1159912" cy="48191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D3AFBEE-76AC-4CAA-B991-B2E3409A634F}"/>
                </a:ext>
              </a:extLst>
            </p:cNvPr>
            <p:cNvSpPr/>
            <p:nvPr/>
          </p:nvSpPr>
          <p:spPr>
            <a:xfrm>
              <a:off x="4227093" y="1933074"/>
              <a:ext cx="1098883" cy="33934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05EF3A60-2B1B-46AF-966C-56DC7DBDC2F5}"/>
                </a:ext>
              </a:extLst>
            </p:cNvPr>
            <p:cNvSpPr txBox="1">
              <a:spLocks/>
            </p:cNvSpPr>
            <p:nvPr/>
          </p:nvSpPr>
          <p:spPr>
            <a:xfrm>
              <a:off x="4196578" y="1847083"/>
              <a:ext cx="1159912" cy="481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4000"/>
                <a:buFont typeface="Amatic SC"/>
                <a:buNone/>
                <a:defRPr sz="4000" b="1" i="0" u="none" strike="noStrike" cap="none">
                  <a:solidFill>
                    <a:schemeClr val="dk2"/>
                  </a:solidFill>
                  <a:latin typeface="Amatic SC"/>
                  <a:ea typeface="Amatic SC"/>
                  <a:cs typeface="Amatic SC"/>
                  <a:sym typeface="Amatic SC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Thức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ăn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ôi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thiu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mốc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hỏng</a:t>
              </a:r>
              <a:endParaRPr lang="en-US" sz="1800" dirty="0">
                <a:solidFill>
                  <a:schemeClr val="accent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4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C5F-F1A2-466A-95AF-DC25DF0A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2764"/>
            <a:ext cx="2992800" cy="666900"/>
          </a:xfrm>
        </p:spPr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Xung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quanh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nhà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Tự nhiên xã hội lớp 2 bài 3 Phòng tránh ngộ độc khi ở nhà - Giải Tự nhiên  xã hội 2 Chân trời sáng tạo - VnDoc.com">
            <a:extLst>
              <a:ext uri="{FF2B5EF4-FFF2-40B4-BE49-F238E27FC236}">
                <a16:creationId xmlns:a16="http://schemas.microsoft.com/office/drawing/2014/main" id="{DDA93EC1-EC5F-4168-B667-16F49BE26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717" r="1227" b="13885"/>
          <a:stretch/>
        </p:blipFill>
        <p:spPr bwMode="auto">
          <a:xfrm>
            <a:off x="3126351" y="107976"/>
            <a:ext cx="2446018" cy="211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C148CD8B-1BF3-4764-9B12-98AC68F53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585435" y="1574987"/>
            <a:ext cx="5327915" cy="3779528"/>
          </a:xfrm>
          <a:prstGeom prst="rect">
            <a:avLst/>
          </a:prstGeom>
        </p:spPr>
      </p:pic>
      <p:pic>
        <p:nvPicPr>
          <p:cNvPr id="2052" name="Picture 4" descr="Tự nhiên xã hội lớp 2 bài 3 Phòng tránh ngộ độc khi ở nhà - Giải Tự nhiên  xã hội 2 Chân trời sáng tạo - VnDoc.com">
            <a:extLst>
              <a:ext uri="{FF2B5EF4-FFF2-40B4-BE49-F238E27FC236}">
                <a16:creationId xmlns:a16="http://schemas.microsoft.com/office/drawing/2014/main" id="{5CA54CDA-44C2-4288-8488-9098D2F1D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1" b="16128"/>
          <a:stretch/>
        </p:blipFill>
        <p:spPr bwMode="auto">
          <a:xfrm>
            <a:off x="5705920" y="107976"/>
            <a:ext cx="2645016" cy="21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ự nhiên xã hội lớp 2 bài 3 Phòng tránh ngộ độc khi ở nhà - Giải Tự nhiên  xã hội 2 Chân trời sáng tạo - VnDoc.com">
            <a:extLst>
              <a:ext uri="{FF2B5EF4-FFF2-40B4-BE49-F238E27FC236}">
                <a16:creationId xmlns:a16="http://schemas.microsoft.com/office/drawing/2014/main" id="{9E541D6F-162C-4AB4-8ACD-D048A79B3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4162" r="20378" b="4653"/>
          <a:stretch/>
        </p:blipFill>
        <p:spPr bwMode="auto">
          <a:xfrm>
            <a:off x="5705919" y="2571750"/>
            <a:ext cx="2645015" cy="21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D5D7720-10E7-45D4-8815-5929E58431EC}"/>
              </a:ext>
            </a:extLst>
          </p:cNvPr>
          <p:cNvGrpSpPr/>
          <p:nvPr/>
        </p:nvGrpSpPr>
        <p:grpSpPr>
          <a:xfrm>
            <a:off x="3126351" y="1755648"/>
            <a:ext cx="2352917" cy="2678847"/>
            <a:chOff x="4221418" y="1702287"/>
            <a:chExt cx="1159912" cy="57012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6D74CFD-7DEE-416F-90FE-C32DC507B501}"/>
                </a:ext>
              </a:extLst>
            </p:cNvPr>
            <p:cNvSpPr/>
            <p:nvPr/>
          </p:nvSpPr>
          <p:spPr>
            <a:xfrm>
              <a:off x="4227093" y="1933074"/>
              <a:ext cx="1098883" cy="33934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3C93332A-D599-49F4-9B3C-CED3A87F7E41}"/>
                </a:ext>
              </a:extLst>
            </p:cNvPr>
            <p:cNvSpPr txBox="1">
              <a:spLocks/>
            </p:cNvSpPr>
            <p:nvPr/>
          </p:nvSpPr>
          <p:spPr>
            <a:xfrm>
              <a:off x="4221418" y="1702287"/>
              <a:ext cx="1159912" cy="481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4000"/>
                <a:buFont typeface="Amatic SC"/>
                <a:buNone/>
                <a:defRPr sz="4000" b="1" i="0" u="none" strike="noStrike" cap="none">
                  <a:solidFill>
                    <a:schemeClr val="dk2"/>
                  </a:solidFill>
                  <a:latin typeface="Amatic SC"/>
                  <a:ea typeface="Amatic SC"/>
                  <a:cs typeface="Amatic SC"/>
                  <a:sym typeface="Amatic SC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Các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loại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cây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cối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hóa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chất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gây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ngộ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độc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khi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ăn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phải</a:t>
              </a:r>
              <a:endParaRPr lang="en-US" sz="1800" dirty="0">
                <a:solidFill>
                  <a:schemeClr val="accent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7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C5F-F1A2-466A-95AF-DC25DF0A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2764"/>
            <a:ext cx="2992800" cy="6669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trường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học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Hãi hùng đồ ăn vặt khu vực cổng trường (1): Giật mình những loại đồ ăn siêu  rẻ không rõ nguồn gốc">
            <a:extLst>
              <a:ext uri="{FF2B5EF4-FFF2-40B4-BE49-F238E27FC236}">
                <a16:creationId xmlns:a16="http://schemas.microsoft.com/office/drawing/2014/main" id="{95D8D72C-C83D-4CCE-BE3E-F52A6EC74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71" y="183575"/>
            <a:ext cx="3228831" cy="24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hông rửa tay sau khi đi vệ sinh và một số bệnh dễ mắc phải | Sở Y tế Nam  Định">
            <a:extLst>
              <a:ext uri="{FF2B5EF4-FFF2-40B4-BE49-F238E27FC236}">
                <a16:creationId xmlns:a16="http://schemas.microsoft.com/office/drawing/2014/main" id="{8495812A-B33F-4042-A7BA-0150A0C7F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/>
          <a:stretch/>
        </p:blipFill>
        <p:spPr bwMode="auto">
          <a:xfrm>
            <a:off x="5814646" y="2571750"/>
            <a:ext cx="3170873" cy="24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57E1CCF-765C-4D7E-AA62-4A3268E52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167558" y="1432263"/>
            <a:ext cx="5327915" cy="3779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5F9426-69F0-4C8F-A9F8-BA50C8B2844F}"/>
              </a:ext>
            </a:extLst>
          </p:cNvPr>
          <p:cNvGrpSpPr/>
          <p:nvPr/>
        </p:nvGrpSpPr>
        <p:grpSpPr>
          <a:xfrm>
            <a:off x="6151202" y="1136707"/>
            <a:ext cx="2352917" cy="481911"/>
            <a:chOff x="4196578" y="1847083"/>
            <a:chExt cx="1159912" cy="48191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5532B2A-5DDA-4E36-9622-A91DA8FF4567}"/>
                </a:ext>
              </a:extLst>
            </p:cNvPr>
            <p:cNvSpPr/>
            <p:nvPr/>
          </p:nvSpPr>
          <p:spPr>
            <a:xfrm>
              <a:off x="4227093" y="1933074"/>
              <a:ext cx="1098883" cy="33934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C6D4B73F-2F26-4F40-B677-0C446F9CD721}"/>
                </a:ext>
              </a:extLst>
            </p:cNvPr>
            <p:cNvSpPr txBox="1">
              <a:spLocks/>
            </p:cNvSpPr>
            <p:nvPr/>
          </p:nvSpPr>
          <p:spPr>
            <a:xfrm>
              <a:off x="4196578" y="1847083"/>
              <a:ext cx="1159912" cy="481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4000"/>
                <a:buFont typeface="Amatic SC"/>
                <a:buNone/>
                <a:defRPr sz="4000" b="1" i="0" u="none" strike="noStrike" cap="none">
                  <a:solidFill>
                    <a:schemeClr val="dk2"/>
                  </a:solidFill>
                  <a:latin typeface="Amatic SC"/>
                  <a:ea typeface="Amatic SC"/>
                  <a:cs typeface="Amatic SC"/>
                  <a:sym typeface="Amatic SC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Quà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vặt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cổng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trường</a:t>
              </a:r>
              <a:endParaRPr lang="en-US" sz="1800" dirty="0">
                <a:solidFill>
                  <a:schemeClr val="accent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E479A2-7B4B-4D66-BB28-061B0D8884B5}"/>
              </a:ext>
            </a:extLst>
          </p:cNvPr>
          <p:cNvGrpSpPr/>
          <p:nvPr/>
        </p:nvGrpSpPr>
        <p:grpSpPr>
          <a:xfrm>
            <a:off x="3360327" y="3929638"/>
            <a:ext cx="2352917" cy="481911"/>
            <a:chOff x="4196578" y="1847083"/>
            <a:chExt cx="1159912" cy="48191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AE4730D-F765-4382-8E41-AA65D8B5BD31}"/>
                </a:ext>
              </a:extLst>
            </p:cNvPr>
            <p:cNvSpPr/>
            <p:nvPr/>
          </p:nvSpPr>
          <p:spPr>
            <a:xfrm>
              <a:off x="4227093" y="1933074"/>
              <a:ext cx="1098883" cy="33934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567F214C-DA39-47AE-B9B4-0A23A29C835E}"/>
                </a:ext>
              </a:extLst>
            </p:cNvPr>
            <p:cNvSpPr txBox="1">
              <a:spLocks/>
            </p:cNvSpPr>
            <p:nvPr/>
          </p:nvSpPr>
          <p:spPr>
            <a:xfrm>
              <a:off x="4196578" y="1847083"/>
              <a:ext cx="1159912" cy="481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4000"/>
                <a:buFont typeface="Amatic SC"/>
                <a:buNone/>
                <a:defRPr sz="4000" b="1" i="0" u="none" strike="noStrike" cap="none">
                  <a:solidFill>
                    <a:schemeClr val="dk2"/>
                  </a:solidFill>
                  <a:latin typeface="Amatic SC"/>
                  <a:ea typeface="Amatic SC"/>
                  <a:cs typeface="Amatic SC"/>
                  <a:sym typeface="Amatic SC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Vi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khuẩn</a:t>
              </a:r>
              <a:r>
                <a:rPr lang="en-US" sz="1800" dirty="0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 ở </a:t>
              </a:r>
              <a:r>
                <a:rPr lang="en-US" sz="1800" dirty="0" err="1">
                  <a:solidFill>
                    <a:schemeClr val="accent1">
                      <a:lumMod val="95000"/>
                      <a:lumOff val="5000"/>
                    </a:schemeClr>
                  </a:solidFill>
                </a:rPr>
                <a:t>tay</a:t>
              </a:r>
              <a:endParaRPr lang="en-US" sz="1800" dirty="0">
                <a:solidFill>
                  <a:schemeClr val="accent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6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9B2968-028D-401F-9C56-0994356D4724}"/>
              </a:ext>
            </a:extLst>
          </p:cNvPr>
          <p:cNvGrpSpPr/>
          <p:nvPr/>
        </p:nvGrpSpPr>
        <p:grpSpPr>
          <a:xfrm>
            <a:off x="1137687" y="1148024"/>
            <a:ext cx="6877332" cy="2739256"/>
            <a:chOff x="1137687" y="1148024"/>
            <a:chExt cx="6877332" cy="2739256"/>
          </a:xfrm>
        </p:grpSpPr>
        <p:sp>
          <p:nvSpPr>
            <p:cNvPr id="660" name="Google Shape;660;p31"/>
            <p:cNvSpPr/>
            <p:nvPr/>
          </p:nvSpPr>
          <p:spPr>
            <a:xfrm>
              <a:off x="1137687" y="1148024"/>
              <a:ext cx="6877332" cy="2739256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1598693" y="2137917"/>
              <a:ext cx="5924617" cy="45719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59209BD-A7D3-442A-BE0F-00C8C5A206F0}"/>
              </a:ext>
            </a:extLst>
          </p:cNvPr>
          <p:cNvGrpSpPr/>
          <p:nvPr/>
        </p:nvGrpSpPr>
        <p:grpSpPr>
          <a:xfrm>
            <a:off x="3116941" y="722670"/>
            <a:ext cx="2894096" cy="548641"/>
            <a:chOff x="3116941" y="722670"/>
            <a:chExt cx="2894096" cy="548641"/>
          </a:xfrm>
        </p:grpSpPr>
        <p:sp>
          <p:nvSpPr>
            <p:cNvPr id="663" name="Google Shape;663;p31"/>
            <p:cNvSpPr/>
            <p:nvPr/>
          </p:nvSpPr>
          <p:spPr>
            <a:xfrm>
              <a:off x="3116941" y="722670"/>
              <a:ext cx="2894096" cy="548641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4331960" y="790809"/>
              <a:ext cx="741238" cy="51692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5143259" y="793158"/>
              <a:ext cx="322345" cy="47727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31"/>
          <p:cNvSpPr/>
          <p:nvPr/>
        </p:nvSpPr>
        <p:spPr>
          <a:xfrm>
            <a:off x="1610154" y="3451808"/>
            <a:ext cx="5924594" cy="45719"/>
          </a:xfrm>
          <a:custGeom>
            <a:avLst/>
            <a:gdLst/>
            <a:ahLst/>
            <a:cxnLst/>
            <a:rect l="l" t="t" r="r" b="b"/>
            <a:pathLst>
              <a:path w="16305" h="317" extrusionOk="0">
                <a:moveTo>
                  <a:pt x="16251" y="1"/>
                </a:moveTo>
                <a:lnTo>
                  <a:pt x="53" y="213"/>
                </a:lnTo>
                <a:cubicBezTo>
                  <a:pt x="24" y="213"/>
                  <a:pt x="1" y="236"/>
                  <a:pt x="2" y="265"/>
                </a:cubicBezTo>
                <a:cubicBezTo>
                  <a:pt x="2" y="291"/>
                  <a:pt x="20" y="311"/>
                  <a:pt x="44" y="315"/>
                </a:cubicBezTo>
                <a:cubicBezTo>
                  <a:pt x="47" y="316"/>
                  <a:pt x="51" y="316"/>
                  <a:pt x="54" y="316"/>
                </a:cubicBezTo>
                <a:lnTo>
                  <a:pt x="16252" y="105"/>
                </a:lnTo>
                <a:cubicBezTo>
                  <a:pt x="16281" y="104"/>
                  <a:pt x="16305" y="80"/>
                  <a:pt x="16304" y="52"/>
                </a:cubicBezTo>
                <a:cubicBezTo>
                  <a:pt x="16304" y="23"/>
                  <a:pt x="16281" y="1"/>
                  <a:pt x="16251" y="1"/>
                </a:cubicBezTo>
                <a:close/>
              </a:path>
            </a:pathLst>
          </a:custGeom>
          <a:solidFill>
            <a:srgbClr val="93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1"/>
          <p:cNvSpPr/>
          <p:nvPr/>
        </p:nvSpPr>
        <p:spPr>
          <a:xfrm>
            <a:off x="8176529" y="4318414"/>
            <a:ext cx="444698" cy="416660"/>
          </a:xfrm>
          <a:custGeom>
            <a:avLst/>
            <a:gdLst/>
            <a:ahLst/>
            <a:cxnLst/>
            <a:rect l="l" t="t" r="r" b="b"/>
            <a:pathLst>
              <a:path w="2728" h="2556" extrusionOk="0">
                <a:moveTo>
                  <a:pt x="2101" y="1"/>
                </a:moveTo>
                <a:cubicBezTo>
                  <a:pt x="1984" y="1"/>
                  <a:pt x="1851" y="36"/>
                  <a:pt x="1710" y="126"/>
                </a:cubicBezTo>
                <a:cubicBezTo>
                  <a:pt x="1237" y="424"/>
                  <a:pt x="695" y="1043"/>
                  <a:pt x="371" y="1412"/>
                </a:cubicBezTo>
                <a:cubicBezTo>
                  <a:pt x="310" y="1483"/>
                  <a:pt x="256" y="1544"/>
                  <a:pt x="210" y="1595"/>
                </a:cubicBezTo>
                <a:cubicBezTo>
                  <a:pt x="0" y="1827"/>
                  <a:pt x="42" y="2095"/>
                  <a:pt x="191" y="2240"/>
                </a:cubicBezTo>
                <a:cubicBezTo>
                  <a:pt x="261" y="2309"/>
                  <a:pt x="361" y="2354"/>
                  <a:pt x="474" y="2354"/>
                </a:cubicBezTo>
                <a:cubicBezTo>
                  <a:pt x="588" y="2354"/>
                  <a:pt x="714" y="2308"/>
                  <a:pt x="835" y="2192"/>
                </a:cubicBezTo>
                <a:cubicBezTo>
                  <a:pt x="1370" y="1682"/>
                  <a:pt x="2042" y="884"/>
                  <a:pt x="2070" y="851"/>
                </a:cubicBezTo>
                <a:cubicBezTo>
                  <a:pt x="2119" y="793"/>
                  <a:pt x="2111" y="707"/>
                  <a:pt x="2054" y="658"/>
                </a:cubicBezTo>
                <a:cubicBezTo>
                  <a:pt x="2028" y="637"/>
                  <a:pt x="1997" y="626"/>
                  <a:pt x="1965" y="626"/>
                </a:cubicBezTo>
                <a:cubicBezTo>
                  <a:pt x="1926" y="626"/>
                  <a:pt x="1887" y="643"/>
                  <a:pt x="1861" y="675"/>
                </a:cubicBezTo>
                <a:cubicBezTo>
                  <a:pt x="1854" y="683"/>
                  <a:pt x="1171" y="1494"/>
                  <a:pt x="647" y="1994"/>
                </a:cubicBezTo>
                <a:cubicBezTo>
                  <a:pt x="587" y="2050"/>
                  <a:pt x="525" y="2080"/>
                  <a:pt x="471" y="2080"/>
                </a:cubicBezTo>
                <a:cubicBezTo>
                  <a:pt x="437" y="2080"/>
                  <a:pt x="406" y="2068"/>
                  <a:pt x="381" y="2044"/>
                </a:cubicBezTo>
                <a:cubicBezTo>
                  <a:pt x="328" y="1992"/>
                  <a:pt x="315" y="1887"/>
                  <a:pt x="413" y="1778"/>
                </a:cubicBezTo>
                <a:cubicBezTo>
                  <a:pt x="459" y="1728"/>
                  <a:pt x="514" y="1665"/>
                  <a:pt x="578" y="1593"/>
                </a:cubicBezTo>
                <a:cubicBezTo>
                  <a:pt x="891" y="1235"/>
                  <a:pt x="1416" y="634"/>
                  <a:pt x="1856" y="357"/>
                </a:cubicBezTo>
                <a:cubicBezTo>
                  <a:pt x="1943" y="302"/>
                  <a:pt x="2027" y="274"/>
                  <a:pt x="2103" y="274"/>
                </a:cubicBezTo>
                <a:cubicBezTo>
                  <a:pt x="2175" y="274"/>
                  <a:pt x="2240" y="300"/>
                  <a:pt x="2292" y="351"/>
                </a:cubicBezTo>
                <a:cubicBezTo>
                  <a:pt x="2400" y="458"/>
                  <a:pt x="2441" y="679"/>
                  <a:pt x="2309" y="896"/>
                </a:cubicBezTo>
                <a:cubicBezTo>
                  <a:pt x="2072" y="1283"/>
                  <a:pt x="1474" y="1780"/>
                  <a:pt x="1079" y="2110"/>
                </a:cubicBezTo>
                <a:cubicBezTo>
                  <a:pt x="986" y="2187"/>
                  <a:pt x="903" y="2256"/>
                  <a:pt x="835" y="2315"/>
                </a:cubicBezTo>
                <a:cubicBezTo>
                  <a:pt x="778" y="2365"/>
                  <a:pt x="772" y="2451"/>
                  <a:pt x="821" y="2508"/>
                </a:cubicBezTo>
                <a:cubicBezTo>
                  <a:pt x="848" y="2539"/>
                  <a:pt x="886" y="2555"/>
                  <a:pt x="925" y="2555"/>
                </a:cubicBezTo>
                <a:cubicBezTo>
                  <a:pt x="957" y="2555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9"/>
                  <a:pt x="2282" y="1465"/>
                  <a:pt x="2542" y="1039"/>
                </a:cubicBezTo>
                <a:cubicBezTo>
                  <a:pt x="2727" y="735"/>
                  <a:pt x="2703" y="372"/>
                  <a:pt x="2483" y="156"/>
                </a:cubicBezTo>
                <a:cubicBezTo>
                  <a:pt x="2394" y="67"/>
                  <a:pt x="2261" y="1"/>
                  <a:pt x="2101" y="1"/>
                </a:cubicBezTo>
                <a:close/>
              </a:path>
            </a:pathLst>
          </a:custGeom>
          <a:solidFill>
            <a:srgbClr val="704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31"/>
          <p:cNvGrpSpPr/>
          <p:nvPr/>
        </p:nvGrpSpPr>
        <p:grpSpPr>
          <a:xfrm>
            <a:off x="7369100" y="3818992"/>
            <a:ext cx="807429" cy="492074"/>
            <a:chOff x="4560600" y="646575"/>
            <a:chExt cx="172325" cy="105025"/>
          </a:xfrm>
        </p:grpSpPr>
        <p:sp>
          <p:nvSpPr>
            <p:cNvPr id="671" name="Google Shape;671;p3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8" name="Google Shape;6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1240" y="2015300"/>
            <a:ext cx="733227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16744" y="1229903"/>
            <a:ext cx="1164425" cy="160108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612;p29">
            <a:extLst>
              <a:ext uri="{FF2B5EF4-FFF2-40B4-BE49-F238E27FC236}">
                <a16:creationId xmlns:a16="http://schemas.microsoft.com/office/drawing/2014/main" id="{B2D6F69B-C0F8-4888-93DB-523A39AE1C2C}"/>
              </a:ext>
            </a:extLst>
          </p:cNvPr>
          <p:cNvSpPr txBox="1">
            <a:spLocks/>
          </p:cNvSpPr>
          <p:nvPr/>
        </p:nvSpPr>
        <p:spPr>
          <a:xfrm>
            <a:off x="1300682" y="2137917"/>
            <a:ext cx="6534538" cy="109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en-US" sz="4000" dirty="0" err="1">
                <a:solidFill>
                  <a:srgbClr val="92D050"/>
                </a:solidFill>
                <a:latin typeface="#9Slide07 Hillda" pitchFamily="2" charset="0"/>
              </a:rPr>
              <a:t>Tuyên</a:t>
            </a:r>
            <a:r>
              <a:rPr lang="en-US" sz="4000" dirty="0">
                <a:solidFill>
                  <a:srgbClr val="92D050"/>
                </a:solidFill>
                <a:latin typeface="#9Slide07 Hillda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#9Slide07 Hillda" pitchFamily="2" charset="0"/>
              </a:rPr>
              <a:t>truyền</a:t>
            </a:r>
            <a:r>
              <a:rPr lang="en-US" sz="4000" dirty="0">
                <a:solidFill>
                  <a:srgbClr val="92D050"/>
                </a:solidFill>
                <a:latin typeface="#9Slide07 Hillda" pitchFamily="2" charset="0"/>
              </a:rPr>
              <a:t>, </a:t>
            </a:r>
            <a:r>
              <a:rPr lang="en-US" sz="4000" dirty="0" err="1">
                <a:solidFill>
                  <a:srgbClr val="92D050"/>
                </a:solidFill>
                <a:latin typeface="#9Slide07 Hillda" pitchFamily="2" charset="0"/>
              </a:rPr>
              <a:t>vận</a:t>
            </a:r>
            <a:r>
              <a:rPr lang="en-US" sz="4000" dirty="0">
                <a:solidFill>
                  <a:srgbClr val="92D050"/>
                </a:solidFill>
                <a:latin typeface="#9Slide07 Hillda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#9Slide07 Hillda" pitchFamily="2" charset="0"/>
              </a:rPr>
              <a:t>động</a:t>
            </a:r>
            <a:endParaRPr lang="vi-VN" sz="4000" dirty="0">
              <a:solidFill>
                <a:srgbClr val="92D050"/>
              </a:solidFill>
              <a:latin typeface="#9Slide07 Hillda" pitchFamily="2" charset="0"/>
            </a:endParaRPr>
          </a:p>
        </p:txBody>
      </p:sp>
      <p:sp>
        <p:nvSpPr>
          <p:cNvPr id="26" name="Google Shape;681;p31">
            <a:extLst>
              <a:ext uri="{FF2B5EF4-FFF2-40B4-BE49-F238E27FC236}">
                <a16:creationId xmlns:a16="http://schemas.microsoft.com/office/drawing/2014/main" id="{7DFA42C3-A2BE-40D7-AF4B-82C68D838BCD}"/>
              </a:ext>
            </a:extLst>
          </p:cNvPr>
          <p:cNvSpPr txBox="1">
            <a:spLocks/>
          </p:cNvSpPr>
          <p:nvPr/>
        </p:nvSpPr>
        <p:spPr>
          <a:xfrm>
            <a:off x="2646859" y="1298388"/>
            <a:ext cx="3850282" cy="1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Amatic SC"/>
              <a:buNone/>
              <a:defRPr sz="96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err="1">
                <a:solidFill>
                  <a:srgbClr val="63519F"/>
                </a:solidFill>
                <a:latin typeface="#9Slide07 SVNUT Triumph Press" panose="00000500000000000000" pitchFamily="2" charset="0"/>
              </a:rPr>
              <a:t>Nhiệm</a:t>
            </a:r>
            <a:r>
              <a:rPr lang="en-US" sz="4400" dirty="0">
                <a:solidFill>
                  <a:srgbClr val="63519F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4400" dirty="0" err="1">
                <a:solidFill>
                  <a:srgbClr val="63519F"/>
                </a:solidFill>
                <a:latin typeface="#9Slide07 SVNUT Triumph Press" panose="00000500000000000000" pitchFamily="2" charset="0"/>
              </a:rPr>
              <a:t>vụ</a:t>
            </a:r>
            <a:r>
              <a:rPr lang="en-US" sz="4400" dirty="0">
                <a:solidFill>
                  <a:srgbClr val="63519F"/>
                </a:solidFill>
                <a:latin typeface="#9Slide07 SVNUT Triumph Press" panose="00000500000000000000" pitchFamily="2" charset="0"/>
              </a:rPr>
              <a:t> 2.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F54BC-FFF1-4262-AF2A-E1588C79A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5148" y1="40828" x2="75148" y2="40828"/>
                        <a14:foregroundMark x1="76923" y1="34615" x2="76923" y2="34615"/>
                        <a14:foregroundMark x1="75740" y1="35207" x2="64793" y2="37574"/>
                        <a14:foregroundMark x1="68639" y1="36982" x2="77811" y2="30769"/>
                        <a14:foregroundMark x1="31657" y1="20414" x2="31657" y2="20414"/>
                        <a14:foregroundMark x1="31065" y1="22485" x2="28107" y2="32544"/>
                        <a14:foregroundMark x1="49704" y1="84911" x2="49704" y2="84911"/>
                        <a14:foregroundMark x1="33728" y1="83728" x2="33728" y2="83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44" y="2134738"/>
            <a:ext cx="2137192" cy="21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D03283-DEA9-4047-B1EA-D60C581E8EF5}"/>
              </a:ext>
            </a:extLst>
          </p:cNvPr>
          <p:cNvSpPr/>
          <p:nvPr/>
        </p:nvSpPr>
        <p:spPr>
          <a:xfrm>
            <a:off x="545646" y="1041194"/>
            <a:ext cx="8293395" cy="34088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AD340527-24A8-4E43-9BEB-F3E195A2BDDC}"/>
              </a:ext>
            </a:extLst>
          </p:cNvPr>
          <p:cNvSpPr/>
          <p:nvPr/>
        </p:nvSpPr>
        <p:spPr>
          <a:xfrm>
            <a:off x="1531344" y="31013"/>
            <a:ext cx="6092327" cy="849005"/>
          </a:xfrm>
          <a:prstGeom prst="chevron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C90D6C-3A7D-442A-B916-ADA4C2FBA811}"/>
              </a:ext>
            </a:extLst>
          </p:cNvPr>
          <p:cNvSpPr txBox="1"/>
          <p:nvPr/>
        </p:nvSpPr>
        <p:spPr>
          <a:xfrm>
            <a:off x="920651" y="1124258"/>
            <a:ext cx="8006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Đóng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vai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tuyên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truyền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viên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vận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động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cha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mẹ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thân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bạn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bè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cùng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tham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gia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632789-103A-4464-8D9C-699BBF333D51}"/>
              </a:ext>
            </a:extLst>
          </p:cNvPr>
          <p:cNvSpPr txBox="1"/>
          <p:nvPr/>
        </p:nvSpPr>
        <p:spPr>
          <a:xfrm>
            <a:off x="920651" y="2431859"/>
            <a:ext cx="8006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Viết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thư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nêu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lên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các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việc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cần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làm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để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cho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môi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trường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nơi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mình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sinh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sống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an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toàn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gửi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lên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cơ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quan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chức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năng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7EB818-CFEC-474C-A015-44CBC0B11305}"/>
              </a:ext>
            </a:extLst>
          </p:cNvPr>
          <p:cNvSpPr txBox="1"/>
          <p:nvPr/>
        </p:nvSpPr>
        <p:spPr>
          <a:xfrm>
            <a:off x="1853130" y="30929"/>
            <a:ext cx="544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2D050"/>
                </a:solidFill>
                <a:latin typeface="#9Slide07 Cadena" panose="02000503000000020004" pitchFamily="2" charset="0"/>
              </a:rPr>
              <a:t>Để</a:t>
            </a:r>
            <a:r>
              <a:rPr lang="en-US" sz="2400" dirty="0">
                <a:solidFill>
                  <a:srgbClr val="92D050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#9Slide07 Cadena" panose="02000503000000020004" pitchFamily="2" charset="0"/>
              </a:rPr>
              <a:t>giúp</a:t>
            </a:r>
            <a:r>
              <a:rPr lang="en-US" sz="2400" dirty="0">
                <a:solidFill>
                  <a:srgbClr val="92D050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#9Slide07 Cadena" panose="02000503000000020004" pitchFamily="2" charset="0"/>
              </a:rPr>
              <a:t>những</a:t>
            </a:r>
            <a:r>
              <a:rPr lang="en-US" sz="2400" dirty="0">
                <a:solidFill>
                  <a:srgbClr val="92D050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#9Slide07 Cadena" panose="02000503000000020004" pitchFamily="2" charset="0"/>
              </a:rPr>
              <a:t>người</a:t>
            </a:r>
            <a:r>
              <a:rPr lang="en-US" sz="2400" dirty="0">
                <a:solidFill>
                  <a:srgbClr val="92D050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#9Slide07 Cadena" panose="02000503000000020004" pitchFamily="2" charset="0"/>
              </a:rPr>
              <a:t>xung</a:t>
            </a:r>
            <a:r>
              <a:rPr lang="en-US" sz="2400" dirty="0">
                <a:solidFill>
                  <a:srgbClr val="92D050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#9Slide07 Cadena" panose="02000503000000020004" pitchFamily="2" charset="0"/>
              </a:rPr>
              <a:t>quanh</a:t>
            </a:r>
            <a:r>
              <a:rPr lang="en-US" sz="2400" dirty="0">
                <a:solidFill>
                  <a:srgbClr val="92D050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#9Slide07 Cadena" panose="02000503000000020004" pitchFamily="2" charset="0"/>
              </a:rPr>
              <a:t>phòng</a:t>
            </a:r>
            <a:r>
              <a:rPr lang="en-US" sz="2400" dirty="0">
                <a:solidFill>
                  <a:srgbClr val="92D050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#9Slide07 Cadena" panose="02000503000000020004" pitchFamily="2" charset="0"/>
              </a:rPr>
              <a:t>tránh</a:t>
            </a:r>
            <a:r>
              <a:rPr lang="en-US" sz="2400" dirty="0">
                <a:solidFill>
                  <a:srgbClr val="92D050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#9Slide07 Cadena" panose="02000503000000020004" pitchFamily="2" charset="0"/>
              </a:rPr>
              <a:t>ngộ</a:t>
            </a:r>
            <a:r>
              <a:rPr lang="en-US" sz="2400" dirty="0">
                <a:solidFill>
                  <a:srgbClr val="92D050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#9Slide07 Cadena" panose="02000503000000020004" pitchFamily="2" charset="0"/>
              </a:rPr>
              <a:t>độc</a:t>
            </a:r>
            <a:r>
              <a:rPr lang="en-US" sz="2400" dirty="0">
                <a:solidFill>
                  <a:srgbClr val="92D050"/>
                </a:solidFill>
                <a:latin typeface="#9Slide07 Cadena" panose="02000503000000020004" pitchFamily="2" charset="0"/>
              </a:rPr>
              <a:t>, </a:t>
            </a:r>
            <a:r>
              <a:rPr lang="en-US" sz="2400" dirty="0" err="1">
                <a:solidFill>
                  <a:srgbClr val="92D050"/>
                </a:solidFill>
                <a:latin typeface="#9Slide07 Cadena" panose="02000503000000020004" pitchFamily="2" charset="0"/>
              </a:rPr>
              <a:t>em</a:t>
            </a:r>
            <a:r>
              <a:rPr lang="en-US" sz="2400" dirty="0">
                <a:solidFill>
                  <a:srgbClr val="92D050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#9Slide07 Cadena" panose="02000503000000020004" pitchFamily="2" charset="0"/>
              </a:rPr>
              <a:t>hãy</a:t>
            </a:r>
            <a:r>
              <a:rPr lang="en-US" sz="2400" dirty="0">
                <a:solidFill>
                  <a:srgbClr val="92D050"/>
                </a:solidFill>
                <a:latin typeface="#9Slide07 Cadena" panose="02000503000000020004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9356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8" grpId="0"/>
    </p:bldLst>
  </p:timing>
</p:sld>
</file>

<file path=ppt/theme/theme1.xml><?xml version="1.0" encoding="utf-8"?>
<a:theme xmlns:a="http://schemas.openxmlformats.org/drawingml/2006/main" name="Mini Theme With Doodle Gifs by Slidesgo">
  <a:themeElements>
    <a:clrScheme name="Simple Light">
      <a:dk1>
        <a:srgbClr val="FFE259"/>
      </a:dk1>
      <a:lt1>
        <a:srgbClr val="73BCFF"/>
      </a:lt1>
      <a:dk2>
        <a:srgbClr val="63519F"/>
      </a:dk2>
      <a:lt2>
        <a:srgbClr val="8AE784"/>
      </a:lt2>
      <a:accent1>
        <a:srgbClr val="000000"/>
      </a:accent1>
      <a:accent2>
        <a:srgbClr val="73BCFF"/>
      </a:accent2>
      <a:accent3>
        <a:srgbClr val="FFEAA6"/>
      </a:accent3>
      <a:accent4>
        <a:srgbClr val="73BCFF"/>
      </a:accent4>
      <a:accent5>
        <a:srgbClr val="FC7898"/>
      </a:accent5>
      <a:accent6>
        <a:srgbClr val="FFFFFF"/>
      </a:accent6>
      <a:hlink>
        <a:srgbClr val="63519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295</Words>
  <Application>Microsoft Office PowerPoint</Application>
  <PresentationFormat>On-screen Show (16:9)</PresentationFormat>
  <Paragraphs>34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Nunito</vt:lpstr>
      <vt:lpstr>#9Slide07 SVNUT Triumph Press</vt:lpstr>
      <vt:lpstr>#9Slide07 Hillda</vt:lpstr>
      <vt:lpstr>Montserrat</vt:lpstr>
      <vt:lpstr>#9Slide07 SVNSalty Sans</vt:lpstr>
      <vt:lpstr>Amatic SC</vt:lpstr>
      <vt:lpstr>#9Slide07 Itim</vt:lpstr>
      <vt:lpstr>#9Slide07 Altus</vt:lpstr>
      <vt:lpstr>Arial</vt:lpstr>
      <vt:lpstr>Wingdings</vt:lpstr>
      <vt:lpstr>#9Slide07 Koni</vt:lpstr>
      <vt:lpstr>#9Slide07 Cadena</vt:lpstr>
      <vt:lpstr>#9Slide07 SVNNexa Rust Slab Bla</vt:lpstr>
      <vt:lpstr>Mini Theme With Doodle Gifs by Slidesgo</vt:lpstr>
      <vt:lpstr>Bài 3: Phòng tránh ngộ độc</vt:lpstr>
      <vt:lpstr>PowerPoint Presentation</vt:lpstr>
      <vt:lpstr>Nhiệm vụ 1.</vt:lpstr>
      <vt:lpstr>PowerPoint Presentation</vt:lpstr>
      <vt:lpstr>Trong nhà</vt:lpstr>
      <vt:lpstr>Xung quanh nhà</vt:lpstr>
      <vt:lpstr> trường học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Theme With Doodle Gifs</dc:title>
  <dc:creator>HP</dc:creator>
  <cp:lastModifiedBy>Giang Giang</cp:lastModifiedBy>
  <cp:revision>64</cp:revision>
  <dcterms:modified xsi:type="dcterms:W3CDTF">2022-01-20T12:27:33Z</dcterms:modified>
</cp:coreProperties>
</file>