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64" r:id="rId2"/>
    <p:sldId id="285" r:id="rId3"/>
    <p:sldId id="279" r:id="rId4"/>
    <p:sldId id="259" r:id="rId5"/>
    <p:sldId id="267" r:id="rId6"/>
    <p:sldId id="275" r:id="rId7"/>
    <p:sldId id="260" r:id="rId8"/>
    <p:sldId id="274" r:id="rId9"/>
    <p:sldId id="278" r:id="rId10"/>
    <p:sldId id="268" r:id="rId11"/>
    <p:sldId id="271" r:id="rId12"/>
    <p:sldId id="266" r:id="rId13"/>
    <p:sldId id="273" r:id="rId14"/>
    <p:sldId id="261" r:id="rId15"/>
    <p:sldId id="286" r:id="rId16"/>
    <p:sldId id="269" r:id="rId17"/>
    <p:sldId id="288" r:id="rId18"/>
    <p:sldId id="287" r:id="rId19"/>
    <p:sldId id="263" r:id="rId20"/>
    <p:sldId id="26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quarelle" panose="02040603050506020204" pitchFamily="18" charset="0"/>
      <p:regular r:id="rId27"/>
    </p:embeddedFont>
    <p:embeddedFont>
      <p:font typeface="UTM Aristote" panose="02040603050506020204" pitchFamily="18" charset="0"/>
      <p:regular r:id="rId28"/>
    </p:embeddedFont>
    <p:embeddedFont>
      <p:font typeface="UTM Edwardian" panose="02040603050506020204" pitchFamily="18" charset="0"/>
      <p:regular r:id="rId29"/>
      <p:bold r:id="rId30"/>
    </p:embeddedFont>
    <p:embeddedFont>
      <p:font typeface="UTM Fleur" panose="02040403050506020204" pitchFamily="18" charset="0"/>
      <p:regular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3A8"/>
    <a:srgbClr val="4C46A8"/>
    <a:srgbClr val="E09626"/>
    <a:srgbClr val="F75945"/>
    <a:srgbClr val="086978"/>
    <a:srgbClr val="E67E31"/>
    <a:srgbClr val="FBF7EC"/>
    <a:srgbClr val="463A9C"/>
    <a:srgbClr val="AC6383"/>
    <a:srgbClr val="7C4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4" autoAdjust="0"/>
    <p:restoredTop sz="90578" autoAdjust="0"/>
  </p:normalViewPr>
  <p:slideViewPr>
    <p:cSldViewPr snapToGrid="0">
      <p:cViewPr varScale="1">
        <p:scale>
          <a:sx n="71" d="100"/>
          <a:sy n="71" d="100"/>
        </p:scale>
        <p:origin x="984" y="48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04B5EFB-05D2-4A50-9984-6841960E9F0F}" type="datetimeFigureOut">
              <a:rPr lang="zh-CN" altLang="en-US" smtClean="0"/>
              <a:pPr/>
              <a:t>2022/1/18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38544E3-758D-49F0-9698-12DA18FF121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688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2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80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51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98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35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639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914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463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3403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291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0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9300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b) GV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“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”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0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7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552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1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96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992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đơn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</a:p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bình</a:t>
            </a:r>
            <a:r>
              <a:rPr lang="en-US" altLang="zh-CN" dirty="0"/>
              <a:t> </a:t>
            </a:r>
            <a:r>
              <a:rPr lang="en-US" altLang="zh-CN" dirty="0" err="1"/>
              <a:t>đẳng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7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B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E152FA-B5DC-4377-9A28-5560335C8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2" y="2135867"/>
            <a:ext cx="3903089" cy="4296310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EDEBCB6-36DD-4B5F-ACF0-B15B0F7F5C66}"/>
              </a:ext>
            </a:extLst>
          </p:cNvPr>
          <p:cNvSpPr/>
          <p:nvPr/>
        </p:nvSpPr>
        <p:spPr>
          <a:xfrm rot="455671">
            <a:off x="3815064" y="574508"/>
            <a:ext cx="6334043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7" name="Picture 1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935C62D-B7A5-438F-A551-14999C40B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77" y="2692957"/>
            <a:ext cx="7797520" cy="4386105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A8E73E7A-635F-4018-AE7E-B52A3E36B81E}"/>
              </a:ext>
            </a:extLst>
          </p:cNvPr>
          <p:cNvSpPr/>
          <p:nvPr/>
        </p:nvSpPr>
        <p:spPr>
          <a:xfrm rot="455671">
            <a:off x="2990074" y="574508"/>
            <a:ext cx="8393187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6876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4033522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717884" y="5321360"/>
              <a:ext cx="3623364" cy="2122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lvl="1" algn="just">
                <a:lnSpc>
                  <a:spcPts val="5019"/>
                </a:lnSpc>
              </a:pP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chặt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rời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gắn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9833">
            <a:off x="4787564" y="1788898"/>
            <a:ext cx="1351291" cy="41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405" y="4201159"/>
            <a:ext cx="6005563" cy="33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8F302D01-13C2-46FE-ACA3-4628AFC37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48087" y="558800"/>
            <a:ext cx="6895826" cy="1635760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DB1C56F4-2B56-468D-9A2A-0CFC4F6E5603}"/>
              </a:ext>
            </a:extLst>
          </p:cNvPr>
          <p:cNvSpPr txBox="1"/>
          <p:nvPr/>
        </p:nvSpPr>
        <p:spPr>
          <a:xfrm>
            <a:off x="2648087" y="631830"/>
            <a:ext cx="7216233" cy="1224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54"/>
              </a:lnSpc>
              <a:spcBef>
                <a:spcPct val="0"/>
              </a:spcBef>
            </a:pP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Ghi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nhớ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ldesqo Serif Decor Bold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C53BD4-A076-4CB4-A96E-35EB68A11494}"/>
              </a:ext>
            </a:extLst>
          </p:cNvPr>
          <p:cNvGrpSpPr/>
          <p:nvPr/>
        </p:nvGrpSpPr>
        <p:grpSpPr>
          <a:xfrm>
            <a:off x="518160" y="2419990"/>
            <a:ext cx="11155680" cy="3676010"/>
            <a:chOff x="1517125" y="1104900"/>
            <a:chExt cx="13377023" cy="258397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38CF9B-8CF1-4B3A-9F33-B85510511EC0}"/>
                </a:ext>
              </a:extLst>
            </p:cNvPr>
            <p:cNvSpPr/>
            <p:nvPr/>
          </p:nvSpPr>
          <p:spPr>
            <a:xfrm>
              <a:off x="2005597" y="1407411"/>
              <a:ext cx="12400079" cy="4605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91368" tIns="45684" rIns="91368" bIns="45684">
              <a:spAutoFit/>
            </a:bodyPr>
            <a:lstStyle/>
            <a:p>
              <a:pPr>
                <a:lnSpc>
                  <a:spcPct val="107000"/>
                </a:lnSpc>
                <a:tabLst>
                  <a:tab pos="-42509" algn="ctr"/>
                </a:tabLst>
              </a:pP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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là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do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nhiều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vế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lại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.</a:t>
              </a:r>
              <a:endPara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endParaRPr>
            </a:p>
          </p:txBody>
        </p:sp>
        <p:sp>
          <p:nvSpPr>
            <p:cNvPr id="21" name="任意多边形: 形状 2">
              <a:extLst>
                <a:ext uri="{FF2B5EF4-FFF2-40B4-BE49-F238E27FC236}">
                  <a16:creationId xmlns:a16="http://schemas.microsoft.com/office/drawing/2014/main" id="{D9156E25-9973-4C8A-B937-1A4E93EF27C2}"/>
                </a:ext>
              </a:extLst>
            </p:cNvPr>
            <p:cNvSpPr/>
            <p:nvPr/>
          </p:nvSpPr>
          <p:spPr>
            <a:xfrm>
              <a:off x="1517125" y="1104900"/>
              <a:ext cx="13377023" cy="2583972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446"/>
              <a:endParaRPr lang="zh-CN" altLang="en-US" sz="1400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4A559D7-2E17-450C-8A68-C0438E3F546D}"/>
              </a:ext>
            </a:extLst>
          </p:cNvPr>
          <p:cNvSpPr/>
          <p:nvPr/>
        </p:nvSpPr>
        <p:spPr>
          <a:xfrm>
            <a:off x="925518" y="3849723"/>
            <a:ext cx="10340964" cy="1844343"/>
          </a:xfrm>
          <a:prstGeom prst="rect">
            <a:avLst/>
          </a:prstGeom>
        </p:spPr>
        <p:txBody>
          <a:bodyPr wrap="square" lIns="91368" tIns="45684" rIns="91368" bIns="45684">
            <a:spAutoFit/>
          </a:bodyPr>
          <a:lstStyle/>
          <a:p>
            <a:pPr>
              <a:lnSpc>
                <a:spcPct val="107000"/>
              </a:lnSpc>
              <a:tabLst>
                <a:tab pos="-42509" algn="ctr"/>
              </a:tabLst>
            </a:pP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thường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giống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vị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)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hiện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hệ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chặt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chẽ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với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khác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endParaRPr lang="en-US" sz="36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B67795E-7952-4DE9-8193-858FDB6DD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0"/>
          <a:stretch/>
        </p:blipFill>
        <p:spPr>
          <a:xfrm>
            <a:off x="4997303" y="123442"/>
            <a:ext cx="6783571" cy="3305558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13A0CF-92F8-46F3-B521-40AE44691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0" b="97966" l="3172" r="97668">
                        <a14:foregroundMark x1="3172" y1="46186" x2="3172" y2="46186"/>
                        <a14:foregroundMark x1="31157" y1="9492" x2="31157" y2="9492"/>
                        <a14:foregroundMark x1="65299" y1="3390" x2="65299" y2="3390"/>
                        <a14:foregroundMark x1="93657" y1="33644" x2="93657" y2="33644"/>
                        <a14:foregroundMark x1="97761" y1="33814" x2="97761" y2="33814"/>
                        <a14:foregroundMark x1="86660" y1="43220" x2="86660" y2="43220"/>
                        <a14:foregroundMark x1="86660" y1="46780" x2="86660" y2="46780"/>
                        <a14:foregroundMark x1="87687" y1="43220" x2="87687" y2="43220"/>
                        <a14:foregroundMark x1="84608" y1="46356" x2="84608" y2="46356"/>
                        <a14:foregroundMark x1="86474" y1="50424" x2="86474" y2="50424"/>
                        <a14:foregroundMark x1="84608" y1="50847" x2="84608" y2="50847"/>
                        <a14:foregroundMark x1="81343" y1="50508" x2="81343" y2="50508"/>
                        <a14:foregroundMark x1="82556" y1="50424" x2="82556" y2="50424"/>
                        <a14:foregroundMark x1="87500" y1="55508" x2="87500" y2="55508"/>
                        <a14:foregroundMark x1="86287" y1="55508" x2="86287" y2="55508"/>
                        <a14:foregroundMark x1="85075" y1="55169" x2="85075" y2="55169"/>
                        <a14:foregroundMark x1="85075" y1="59576" x2="85075" y2="59576"/>
                        <a14:foregroundMark x1="84422" y1="59576" x2="84422" y2="59576"/>
                        <a14:foregroundMark x1="75373" y1="68983" x2="75373" y2="68983"/>
                        <a14:foregroundMark x1="78451" y1="78644" x2="78451" y2="78644"/>
                        <a14:foregroundMark x1="76026" y1="83559" x2="76026" y2="83559"/>
                        <a14:foregroundMark x1="69216" y1="85254" x2="69216" y2="85254"/>
                        <a14:foregroundMark x1="62220" y1="82966" x2="60168" y2="82797"/>
                        <a14:foregroundMark x1="48228" y1="85593" x2="47854" y2="86186"/>
                        <a14:foregroundMark x1="45989" y1="89322" x2="45989" y2="90424"/>
                        <a14:foregroundMark x1="45989" y1="91356" x2="45989" y2="91356"/>
                        <a14:foregroundMark x1="45989" y1="91610" x2="46828" y2="91949"/>
                        <a14:foregroundMark x1="48881" y1="91949" x2="50280" y2="91949"/>
                        <a14:foregroundMark x1="51119" y1="91949" x2="51119" y2="91949"/>
                        <a14:foregroundMark x1="49627" y1="95678" x2="49627" y2="95678"/>
                        <a14:foregroundMark x1="48601" y1="97966" x2="48601" y2="9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6164"/>
            <a:ext cx="3322321" cy="3657032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928A7D7-BA3E-4429-BF60-366C89E62F00}"/>
              </a:ext>
            </a:extLst>
          </p:cNvPr>
          <p:cNvSpPr/>
          <p:nvPr/>
        </p:nvSpPr>
        <p:spPr>
          <a:xfrm>
            <a:off x="619761" y="528348"/>
            <a:ext cx="8660687" cy="279397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7" name="Picture 26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AD5D6D2-13D4-4C57-A926-7C145BAA6A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52" y="1427419"/>
            <a:ext cx="7116724" cy="4003157"/>
          </a:xfrm>
          <a:prstGeom prst="rect">
            <a:avLst/>
          </a:prstGeom>
        </p:spPr>
      </p:pic>
      <p:pic>
        <p:nvPicPr>
          <p:cNvPr id="28" name="Picture 27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E86B1D6-685E-4783-9E09-1F4AB4574F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26" y="1456654"/>
            <a:ext cx="7116724" cy="4003157"/>
          </a:xfrm>
          <a:prstGeom prst="rect">
            <a:avLst/>
          </a:prstGeom>
        </p:spPr>
      </p:pic>
      <p:pic>
        <p:nvPicPr>
          <p:cNvPr id="29" name="Picture 28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4F2DF02A-5170-4069-9A14-0742D37E8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01" y="1427418"/>
            <a:ext cx="7116724" cy="40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48 0.00347 L 0.14648 0.0037 C 0.15377 0.00255 0.16328 0.00185 0.17083 0.00023 L 0.20482 -0.00741 C 0.21041 -0.01019 0.21601 -0.01204 0.22135 -0.01528 C 0.24388 -0.02824 0.26562 -0.04537 0.28854 -0.05556 C 0.31224 -0.06597 0.29349 -0.05671 0.32083 -0.07407 C 0.32604 -0.07755 0.33125 -0.08032 0.33646 -0.08357 L 0.3888 -0.11597 C 0.47005 -0.16528 0.37435 -0.10394 0.44114 -0.15 C 0.45169 -0.15741 0.46497 -0.1632 0.47513 -0.17338 C 0.4832 -0.18148 0.49219 -0.18796 0.4987 -0.19977 C 0.50104 -0.20394 0.50351 -0.20764 0.50573 -0.21204 C 0.50781 -0.21644 0.50989 -0.2213 0.51185 -0.22616 C 0.51276 -0.22847 0.51328 -0.23148 0.51445 -0.2338 C 0.51536 -0.23565 0.51666 -0.23681 0.51784 -0.23843 C 0.51875 -0.24167 0.51914 -0.24514 0.52044 -0.24769 C 0.52396 -0.25417 0.52903 -0.25741 0.5319 -0.26482 L 0.53711 -0.2787 C 0.53737 -0.28079 0.5375 -0.28287 0.53789 -0.28495 C 0.53841 -0.28704 0.53945 -0.28889 0.53971 -0.2912 C 0.54036 -0.29676 0.54023 -0.30255 0.54062 -0.3081 L 0.54062 -0.30787 " pathEditMode="relative" rAng="0" ptsTypes="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work in the sky&#10;&#10;Description automatically generated with medium confidence">
            <a:extLst>
              <a:ext uri="{FF2B5EF4-FFF2-40B4-BE49-F238E27FC236}">
                <a16:creationId xmlns:a16="http://schemas.microsoft.com/office/drawing/2014/main" id="{7F4E8F39-F44E-4B06-A5A4-167934A82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6009" y="-1796902"/>
            <a:ext cx="10642009" cy="5986130"/>
          </a:xfrm>
          <a:prstGeom prst="rect">
            <a:avLst/>
          </a:prstGeom>
        </p:spPr>
      </p:pic>
      <p:grpSp>
        <p:nvGrpSpPr>
          <p:cNvPr id="26" name="组合 57">
            <a:extLst>
              <a:ext uri="{FF2B5EF4-FFF2-40B4-BE49-F238E27FC236}">
                <a16:creationId xmlns:a16="http://schemas.microsoft.com/office/drawing/2014/main" id="{93FAB725-B309-4698-8F5C-FAAEC4316345}"/>
              </a:ext>
            </a:extLst>
          </p:cNvPr>
          <p:cNvGrpSpPr/>
          <p:nvPr/>
        </p:nvGrpSpPr>
        <p:grpSpPr>
          <a:xfrm rot="16200000">
            <a:off x="3258535" y="-2248829"/>
            <a:ext cx="1852226" cy="6239241"/>
            <a:chOff x="3073723" y="1206959"/>
            <a:chExt cx="1852226" cy="5499244"/>
          </a:xfrm>
        </p:grpSpPr>
        <p:pic>
          <p:nvPicPr>
            <p:cNvPr id="28" name="图片 58" descr="图片包含 物体&#10;&#10;自动生成的说明">
              <a:extLst>
                <a:ext uri="{FF2B5EF4-FFF2-40B4-BE49-F238E27FC236}">
                  <a16:creationId xmlns:a16="http://schemas.microsoft.com/office/drawing/2014/main" id="{43790F7A-111E-4577-B304-E066779D3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0" name="图片 59">
              <a:extLst>
                <a:ext uri="{FF2B5EF4-FFF2-40B4-BE49-F238E27FC236}">
                  <a16:creationId xmlns:a16="http://schemas.microsoft.com/office/drawing/2014/main" id="{E9DD71EA-BD3F-40EB-8B50-2A42363E9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1" name="图片 60">
              <a:extLst>
                <a:ext uri="{FF2B5EF4-FFF2-40B4-BE49-F238E27FC236}">
                  <a16:creationId xmlns:a16="http://schemas.microsoft.com/office/drawing/2014/main" id="{C139E714-E483-4FCF-A6DE-1AF7B4082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2" name="矩形 62">
              <a:extLst>
                <a:ext uri="{FF2B5EF4-FFF2-40B4-BE49-F238E27FC236}">
                  <a16:creationId xmlns:a16="http://schemas.microsoft.com/office/drawing/2014/main" id="{32288790-5220-416A-9435-C57024D2069C}"/>
                </a:ext>
              </a:extLst>
            </p:cNvPr>
            <p:cNvSpPr/>
            <p:nvPr/>
          </p:nvSpPr>
          <p:spPr>
            <a:xfrm rot="5400000">
              <a:off x="3510902" y="1805152"/>
              <a:ext cx="5611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文本框 73">
            <a:extLst>
              <a:ext uri="{FF2B5EF4-FFF2-40B4-BE49-F238E27FC236}">
                <a16:creationId xmlns:a16="http://schemas.microsoft.com/office/drawing/2014/main" id="{BD84ED8F-01BD-4451-B7B7-44A7B09FC3A4}"/>
              </a:ext>
            </a:extLst>
          </p:cNvPr>
          <p:cNvSpPr txBox="1"/>
          <p:nvPr/>
        </p:nvSpPr>
        <p:spPr>
          <a:xfrm>
            <a:off x="2745700" y="710424"/>
            <a:ext cx="331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22D6B6B9-BC48-4028-A16C-C8788ADFE387}"/>
              </a:ext>
            </a:extLst>
          </p:cNvPr>
          <p:cNvSpPr/>
          <p:nvPr/>
        </p:nvSpPr>
        <p:spPr>
          <a:xfrm>
            <a:off x="444197" y="1558979"/>
            <a:ext cx="1123035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94944C-2B57-471A-85BE-7A62CDD35116}"/>
              </a:ext>
            </a:extLst>
          </p:cNvPr>
          <p:cNvSpPr/>
          <p:nvPr/>
        </p:nvSpPr>
        <p:spPr>
          <a:xfrm>
            <a:off x="350874" y="2686905"/>
            <a:ext cx="11398103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tùy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ai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Tú Nam</a:t>
            </a:r>
          </a:p>
        </p:txBody>
      </p: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104F75B-A729-456E-B98D-B9E3B5886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25" y="-187221"/>
            <a:ext cx="3886473" cy="218614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516B6D-6259-4AB1-9692-58960C612F22}"/>
              </a:ext>
            </a:extLst>
          </p:cNvPr>
          <p:cNvCxnSpPr/>
          <p:nvPr/>
        </p:nvCxnSpPr>
        <p:spPr>
          <a:xfrm>
            <a:off x="1512293" y="1998920"/>
            <a:ext cx="2049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EC6299-E782-4A49-AE10-D4D16C0771AA}"/>
              </a:ext>
            </a:extLst>
          </p:cNvPr>
          <p:cNvCxnSpPr/>
          <p:nvPr/>
        </p:nvCxnSpPr>
        <p:spPr>
          <a:xfrm>
            <a:off x="7644810" y="1998920"/>
            <a:ext cx="2955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DBB832-8792-48EF-83B4-82C24FDFD7DA}"/>
              </a:ext>
            </a:extLst>
          </p:cNvPr>
          <p:cNvCxnSpPr/>
          <p:nvPr/>
        </p:nvCxnSpPr>
        <p:spPr>
          <a:xfrm>
            <a:off x="8410353" y="3386468"/>
            <a:ext cx="32641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05C48B-CCDE-40BA-BBDA-F0279B88F011}"/>
              </a:ext>
            </a:extLst>
          </p:cNvPr>
          <p:cNvCxnSpPr/>
          <p:nvPr/>
        </p:nvCxnSpPr>
        <p:spPr>
          <a:xfrm>
            <a:off x="444197" y="3838353"/>
            <a:ext cx="72006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8E7B61-D15D-4165-B0E2-1A9318B4A089}"/>
              </a:ext>
            </a:extLst>
          </p:cNvPr>
          <p:cNvCxnSpPr/>
          <p:nvPr/>
        </p:nvCxnSpPr>
        <p:spPr>
          <a:xfrm>
            <a:off x="7942521" y="3838353"/>
            <a:ext cx="373202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E587112-2B83-4A09-AB30-7C619E6AB56C}"/>
              </a:ext>
            </a:extLst>
          </p:cNvPr>
          <p:cNvCxnSpPr/>
          <p:nvPr/>
        </p:nvCxnSpPr>
        <p:spPr>
          <a:xfrm>
            <a:off x="444197" y="4295553"/>
            <a:ext cx="464879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F9A6B5-7FB6-4DD6-A197-DAF371439C72}"/>
              </a:ext>
            </a:extLst>
          </p:cNvPr>
          <p:cNvCxnSpPr/>
          <p:nvPr/>
        </p:nvCxnSpPr>
        <p:spPr>
          <a:xfrm>
            <a:off x="5401340" y="4295553"/>
            <a:ext cx="62732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3D35802-AB50-4B0C-9269-1150A6671856}"/>
              </a:ext>
            </a:extLst>
          </p:cNvPr>
          <p:cNvCxnSpPr/>
          <p:nvPr/>
        </p:nvCxnSpPr>
        <p:spPr>
          <a:xfrm>
            <a:off x="444197" y="4763386"/>
            <a:ext cx="38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452CD6-88D1-4AC3-8552-688A7882910A}"/>
              </a:ext>
            </a:extLst>
          </p:cNvPr>
          <p:cNvCxnSpPr>
            <a:cxnSpLocks/>
          </p:cNvCxnSpPr>
          <p:nvPr/>
        </p:nvCxnSpPr>
        <p:spPr>
          <a:xfrm>
            <a:off x="1065027" y="4763386"/>
            <a:ext cx="73453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C17B6F8-5C26-41E5-9A8F-957AA1E7D7E7}"/>
              </a:ext>
            </a:extLst>
          </p:cNvPr>
          <p:cNvCxnSpPr>
            <a:cxnSpLocks/>
          </p:cNvCxnSpPr>
          <p:nvPr/>
        </p:nvCxnSpPr>
        <p:spPr>
          <a:xfrm>
            <a:off x="8854068" y="4763386"/>
            <a:ext cx="27354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974D693-0AD6-4B4D-8026-6A1FEF9B73FE}"/>
              </a:ext>
            </a:extLst>
          </p:cNvPr>
          <p:cNvCxnSpPr>
            <a:cxnSpLocks/>
          </p:cNvCxnSpPr>
          <p:nvPr/>
        </p:nvCxnSpPr>
        <p:spPr>
          <a:xfrm>
            <a:off x="444197" y="5209953"/>
            <a:ext cx="404974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8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AF44CCE8-0502-448C-8E0B-9F2EE6784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5442" y="-340241"/>
            <a:ext cx="5500576" cy="3094074"/>
          </a:xfrm>
          <a:prstGeom prst="rect">
            <a:avLst/>
          </a:prstGeom>
        </p:spPr>
      </p:pic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993BE2F5-15E1-4FC5-AA1C-32D8BCCC02DE}"/>
              </a:ext>
            </a:extLst>
          </p:cNvPr>
          <p:cNvSpPr/>
          <p:nvPr/>
        </p:nvSpPr>
        <p:spPr>
          <a:xfrm>
            <a:off x="646215" y="637079"/>
            <a:ext cx="287316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sz="3200" dirty="0">
              <a:solidFill>
                <a:srgbClr val="1333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4274213B-89B0-4CD2-91CC-12F929276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838645"/>
              </p:ext>
            </p:extLst>
          </p:nvPr>
        </p:nvGraphicFramePr>
        <p:xfrm>
          <a:off x="464283" y="1886549"/>
          <a:ext cx="11334309" cy="43548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95153">
                  <a:extLst>
                    <a:ext uri="{9D8B030D-6E8A-4147-A177-3AD203B41FA5}">
                      <a16:colId xmlns:a16="http://schemas.microsoft.com/office/drawing/2014/main" val="2539316767"/>
                    </a:ext>
                  </a:extLst>
                </a:gridCol>
                <a:gridCol w="4348716">
                  <a:extLst>
                    <a:ext uri="{9D8B030D-6E8A-4147-A177-3AD203B41FA5}">
                      <a16:colId xmlns:a16="http://schemas.microsoft.com/office/drawing/2014/main" val="2038041175"/>
                    </a:ext>
                  </a:extLst>
                </a:gridCol>
                <a:gridCol w="5890440">
                  <a:extLst>
                    <a:ext uri="{9D8B030D-6E8A-4147-A177-3AD203B41FA5}">
                      <a16:colId xmlns:a16="http://schemas.microsoft.com/office/drawing/2014/main" val="907951899"/>
                    </a:ext>
                  </a:extLst>
                </a:gridCol>
              </a:tblGrid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28953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96445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68087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40841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208921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68353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F0954D9-4FFB-4150-BD5F-B4225A54A850}"/>
              </a:ext>
            </a:extLst>
          </p:cNvPr>
          <p:cNvSpPr/>
          <p:nvPr/>
        </p:nvSpPr>
        <p:spPr>
          <a:xfrm>
            <a:off x="446567" y="2519912"/>
            <a:ext cx="1052624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EC49A3-07F2-458A-8A0E-EC52FA6685CF}"/>
              </a:ext>
            </a:extLst>
          </p:cNvPr>
          <p:cNvSpPr/>
          <p:nvPr/>
        </p:nvSpPr>
        <p:spPr>
          <a:xfrm>
            <a:off x="446565" y="3274825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F48000-9E37-466A-8716-F450ED5944F9}"/>
              </a:ext>
            </a:extLst>
          </p:cNvPr>
          <p:cNvSpPr/>
          <p:nvPr/>
        </p:nvSpPr>
        <p:spPr>
          <a:xfrm>
            <a:off x="446569" y="4016617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DED2D9-EFB6-4A4A-AFB5-CF69A2046FF8}"/>
              </a:ext>
            </a:extLst>
          </p:cNvPr>
          <p:cNvSpPr/>
          <p:nvPr/>
        </p:nvSpPr>
        <p:spPr>
          <a:xfrm>
            <a:off x="464283" y="4734117"/>
            <a:ext cx="1052624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0B94AC-E0A6-4ACE-8D5F-93CA1CE9852D}"/>
              </a:ext>
            </a:extLst>
          </p:cNvPr>
          <p:cNvSpPr/>
          <p:nvPr/>
        </p:nvSpPr>
        <p:spPr>
          <a:xfrm>
            <a:off x="446565" y="5462657"/>
            <a:ext cx="1052624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BB28B2-93BB-4E8C-8A9A-5182290501B2}"/>
              </a:ext>
            </a:extLst>
          </p:cNvPr>
          <p:cNvSpPr/>
          <p:nvPr/>
        </p:nvSpPr>
        <p:spPr>
          <a:xfrm>
            <a:off x="1593105" y="2368689"/>
            <a:ext cx="4341633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4A7486-F016-43FD-AF8F-D331C26563E1}"/>
              </a:ext>
            </a:extLst>
          </p:cNvPr>
          <p:cNvSpPr/>
          <p:nvPr/>
        </p:nvSpPr>
        <p:spPr>
          <a:xfrm>
            <a:off x="1472609" y="312360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3878D6-8B92-4D67-BA06-25B4B497DE4A}"/>
              </a:ext>
            </a:extLst>
          </p:cNvPr>
          <p:cNvSpPr/>
          <p:nvPr/>
        </p:nvSpPr>
        <p:spPr>
          <a:xfrm>
            <a:off x="1531087" y="385597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AA4E47-8FA8-4E1C-8D93-0D9AE45AECA6}"/>
              </a:ext>
            </a:extLst>
          </p:cNvPr>
          <p:cNvSpPr/>
          <p:nvPr/>
        </p:nvSpPr>
        <p:spPr>
          <a:xfrm>
            <a:off x="1593105" y="4630653"/>
            <a:ext cx="4338083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070398-7827-4F90-9B6F-96B2EF795D75}"/>
              </a:ext>
            </a:extLst>
          </p:cNvPr>
          <p:cNvSpPr/>
          <p:nvPr/>
        </p:nvSpPr>
        <p:spPr>
          <a:xfrm>
            <a:off x="1520456" y="5324870"/>
            <a:ext cx="4338082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82EC18-AB95-4477-AD01-B84BC9B507C9}"/>
              </a:ext>
            </a:extLst>
          </p:cNvPr>
          <p:cNvSpPr/>
          <p:nvPr/>
        </p:nvSpPr>
        <p:spPr>
          <a:xfrm>
            <a:off x="5901060" y="2531918"/>
            <a:ext cx="611904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		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C30216-25D0-4E32-8AEE-9A79ABDB2666}"/>
              </a:ext>
            </a:extLst>
          </p:cNvPr>
          <p:cNvSpPr/>
          <p:nvPr/>
        </p:nvSpPr>
        <p:spPr>
          <a:xfrm>
            <a:off x="5911695" y="3108822"/>
            <a:ext cx="588689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F60D72-939B-4232-89A5-2D9D7D051FD5}"/>
              </a:ext>
            </a:extLst>
          </p:cNvPr>
          <p:cNvSpPr/>
          <p:nvPr/>
        </p:nvSpPr>
        <p:spPr>
          <a:xfrm>
            <a:off x="5900123" y="3832947"/>
            <a:ext cx="586562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0A0205-AB5B-410A-84C7-69DEC79D2C96}"/>
              </a:ext>
            </a:extLst>
          </p:cNvPr>
          <p:cNvSpPr/>
          <p:nvPr/>
        </p:nvSpPr>
        <p:spPr>
          <a:xfrm>
            <a:off x="5905479" y="4565139"/>
            <a:ext cx="5883350" cy="7540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D8B362-5644-430A-8E9B-CEB99C96D76D}"/>
              </a:ext>
            </a:extLst>
          </p:cNvPr>
          <p:cNvSpPr/>
          <p:nvPr/>
        </p:nvSpPr>
        <p:spPr>
          <a:xfrm>
            <a:off x="6064497" y="5280070"/>
            <a:ext cx="5862084" cy="7703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218B3C-1F40-40AE-A3CA-7E0975A228D4}"/>
              </a:ext>
            </a:extLst>
          </p:cNvPr>
          <p:cNvCxnSpPr/>
          <p:nvPr/>
        </p:nvCxnSpPr>
        <p:spPr>
          <a:xfrm>
            <a:off x="2713072" y="2932219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CCAC1C1-B1DD-4619-A6F6-2BE742433535}"/>
              </a:ext>
            </a:extLst>
          </p:cNvPr>
          <p:cNvCxnSpPr/>
          <p:nvPr/>
        </p:nvCxnSpPr>
        <p:spPr>
          <a:xfrm>
            <a:off x="3319128" y="2932219"/>
            <a:ext cx="15098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562629-7E80-4777-99EA-4E5B3C987BA6}"/>
              </a:ext>
            </a:extLst>
          </p:cNvPr>
          <p:cNvCxnSpPr/>
          <p:nvPr/>
        </p:nvCxnSpPr>
        <p:spPr>
          <a:xfrm flipH="1">
            <a:off x="3223436" y="251755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4CA4903-6C99-4DDD-8DF9-5DD4BB620F49}"/>
              </a:ext>
            </a:extLst>
          </p:cNvPr>
          <p:cNvCxnSpPr/>
          <p:nvPr/>
        </p:nvCxnSpPr>
        <p:spPr>
          <a:xfrm flipH="1">
            <a:off x="6608134" y="248373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86457C-55C6-4F07-ACF9-04A56DE2F268}"/>
              </a:ext>
            </a:extLst>
          </p:cNvPr>
          <p:cNvCxnSpPr/>
          <p:nvPr/>
        </p:nvCxnSpPr>
        <p:spPr>
          <a:xfrm flipH="1">
            <a:off x="2503968" y="3287805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C84806A-B8E4-4C2A-9251-FAB9D4517B66}"/>
              </a:ext>
            </a:extLst>
          </p:cNvPr>
          <p:cNvCxnSpPr/>
          <p:nvPr/>
        </p:nvCxnSpPr>
        <p:spPr>
          <a:xfrm flipH="1">
            <a:off x="6613445" y="332509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7F1537D-FCB8-4FD1-84BB-615FB822C065}"/>
              </a:ext>
            </a:extLst>
          </p:cNvPr>
          <p:cNvCxnSpPr/>
          <p:nvPr/>
        </p:nvCxnSpPr>
        <p:spPr>
          <a:xfrm flipH="1">
            <a:off x="2796363" y="400875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D49A60F-D9E0-4658-83F7-940DEE0F337C}"/>
              </a:ext>
            </a:extLst>
          </p:cNvPr>
          <p:cNvCxnSpPr/>
          <p:nvPr/>
        </p:nvCxnSpPr>
        <p:spPr>
          <a:xfrm flipH="1">
            <a:off x="6612506" y="401178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5C714E4-DA1D-45F2-A552-1EE2DD9168B9}"/>
              </a:ext>
            </a:extLst>
          </p:cNvPr>
          <p:cNvCxnSpPr/>
          <p:nvPr/>
        </p:nvCxnSpPr>
        <p:spPr>
          <a:xfrm flipH="1">
            <a:off x="2778636" y="477679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21E8A37-5556-496D-877D-281605703ED1}"/>
              </a:ext>
            </a:extLst>
          </p:cNvPr>
          <p:cNvCxnSpPr/>
          <p:nvPr/>
        </p:nvCxnSpPr>
        <p:spPr>
          <a:xfrm flipH="1">
            <a:off x="6600140" y="4760954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87AEBE-1181-4998-8C21-92092DC116E4}"/>
              </a:ext>
            </a:extLst>
          </p:cNvPr>
          <p:cNvCxnSpPr/>
          <p:nvPr/>
        </p:nvCxnSpPr>
        <p:spPr>
          <a:xfrm flipH="1">
            <a:off x="2684720" y="5507477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5C9D08B-DC40-42CB-A5A3-EE6CB75FDE67}"/>
              </a:ext>
            </a:extLst>
          </p:cNvPr>
          <p:cNvCxnSpPr/>
          <p:nvPr/>
        </p:nvCxnSpPr>
        <p:spPr>
          <a:xfrm flipH="1">
            <a:off x="6390557" y="549251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E0D657A-F59E-473F-A453-A5D590E80DC6}"/>
              </a:ext>
            </a:extLst>
          </p:cNvPr>
          <p:cNvCxnSpPr>
            <a:cxnSpLocks/>
          </p:cNvCxnSpPr>
          <p:nvPr/>
        </p:nvCxnSpPr>
        <p:spPr>
          <a:xfrm>
            <a:off x="5998534" y="2857943"/>
            <a:ext cx="561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65DDF44-7BEC-473E-9E72-C317834A49A3}"/>
              </a:ext>
            </a:extLst>
          </p:cNvPr>
          <p:cNvCxnSpPr/>
          <p:nvPr/>
        </p:nvCxnSpPr>
        <p:spPr>
          <a:xfrm>
            <a:off x="2004237" y="363622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091251-249D-46E1-8110-49C863172CB3}"/>
              </a:ext>
            </a:extLst>
          </p:cNvPr>
          <p:cNvCxnSpPr/>
          <p:nvPr/>
        </p:nvCxnSpPr>
        <p:spPr>
          <a:xfrm>
            <a:off x="2285999" y="4363168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5E967C5-970C-4D74-80CA-F72BBEEDFE25}"/>
              </a:ext>
            </a:extLst>
          </p:cNvPr>
          <p:cNvCxnSpPr/>
          <p:nvPr/>
        </p:nvCxnSpPr>
        <p:spPr>
          <a:xfrm>
            <a:off x="2241691" y="515956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B932FD7-3352-47D5-A463-956955EA01E3}"/>
              </a:ext>
            </a:extLst>
          </p:cNvPr>
          <p:cNvCxnSpPr>
            <a:cxnSpLocks/>
          </p:cNvCxnSpPr>
          <p:nvPr/>
        </p:nvCxnSpPr>
        <p:spPr>
          <a:xfrm>
            <a:off x="2055626" y="5861893"/>
            <a:ext cx="58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8F4D0E-D96E-4465-B348-03D96C527BA9}"/>
              </a:ext>
            </a:extLst>
          </p:cNvPr>
          <p:cNvCxnSpPr>
            <a:cxnSpLocks/>
          </p:cNvCxnSpPr>
          <p:nvPr/>
        </p:nvCxnSpPr>
        <p:spPr>
          <a:xfrm>
            <a:off x="6003844" y="3655509"/>
            <a:ext cx="609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E784A1E-992C-48AA-B414-F4CE47BADF2B}"/>
              </a:ext>
            </a:extLst>
          </p:cNvPr>
          <p:cNvCxnSpPr>
            <a:cxnSpLocks/>
          </p:cNvCxnSpPr>
          <p:nvPr/>
        </p:nvCxnSpPr>
        <p:spPr>
          <a:xfrm>
            <a:off x="6008221" y="4372765"/>
            <a:ext cx="572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945814D-F67E-41A4-9777-BFC139D29357}"/>
              </a:ext>
            </a:extLst>
          </p:cNvPr>
          <p:cNvCxnSpPr>
            <a:cxnSpLocks/>
          </p:cNvCxnSpPr>
          <p:nvPr/>
        </p:nvCxnSpPr>
        <p:spPr>
          <a:xfrm>
            <a:off x="5990540" y="5112468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DB74395-18C5-4D6D-9B0F-EB09A40BA73F}"/>
              </a:ext>
            </a:extLst>
          </p:cNvPr>
          <p:cNvCxnSpPr>
            <a:cxnSpLocks/>
          </p:cNvCxnSpPr>
          <p:nvPr/>
        </p:nvCxnSpPr>
        <p:spPr>
          <a:xfrm>
            <a:off x="6160184" y="5828209"/>
            <a:ext cx="230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FD6457A-E24B-4959-8481-44B9B32E362D}"/>
              </a:ext>
            </a:extLst>
          </p:cNvPr>
          <p:cNvCxnSpPr>
            <a:cxnSpLocks/>
          </p:cNvCxnSpPr>
          <p:nvPr/>
        </p:nvCxnSpPr>
        <p:spPr>
          <a:xfrm>
            <a:off x="6725092" y="2865031"/>
            <a:ext cx="4928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B56C585-0D74-41BC-9A95-7D82A2DE1C04}"/>
              </a:ext>
            </a:extLst>
          </p:cNvPr>
          <p:cNvCxnSpPr>
            <a:cxnSpLocks/>
          </p:cNvCxnSpPr>
          <p:nvPr/>
        </p:nvCxnSpPr>
        <p:spPr>
          <a:xfrm>
            <a:off x="6929120" y="3274825"/>
            <a:ext cx="13004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488D71E-A50B-4FD0-B4DC-9C2D19EFBF85}"/>
              </a:ext>
            </a:extLst>
          </p:cNvPr>
          <p:cNvCxnSpPr>
            <a:cxnSpLocks/>
          </p:cNvCxnSpPr>
          <p:nvPr/>
        </p:nvCxnSpPr>
        <p:spPr>
          <a:xfrm>
            <a:off x="2599661" y="3657492"/>
            <a:ext cx="26049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871578-FF85-4FE9-8F3B-1594A8E1093B}"/>
              </a:ext>
            </a:extLst>
          </p:cNvPr>
          <p:cNvCxnSpPr>
            <a:cxnSpLocks/>
          </p:cNvCxnSpPr>
          <p:nvPr/>
        </p:nvCxnSpPr>
        <p:spPr>
          <a:xfrm>
            <a:off x="6709137" y="3676775"/>
            <a:ext cx="34662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C753E9C-78C6-4C97-A439-3432F89228C7}"/>
              </a:ext>
            </a:extLst>
          </p:cNvPr>
          <p:cNvCxnSpPr>
            <a:cxnSpLocks/>
          </p:cNvCxnSpPr>
          <p:nvPr/>
        </p:nvCxnSpPr>
        <p:spPr>
          <a:xfrm>
            <a:off x="2922177" y="4398611"/>
            <a:ext cx="20857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B61663-3BFC-4DDD-A2D8-F1F039F3B776}"/>
              </a:ext>
            </a:extLst>
          </p:cNvPr>
          <p:cNvCxnSpPr>
            <a:cxnSpLocks/>
          </p:cNvCxnSpPr>
          <p:nvPr/>
        </p:nvCxnSpPr>
        <p:spPr>
          <a:xfrm>
            <a:off x="6697566" y="4411752"/>
            <a:ext cx="2360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F6CF24C-9CA7-461F-A99C-D697C503A5EF}"/>
              </a:ext>
            </a:extLst>
          </p:cNvPr>
          <p:cNvCxnSpPr>
            <a:cxnSpLocks/>
          </p:cNvCxnSpPr>
          <p:nvPr/>
        </p:nvCxnSpPr>
        <p:spPr>
          <a:xfrm>
            <a:off x="2874328" y="5197910"/>
            <a:ext cx="22806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8EE89D8-F928-4847-9621-91CB8E3BCF70}"/>
              </a:ext>
            </a:extLst>
          </p:cNvPr>
          <p:cNvCxnSpPr>
            <a:cxnSpLocks/>
          </p:cNvCxnSpPr>
          <p:nvPr/>
        </p:nvCxnSpPr>
        <p:spPr>
          <a:xfrm>
            <a:off x="6733045" y="5147268"/>
            <a:ext cx="276978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23506F-14D7-432C-9BBA-6D2BE06EA120}"/>
              </a:ext>
            </a:extLst>
          </p:cNvPr>
          <p:cNvCxnSpPr>
            <a:cxnSpLocks/>
          </p:cNvCxnSpPr>
          <p:nvPr/>
        </p:nvCxnSpPr>
        <p:spPr>
          <a:xfrm>
            <a:off x="2801678" y="5876070"/>
            <a:ext cx="24401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8C52B7F-926D-414A-AC59-4ECD434E09D9}"/>
              </a:ext>
            </a:extLst>
          </p:cNvPr>
          <p:cNvCxnSpPr>
            <a:cxnSpLocks/>
          </p:cNvCxnSpPr>
          <p:nvPr/>
        </p:nvCxnSpPr>
        <p:spPr>
          <a:xfrm>
            <a:off x="6472958" y="5867197"/>
            <a:ext cx="27635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F5782C7B-2532-454A-8111-03BBAD23890D}"/>
              </a:ext>
            </a:extLst>
          </p:cNvPr>
          <p:cNvSpPr/>
          <p:nvPr/>
        </p:nvSpPr>
        <p:spPr>
          <a:xfrm>
            <a:off x="2519916" y="285865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E6E1C6-729C-4E1F-BA3E-FEEE9E82DF05}"/>
              </a:ext>
            </a:extLst>
          </p:cNvPr>
          <p:cNvSpPr/>
          <p:nvPr/>
        </p:nvSpPr>
        <p:spPr>
          <a:xfrm>
            <a:off x="3669788" y="286266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AF7573A-74B7-453E-9BF8-40C5A869F70A}"/>
              </a:ext>
            </a:extLst>
          </p:cNvPr>
          <p:cNvSpPr/>
          <p:nvPr/>
        </p:nvSpPr>
        <p:spPr>
          <a:xfrm>
            <a:off x="1851847" y="360093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4A0E632-89FF-488A-9F3E-E5FC5661F01F}"/>
              </a:ext>
            </a:extLst>
          </p:cNvPr>
          <p:cNvSpPr/>
          <p:nvPr/>
        </p:nvSpPr>
        <p:spPr>
          <a:xfrm>
            <a:off x="3396961" y="3595408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060882F-9815-4DB8-A087-7F66A3127DF9}"/>
              </a:ext>
            </a:extLst>
          </p:cNvPr>
          <p:cNvSpPr/>
          <p:nvPr/>
        </p:nvSpPr>
        <p:spPr>
          <a:xfrm>
            <a:off x="2123750" y="433436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2B93862-117C-4839-B578-C7B00EDB4584}"/>
              </a:ext>
            </a:extLst>
          </p:cNvPr>
          <p:cNvSpPr/>
          <p:nvPr/>
        </p:nvSpPr>
        <p:spPr>
          <a:xfrm>
            <a:off x="3458141" y="433831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88D41A5-C9AF-4EB6-9745-C96235C65143}"/>
              </a:ext>
            </a:extLst>
          </p:cNvPr>
          <p:cNvSpPr/>
          <p:nvPr/>
        </p:nvSpPr>
        <p:spPr>
          <a:xfrm>
            <a:off x="2123750" y="506369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7297AB5-CD5C-4BD6-A4E4-D50B524B0D66}"/>
              </a:ext>
            </a:extLst>
          </p:cNvPr>
          <p:cNvSpPr/>
          <p:nvPr/>
        </p:nvSpPr>
        <p:spPr>
          <a:xfrm>
            <a:off x="3547730" y="508964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12EE033-B257-40FD-A7B4-3470C4973B0C}"/>
              </a:ext>
            </a:extLst>
          </p:cNvPr>
          <p:cNvSpPr/>
          <p:nvPr/>
        </p:nvSpPr>
        <p:spPr>
          <a:xfrm>
            <a:off x="1968025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40E6EAA-9829-4E09-8AE3-231EB6CB0F47}"/>
              </a:ext>
            </a:extLst>
          </p:cNvPr>
          <p:cNvSpPr/>
          <p:nvPr/>
        </p:nvSpPr>
        <p:spPr>
          <a:xfrm>
            <a:off x="3624324" y="5828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1F2BC97-256E-45BD-B554-DACB1593A09D}"/>
              </a:ext>
            </a:extLst>
          </p:cNvPr>
          <p:cNvSpPr/>
          <p:nvPr/>
        </p:nvSpPr>
        <p:spPr>
          <a:xfrm>
            <a:off x="5892290" y="280681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C7BF3EE-4CE6-4185-AE06-81E3FD9E56C0}"/>
              </a:ext>
            </a:extLst>
          </p:cNvPr>
          <p:cNvSpPr/>
          <p:nvPr/>
        </p:nvSpPr>
        <p:spPr>
          <a:xfrm>
            <a:off x="9120954" y="283167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2BBF8F5-DFBA-4A25-B575-B3B6427F30F1}"/>
              </a:ext>
            </a:extLst>
          </p:cNvPr>
          <p:cNvSpPr/>
          <p:nvPr/>
        </p:nvSpPr>
        <p:spPr>
          <a:xfrm>
            <a:off x="5921988" y="357940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87957D0-9DED-46E6-978B-4F3C368884AB}"/>
              </a:ext>
            </a:extLst>
          </p:cNvPr>
          <p:cNvSpPr/>
          <p:nvPr/>
        </p:nvSpPr>
        <p:spPr>
          <a:xfrm>
            <a:off x="7977826" y="360864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B0455DE-E17B-4722-AF6E-B0572036FFA0}"/>
              </a:ext>
            </a:extLst>
          </p:cNvPr>
          <p:cNvSpPr/>
          <p:nvPr/>
        </p:nvSpPr>
        <p:spPr>
          <a:xfrm>
            <a:off x="5877044" y="432216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4E5BA75-5FF2-479C-8792-7078778784D5}"/>
              </a:ext>
            </a:extLst>
          </p:cNvPr>
          <p:cNvSpPr/>
          <p:nvPr/>
        </p:nvSpPr>
        <p:spPr>
          <a:xfrm>
            <a:off x="7353790" y="433632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FA76740-0170-470B-8226-27336E3FDC15}"/>
              </a:ext>
            </a:extLst>
          </p:cNvPr>
          <p:cNvSpPr/>
          <p:nvPr/>
        </p:nvSpPr>
        <p:spPr>
          <a:xfrm>
            <a:off x="5881045" y="506375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915C69B-0098-422A-B70B-20E54CC57BFA}"/>
              </a:ext>
            </a:extLst>
          </p:cNvPr>
          <p:cNvSpPr/>
          <p:nvPr/>
        </p:nvSpPr>
        <p:spPr>
          <a:xfrm>
            <a:off x="7620110" y="507206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F9FF2B2-C495-4067-B6C7-86EB12EA0622}"/>
              </a:ext>
            </a:extLst>
          </p:cNvPr>
          <p:cNvSpPr/>
          <p:nvPr/>
        </p:nvSpPr>
        <p:spPr>
          <a:xfrm>
            <a:off x="5736307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1B4DD18-3C29-4D45-B11F-D5393A28DC63}"/>
              </a:ext>
            </a:extLst>
          </p:cNvPr>
          <p:cNvSpPr/>
          <p:nvPr/>
        </p:nvSpPr>
        <p:spPr>
          <a:xfrm>
            <a:off x="7450850" y="583938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165696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29" grpId="0"/>
      <p:bldP spid="30" grpId="0"/>
      <p:bldP spid="2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55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82" grpId="0"/>
      <p:bldP spid="84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333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3089351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696740" y="5264666"/>
              <a:ext cx="3741824" cy="15921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marR="0" lvl="1" indent="0" algn="l" defTabSz="457200" rtl="0" eaLnBrk="1" fontAlgn="auto" latinLnBrk="0" hangingPunct="1">
                <a:lnSpc>
                  <a:spcPts val="50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9833">
            <a:off x="4843478" y="1788374"/>
            <a:ext cx="1308255" cy="403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14" y="3886070"/>
            <a:ext cx="6876996" cy="3868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13B33-A56E-46EB-8DF0-CADA0BCE91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32" y="4880747"/>
            <a:ext cx="3798651" cy="21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8B7A171C-CD8E-4F3C-89D0-DC7D72B5C3CC}"/>
              </a:ext>
            </a:extLst>
          </p:cNvPr>
          <p:cNvSpPr/>
          <p:nvPr/>
        </p:nvSpPr>
        <p:spPr>
          <a:xfrm>
            <a:off x="509770" y="697741"/>
            <a:ext cx="11172460" cy="610063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4CDF23-A73F-4441-8BCC-03A90F0DACFA}"/>
              </a:ext>
            </a:extLst>
          </p:cNvPr>
          <p:cNvSpPr/>
          <p:nvPr/>
        </p:nvSpPr>
        <p:spPr>
          <a:xfrm>
            <a:off x="408479" y="1874067"/>
            <a:ext cx="381264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F9727A-AD8D-4323-B480-CCDB5CB0D5A4}"/>
              </a:ext>
            </a:extLst>
          </p:cNvPr>
          <p:cNvSpPr/>
          <p:nvPr/>
        </p:nvSpPr>
        <p:spPr>
          <a:xfrm>
            <a:off x="412899" y="2745931"/>
            <a:ext cx="326596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6E132F-D534-4D21-844C-EA9F41A627F3}"/>
              </a:ext>
            </a:extLst>
          </p:cNvPr>
          <p:cNvSpPr/>
          <p:nvPr/>
        </p:nvSpPr>
        <p:spPr>
          <a:xfrm>
            <a:off x="412900" y="3693604"/>
            <a:ext cx="9858151" cy="9916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khế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FDB1B6-0D68-41AF-89C7-AB02ED4ADA20}"/>
              </a:ext>
            </a:extLst>
          </p:cNvPr>
          <p:cNvSpPr/>
          <p:nvPr/>
        </p:nvSpPr>
        <p:spPr>
          <a:xfrm>
            <a:off x="412899" y="4998833"/>
            <a:ext cx="327839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0298E4-584C-4012-939D-4E03A5A6E37D}"/>
              </a:ext>
            </a:extLst>
          </p:cNvPr>
          <p:cNvSpPr/>
          <p:nvPr/>
        </p:nvSpPr>
        <p:spPr>
          <a:xfrm>
            <a:off x="3995338" y="1870281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0945C8-24E3-4A24-AF86-A94D94E34441}"/>
              </a:ext>
            </a:extLst>
          </p:cNvPr>
          <p:cNvSpPr/>
          <p:nvPr/>
        </p:nvSpPr>
        <p:spPr>
          <a:xfrm>
            <a:off x="3531810" y="2736748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864673-F19D-4E35-A66B-2C2B30E77257}"/>
              </a:ext>
            </a:extLst>
          </p:cNvPr>
          <p:cNvSpPr/>
          <p:nvPr/>
        </p:nvSpPr>
        <p:spPr>
          <a:xfrm>
            <a:off x="3276628" y="4134510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28E43-42D8-4623-831F-E333616F30FF}"/>
              </a:ext>
            </a:extLst>
          </p:cNvPr>
          <p:cNvSpPr/>
          <p:nvPr/>
        </p:nvSpPr>
        <p:spPr>
          <a:xfrm>
            <a:off x="3580668" y="4988533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EC61DC-275A-4C40-9AD2-B8AB838D42F5}"/>
              </a:ext>
            </a:extLst>
          </p:cNvPr>
          <p:cNvSpPr/>
          <p:nvPr/>
        </p:nvSpPr>
        <p:spPr>
          <a:xfrm>
            <a:off x="3995338" y="1870281"/>
            <a:ext cx="353710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10DFCA-6704-49A2-B50C-60AB7AD9ECAB}"/>
              </a:ext>
            </a:extLst>
          </p:cNvPr>
          <p:cNvSpPr/>
          <p:nvPr/>
        </p:nvSpPr>
        <p:spPr>
          <a:xfrm>
            <a:off x="3531810" y="2745931"/>
            <a:ext cx="3119375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FEFBEB-C4EB-41C1-A1EC-225EF0FCA7C9}"/>
              </a:ext>
            </a:extLst>
          </p:cNvPr>
          <p:cNvSpPr/>
          <p:nvPr/>
        </p:nvSpPr>
        <p:spPr>
          <a:xfrm>
            <a:off x="3276628" y="4133766"/>
            <a:ext cx="663028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lam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7D8E01-B689-493E-A71B-0159FB71520F}"/>
              </a:ext>
            </a:extLst>
          </p:cNvPr>
          <p:cNvSpPr/>
          <p:nvPr/>
        </p:nvSpPr>
        <p:spPr>
          <a:xfrm>
            <a:off x="3580668" y="4987789"/>
            <a:ext cx="449907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F091A-FC65-434F-9899-C6B71861A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63" y="1292016"/>
            <a:ext cx="4148775" cy="2333686"/>
          </a:xfrm>
          <a:prstGeom prst="rect">
            <a:avLst/>
          </a:prstGeom>
        </p:spPr>
      </p:pic>
      <p:pic>
        <p:nvPicPr>
          <p:cNvPr id="10" name="Picture 9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57D94484-EE3D-47A4-871D-C6CEA58DA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36" y="3391535"/>
            <a:ext cx="4929231" cy="38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  <p:bldP spid="27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99" y="3330892"/>
            <a:ext cx="2840920" cy="3127132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3850793" y="581605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Đánh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giá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mục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tiêu</a:t>
            </a:r>
            <a:endParaRPr lang="zh-CN" altLang="en-US" sz="7200" b="1" dirty="0">
              <a:solidFill>
                <a:srgbClr val="0070C0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72F3D4-4ABA-469E-A69D-B5DA94AE188C}"/>
              </a:ext>
            </a:extLst>
          </p:cNvPr>
          <p:cNvSpPr/>
          <p:nvPr/>
        </p:nvSpPr>
        <p:spPr>
          <a:xfrm>
            <a:off x="1967023" y="2281165"/>
            <a:ext cx="6900531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Nắm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mức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319ACD-DD0A-410D-B07E-587BC78C32DD}"/>
              </a:ext>
            </a:extLst>
          </p:cNvPr>
          <p:cNvSpPr/>
          <p:nvPr/>
        </p:nvSpPr>
        <p:spPr>
          <a:xfrm>
            <a:off x="1967023" y="3211031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đoạn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A867E8-0412-461B-9929-02D9048DB6F1}"/>
              </a:ext>
            </a:extLst>
          </p:cNvPr>
          <p:cNvSpPr/>
          <p:nvPr/>
        </p:nvSpPr>
        <p:spPr>
          <a:xfrm>
            <a:off x="1967023" y="4197074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định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4EEFB10-7193-4B8D-87E8-A25EAB973721}"/>
              </a:ext>
            </a:extLst>
          </p:cNvPr>
          <p:cNvSpPr/>
          <p:nvPr/>
        </p:nvSpPr>
        <p:spPr>
          <a:xfrm>
            <a:off x="1967023" y="5322798"/>
            <a:ext cx="8322042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Đặt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7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C4A4BD4-90C4-491C-8655-59F473EA4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12" y="-885826"/>
            <a:ext cx="7366000" cy="4143375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>
            <a:extLst>
              <a:ext uri="{FF2B5EF4-FFF2-40B4-BE49-F238E27FC236}">
                <a16:creationId xmlns:a16="http://schemas.microsoft.com/office/drawing/2014/main" id="{A99E1794-C11B-4D54-9B8D-BB16CC4F2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9119" y="-368155"/>
            <a:ext cx="6351181" cy="357253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C865F6-210B-44CE-8401-C65B66EE6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48" y="2700375"/>
            <a:ext cx="3622074" cy="3986984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E97B0E0-BB94-4ADF-8DE4-0F062AE128B8}"/>
              </a:ext>
            </a:extLst>
          </p:cNvPr>
          <p:cNvSpPr/>
          <p:nvPr/>
        </p:nvSpPr>
        <p:spPr>
          <a:xfrm flipH="1">
            <a:off x="3812953" y="1016501"/>
            <a:ext cx="6092315" cy="241249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6154D637-DDF6-4512-AB79-018311118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542" y1="16667" x2="43542" y2="16667"/>
                        <a14:foregroundMark x1="43021" y1="14537" x2="43021" y2="14537"/>
                        <a14:foregroundMark x1="42552" y1="11481" x2="42552" y2="11481"/>
                        <a14:foregroundMark x1="43542" y1="14074" x2="43542" y2="14074"/>
                        <a14:foregroundMark x1="39531" y1="25278" x2="39531" y2="25278"/>
                        <a14:foregroundMark x1="43385" y1="15000" x2="43385" y2="15000"/>
                        <a14:foregroundMark x1="43490" y1="13611" x2="43490" y2="13611"/>
                        <a14:foregroundMark x1="46458" y1="18148" x2="46458" y2="18148"/>
                        <a14:foregroundMark x1="46458" y1="16667" x2="46458" y2="16667"/>
                        <a14:foregroundMark x1="66146" y1="38981" x2="66146" y2="38981"/>
                        <a14:foregroundMark x1="67135" y1="36019" x2="67135" y2="36019"/>
                        <a14:foregroundMark x1="66719" y1="35185" x2="66719" y2="35185"/>
                        <a14:foregroundMark x1="68438" y1="31389" x2="68438" y2="31389"/>
                        <a14:foregroundMark x1="69635" y1="45926" x2="69635" y2="45926"/>
                        <a14:foregroundMark x1="70573" y1="46667" x2="70573" y2="46667"/>
                        <a14:foregroundMark x1="70208" y1="44537" x2="70208" y2="4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2265">
            <a:off x="-1580144" y="2710582"/>
            <a:ext cx="7051678" cy="39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F7B3D6-A5CF-4A84-8864-003F83D3A366}"/>
              </a:ext>
            </a:extLst>
          </p:cNvPr>
          <p:cNvSpPr/>
          <p:nvPr/>
        </p:nvSpPr>
        <p:spPr>
          <a:xfrm>
            <a:off x="5042197" y="1407921"/>
            <a:ext cx="4548372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60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20779AB-53E6-4297-A6DB-5FB505A5E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55" y="2371060"/>
            <a:ext cx="9092018" cy="5114260"/>
          </a:xfrm>
          <a:prstGeom prst="rect">
            <a:avLst/>
          </a:prstGeom>
        </p:spPr>
      </p:pic>
      <p:pic>
        <p:nvPicPr>
          <p:cNvPr id="19" name="Picture 18" descr="A picture containing indoor, sweet, colorful&#10;&#10;Description automatically generated">
            <a:extLst>
              <a:ext uri="{FF2B5EF4-FFF2-40B4-BE49-F238E27FC236}">
                <a16:creationId xmlns:a16="http://schemas.microsoft.com/office/drawing/2014/main" id="{4153C573-6507-46F4-94A6-E8DA649BE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767" y="4253022"/>
            <a:ext cx="5094177" cy="2865475"/>
          </a:xfrm>
          <a:prstGeom prst="rect">
            <a:avLst/>
          </a:prstGeom>
        </p:spPr>
      </p:pic>
      <p:pic>
        <p:nvPicPr>
          <p:cNvPr id="26" name="Picture 25" descr="A picture containing lamp&#10;&#10;Description automatically generated">
            <a:extLst>
              <a:ext uri="{FF2B5EF4-FFF2-40B4-BE49-F238E27FC236}">
                <a16:creationId xmlns:a16="http://schemas.microsoft.com/office/drawing/2014/main" id="{79ABF35C-9354-4889-875F-932F18F53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752" y="-499732"/>
            <a:ext cx="9220790" cy="483781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88A437B-C81D-4823-A205-93A73B2EB45B}"/>
              </a:ext>
            </a:extLst>
          </p:cNvPr>
          <p:cNvSpPr/>
          <p:nvPr/>
        </p:nvSpPr>
        <p:spPr>
          <a:xfrm>
            <a:off x="2903871" y="2633982"/>
            <a:ext cx="684736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76C33-E881-486A-BEB2-A3837E5D0BEC}"/>
              </a:ext>
            </a:extLst>
          </p:cNvPr>
          <p:cNvSpPr/>
          <p:nvPr/>
        </p:nvSpPr>
        <p:spPr>
          <a:xfrm>
            <a:off x="2903871" y="3429000"/>
            <a:ext cx="6847368" cy="10845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49474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32" y="2381398"/>
            <a:ext cx="3622074" cy="3986984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4492992" y="592310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Ông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Táo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về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trời</a:t>
            </a:r>
            <a:endParaRPr lang="zh-CN" altLang="en-US" sz="7200" dirty="0">
              <a:solidFill>
                <a:srgbClr val="F75945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4222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095359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4222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095358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5" name="图片 4" descr="图片包含 玩具&#10;&#10;自动生成的说明">
            <a:extLst>
              <a:ext uri="{FF2B5EF4-FFF2-40B4-BE49-F238E27FC236}">
                <a16:creationId xmlns:a16="http://schemas.microsoft.com/office/drawing/2014/main" id="{CA710AED-03DB-4693-9ABD-928F0B928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85" y="2796731"/>
            <a:ext cx="5750886" cy="4061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7F49D8-7419-40E1-A560-37C0C01086C3}"/>
              </a:ext>
            </a:extLst>
          </p:cNvPr>
          <p:cNvSpPr/>
          <p:nvPr/>
        </p:nvSpPr>
        <p:spPr>
          <a:xfrm>
            <a:off x="1722474" y="1127051"/>
            <a:ext cx="9016409" cy="16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UTM Edwardian" panose="02040603050506020204" pitchFamily="18" charset="0"/>
              </a:rPr>
              <a:t>Chào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tạm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biệt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các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em</a:t>
            </a:r>
            <a:r>
              <a:rPr lang="en-US" sz="9600">
                <a:latin typeface="UTM Edwardian" panose="02040603050506020204" pitchFamily="18" charset="0"/>
              </a:rPr>
              <a:t>!</a:t>
            </a:r>
            <a:endParaRPr lang="en-US" sz="9600" dirty="0"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bunch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529176B1-40F2-4C3B-8011-3C7A39D14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194" y="2717084"/>
            <a:ext cx="5308592" cy="2986083"/>
          </a:xfrm>
          <a:prstGeom prst="rect">
            <a:avLst/>
          </a:prstGeom>
        </p:spPr>
      </p:pic>
      <p:grpSp>
        <p:nvGrpSpPr>
          <p:cNvPr id="39" name="组合 69">
            <a:extLst>
              <a:ext uri="{FF2B5EF4-FFF2-40B4-BE49-F238E27FC236}">
                <a16:creationId xmlns:a16="http://schemas.microsoft.com/office/drawing/2014/main" id="{9684BEFC-032C-4D51-8BAD-07989D08AD02}"/>
              </a:ext>
            </a:extLst>
          </p:cNvPr>
          <p:cNvGrpSpPr/>
          <p:nvPr/>
        </p:nvGrpSpPr>
        <p:grpSpPr>
          <a:xfrm rot="16200000">
            <a:off x="2104498" y="-2346548"/>
            <a:ext cx="1998921" cy="6539025"/>
            <a:chOff x="3073723" y="1206959"/>
            <a:chExt cx="1852226" cy="5499244"/>
          </a:xfrm>
        </p:grpSpPr>
        <p:pic>
          <p:nvPicPr>
            <p:cNvPr id="40" name="图片 70" descr="图片包含 物体&#10;&#10;自动生成的说明">
              <a:extLst>
                <a:ext uri="{FF2B5EF4-FFF2-40B4-BE49-F238E27FC236}">
                  <a16:creationId xmlns:a16="http://schemas.microsoft.com/office/drawing/2014/main" id="{2E7AF84B-EEF1-4A4C-B735-1D7EBFAB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1" name="图片 71">
              <a:extLst>
                <a:ext uri="{FF2B5EF4-FFF2-40B4-BE49-F238E27FC236}">
                  <a16:creationId xmlns:a16="http://schemas.microsoft.com/office/drawing/2014/main" id="{6DB06564-043C-4326-B004-80FEB3834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2" name="图片 72">
              <a:extLst>
                <a:ext uri="{FF2B5EF4-FFF2-40B4-BE49-F238E27FC236}">
                  <a16:creationId xmlns:a16="http://schemas.microsoft.com/office/drawing/2014/main" id="{1C6CCB4A-C1D0-4978-930D-86BA42D54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3" name="文本框 73">
              <a:extLst>
                <a:ext uri="{FF2B5EF4-FFF2-40B4-BE49-F238E27FC236}">
                  <a16:creationId xmlns:a16="http://schemas.microsoft.com/office/drawing/2014/main" id="{1020F1C2-E1C4-4128-8D21-5FF24ED7E9C8}"/>
                </a:ext>
              </a:extLst>
            </p:cNvPr>
            <p:cNvSpPr txBox="1"/>
            <p:nvPr/>
          </p:nvSpPr>
          <p:spPr>
            <a:xfrm rot="5400000">
              <a:off x="2352940" y="3783380"/>
              <a:ext cx="2921075" cy="65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Chuẩn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bị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4" name="矩形 74">
              <a:extLst>
                <a:ext uri="{FF2B5EF4-FFF2-40B4-BE49-F238E27FC236}">
                  <a16:creationId xmlns:a16="http://schemas.microsoft.com/office/drawing/2014/main" id="{5F58ADBD-5F8A-4963-B9E1-0A288210541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A3B0E9C4-A024-46FF-8DC4-4656135A4C8A}"/>
              </a:ext>
            </a:extLst>
          </p:cNvPr>
          <p:cNvSpPr/>
          <p:nvPr/>
        </p:nvSpPr>
        <p:spPr>
          <a:xfrm>
            <a:off x="573214" y="1903224"/>
            <a:ext cx="10470706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1097E0-9345-4097-8FA2-004BF8D3B409}"/>
              </a:ext>
            </a:extLst>
          </p:cNvPr>
          <p:cNvSpPr/>
          <p:nvPr/>
        </p:nvSpPr>
        <p:spPr>
          <a:xfrm>
            <a:off x="680720" y="3281680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may.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5931B1-024B-4B54-B5AF-F7F82A9DA915}"/>
              </a:ext>
            </a:extLst>
          </p:cNvPr>
          <p:cNvCxnSpPr>
            <a:cxnSpLocks/>
          </p:cNvCxnSpPr>
          <p:nvPr/>
        </p:nvCxnSpPr>
        <p:spPr>
          <a:xfrm>
            <a:off x="1169667" y="3992880"/>
            <a:ext cx="158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D39481-B458-4E40-95AB-CAADEAE188B5}"/>
              </a:ext>
            </a:extLst>
          </p:cNvPr>
          <p:cNvCxnSpPr/>
          <p:nvPr/>
        </p:nvCxnSpPr>
        <p:spPr>
          <a:xfrm>
            <a:off x="2987040" y="3992880"/>
            <a:ext cx="32816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267178B-FDA4-4A8C-B453-972BA59A6FDD}"/>
              </a:ext>
            </a:extLst>
          </p:cNvPr>
          <p:cNvSpPr/>
          <p:nvPr/>
        </p:nvSpPr>
        <p:spPr>
          <a:xfrm>
            <a:off x="1694320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7B061E9-7E87-4E08-919F-A93CA25121C9}"/>
              </a:ext>
            </a:extLst>
          </p:cNvPr>
          <p:cNvSpPr/>
          <p:nvPr/>
        </p:nvSpPr>
        <p:spPr>
          <a:xfrm>
            <a:off x="4340878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690F3DF-2507-4A16-8E58-69B111480435}"/>
              </a:ext>
            </a:extLst>
          </p:cNvPr>
          <p:cNvSpPr/>
          <p:nvPr/>
        </p:nvSpPr>
        <p:spPr>
          <a:xfrm>
            <a:off x="680720" y="4875029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788A444-5F7A-4D7D-BF87-B16AAF4FFB9B}"/>
              </a:ext>
            </a:extLst>
          </p:cNvPr>
          <p:cNvCxnSpPr>
            <a:cxnSpLocks/>
          </p:cNvCxnSpPr>
          <p:nvPr/>
        </p:nvCxnSpPr>
        <p:spPr>
          <a:xfrm>
            <a:off x="1169667" y="5586229"/>
            <a:ext cx="1482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DBF0A75-0F8C-47B7-94BD-3F31CF30F34A}"/>
              </a:ext>
            </a:extLst>
          </p:cNvPr>
          <p:cNvCxnSpPr>
            <a:cxnSpLocks/>
          </p:cNvCxnSpPr>
          <p:nvPr/>
        </p:nvCxnSpPr>
        <p:spPr>
          <a:xfrm>
            <a:off x="2824480" y="5586229"/>
            <a:ext cx="1353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35296B1B-8848-48E1-AF8E-628537DF44E4}"/>
              </a:ext>
            </a:extLst>
          </p:cNvPr>
          <p:cNvSpPr/>
          <p:nvPr/>
        </p:nvSpPr>
        <p:spPr>
          <a:xfrm>
            <a:off x="1513273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199A6D2-791A-4EB9-9433-248EC60F407C}"/>
              </a:ext>
            </a:extLst>
          </p:cNvPr>
          <p:cNvSpPr/>
          <p:nvPr/>
        </p:nvSpPr>
        <p:spPr>
          <a:xfrm>
            <a:off x="3103959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F7AE186-F4DD-4C49-BC54-8AF81F54CB6F}"/>
              </a:ext>
            </a:extLst>
          </p:cNvPr>
          <p:cNvCxnSpPr>
            <a:cxnSpLocks/>
          </p:cNvCxnSpPr>
          <p:nvPr/>
        </p:nvCxnSpPr>
        <p:spPr>
          <a:xfrm>
            <a:off x="4394711" y="5594619"/>
            <a:ext cx="827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9A92A2B-8E65-4D42-BDB9-9FC6C0E9C14B}"/>
              </a:ext>
            </a:extLst>
          </p:cNvPr>
          <p:cNvCxnSpPr>
            <a:cxnSpLocks/>
          </p:cNvCxnSpPr>
          <p:nvPr/>
        </p:nvCxnSpPr>
        <p:spPr>
          <a:xfrm>
            <a:off x="5419081" y="5586229"/>
            <a:ext cx="23634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9A42DF2E-57CB-4408-A0FD-185873FDBF13}"/>
              </a:ext>
            </a:extLst>
          </p:cNvPr>
          <p:cNvSpPr/>
          <p:nvPr/>
        </p:nvSpPr>
        <p:spPr>
          <a:xfrm>
            <a:off x="441103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453D2DB-35A7-438F-9261-CC1F99817086}"/>
              </a:ext>
            </a:extLst>
          </p:cNvPr>
          <p:cNvSpPr/>
          <p:nvPr/>
        </p:nvSpPr>
        <p:spPr>
          <a:xfrm>
            <a:off x="603682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4F510B-9D62-439C-90F3-6CCD8227212B}"/>
              </a:ext>
            </a:extLst>
          </p:cNvPr>
          <p:cNvCxnSpPr>
            <a:cxnSpLocks/>
          </p:cNvCxnSpPr>
          <p:nvPr/>
        </p:nvCxnSpPr>
        <p:spPr>
          <a:xfrm flipH="1">
            <a:off x="2844800" y="353413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B4BD354-CB4A-464E-B28A-73BDA6803F88}"/>
              </a:ext>
            </a:extLst>
          </p:cNvPr>
          <p:cNvCxnSpPr>
            <a:cxnSpLocks/>
          </p:cNvCxnSpPr>
          <p:nvPr/>
        </p:nvCxnSpPr>
        <p:spPr>
          <a:xfrm flipH="1">
            <a:off x="2702738" y="5092434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799D06E-213C-4C09-B9C9-3B1395F2A22B}"/>
              </a:ext>
            </a:extLst>
          </p:cNvPr>
          <p:cNvCxnSpPr>
            <a:cxnSpLocks/>
          </p:cNvCxnSpPr>
          <p:nvPr/>
        </p:nvCxnSpPr>
        <p:spPr>
          <a:xfrm flipH="1">
            <a:off x="5284839" y="510070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71E6DDB-C3E4-458C-B8E0-3BE181186CB2}"/>
              </a:ext>
            </a:extLst>
          </p:cNvPr>
          <p:cNvSpPr/>
          <p:nvPr/>
        </p:nvSpPr>
        <p:spPr>
          <a:xfrm>
            <a:off x="6799760" y="3281680"/>
            <a:ext cx="2050326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3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9233C91-FCC5-4B70-B8DC-A979AF3C21AE}"/>
              </a:ext>
            </a:extLst>
          </p:cNvPr>
          <p:cNvSpPr/>
          <p:nvPr/>
        </p:nvSpPr>
        <p:spPr>
          <a:xfrm>
            <a:off x="7941997" y="4923970"/>
            <a:ext cx="1970361" cy="908174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058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/>
      <p:bldP spid="53" grpId="0"/>
      <p:bldP spid="54" grpId="0"/>
      <p:bldP spid="68" grpId="0"/>
      <p:bldP spid="78" grpId="0"/>
      <p:bldP spid="84" grpId="0"/>
      <p:bldP spid="85" grpId="0"/>
      <p:bldP spid="29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FEC607B-7469-4B14-BF19-587743294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32" y="915959"/>
            <a:ext cx="2504375" cy="25131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367DAF2-5F1F-47A0-A064-2333631DE1EF}"/>
              </a:ext>
            </a:extLst>
          </p:cNvPr>
          <p:cNvSpPr txBox="1"/>
          <p:nvPr/>
        </p:nvSpPr>
        <p:spPr>
          <a:xfrm>
            <a:off x="4112945" y="151265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71DCC11-76A6-43DC-8312-50F33B9448FA}"/>
              </a:ext>
            </a:extLst>
          </p:cNvPr>
          <p:cNvSpPr txBox="1"/>
          <p:nvPr/>
        </p:nvSpPr>
        <p:spPr>
          <a:xfrm>
            <a:off x="3501189" y="530910"/>
            <a:ext cx="518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Luyện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từ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và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3200" dirty="0">
              <a:solidFill>
                <a:srgbClr val="F75945"/>
              </a:solidFill>
              <a:latin typeface="UTM Aristote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2F13F371-2095-4DDA-B69D-82D0B9C46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1" y="915897"/>
            <a:ext cx="2504375" cy="2513103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id="{CA66D8BB-0651-44F4-A343-CE50D0DB8569}"/>
              </a:ext>
            </a:extLst>
          </p:cNvPr>
          <p:cNvSpPr txBox="1"/>
          <p:nvPr/>
        </p:nvSpPr>
        <p:spPr>
          <a:xfrm>
            <a:off x="6441001" y="139790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ghép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668BA6B7-6254-4800-AAB9-1DE406310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34" y="1392472"/>
            <a:ext cx="12518667" cy="70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, indoor&#10;&#10;Description automatically generated">
            <a:extLst>
              <a:ext uri="{FF2B5EF4-FFF2-40B4-BE49-F238E27FC236}">
                <a16:creationId xmlns:a16="http://schemas.microsoft.com/office/drawing/2014/main" id="{6225CA92-2A3D-48A5-A52E-48007691F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65" y="-436934"/>
            <a:ext cx="7411486" cy="4168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7B1F6F-6697-43D5-95E5-A90FC1B1A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018" y="3294764"/>
            <a:ext cx="6807200" cy="38290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627A59-7E8B-4897-92D9-3B53954DC79C}"/>
              </a:ext>
            </a:extLst>
          </p:cNvPr>
          <p:cNvSpPr/>
          <p:nvPr/>
        </p:nvSpPr>
        <p:spPr>
          <a:xfrm>
            <a:off x="2958217" y="549109"/>
            <a:ext cx="4548372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60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5FCA1-1020-44FC-AC91-78F6C8992710}"/>
              </a:ext>
            </a:extLst>
          </p:cNvPr>
          <p:cNvSpPr/>
          <p:nvPr/>
        </p:nvSpPr>
        <p:spPr>
          <a:xfrm>
            <a:off x="882502" y="2073349"/>
            <a:ext cx="6900531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Nắm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mức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808A67-A68E-4E43-AFAC-FE25086F4F3A}"/>
              </a:ext>
            </a:extLst>
          </p:cNvPr>
          <p:cNvSpPr/>
          <p:nvPr/>
        </p:nvSpPr>
        <p:spPr>
          <a:xfrm>
            <a:off x="1967023" y="3211031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đoạn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C0EC26-E29A-4BD8-832E-49CA8B8A3B72}"/>
              </a:ext>
            </a:extLst>
          </p:cNvPr>
          <p:cNvSpPr/>
          <p:nvPr/>
        </p:nvSpPr>
        <p:spPr>
          <a:xfrm>
            <a:off x="1967023" y="4197074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định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B12003-4421-4E28-BCF7-CFD8DE314E0E}"/>
              </a:ext>
            </a:extLst>
          </p:cNvPr>
          <p:cNvSpPr/>
          <p:nvPr/>
        </p:nvSpPr>
        <p:spPr>
          <a:xfrm>
            <a:off x="1967023" y="5322798"/>
            <a:ext cx="8322042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Đặt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5DBCA804-01C1-45B4-85F4-16DC7D36D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238" y="-281766"/>
            <a:ext cx="5082363" cy="2858829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BAFEB5C-1661-481B-9F8D-097278B97F41}"/>
              </a:ext>
            </a:extLst>
          </p:cNvPr>
          <p:cNvSpPr/>
          <p:nvPr/>
        </p:nvSpPr>
        <p:spPr>
          <a:xfrm flipH="1">
            <a:off x="4768704" y="570170"/>
            <a:ext cx="5500854" cy="285882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40EEB3F6-71DC-4999-AD7E-677EB46A4713}"/>
              </a:ext>
            </a:extLst>
          </p:cNvPr>
          <p:cNvSpPr/>
          <p:nvPr/>
        </p:nvSpPr>
        <p:spPr>
          <a:xfrm flipH="1">
            <a:off x="4803094" y="550901"/>
            <a:ext cx="5500854" cy="2849526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8F261D-63E7-43A5-BC8E-E53C6301A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854" y1="82813" x2="33854" y2="82813"/>
                        <a14:foregroundMark x1="31146" y1="79063" x2="31146" y2="79063"/>
                        <a14:foregroundMark x1="33646" y1="77500" x2="33646" y2="77500"/>
                        <a14:foregroundMark x1="54792" y1="74375" x2="54792" y2="74375"/>
                        <a14:foregroundMark x1="57500" y1="75313" x2="57500" y2="75313"/>
                        <a14:foregroundMark x1="57188" y1="74063" x2="57188" y2="74063"/>
                        <a14:foregroundMark x1="57188" y1="73438" x2="57188" y2="73438"/>
                        <a14:foregroundMark x1="56667" y1="72083" x2="56667" y2="72083"/>
                        <a14:foregroundMark x1="51146" y1="84479" x2="51146" y2="84479"/>
                        <a14:foregroundMark x1="46042" y1="85729" x2="46042" y2="85729"/>
                        <a14:foregroundMark x1="51458" y1="85000" x2="51458" y2="85000"/>
                        <a14:foregroundMark x1="52396" y1="86979" x2="52396" y2="86979"/>
                        <a14:foregroundMark x1="53229" y1="87917" x2="53229" y2="87917"/>
                        <a14:foregroundMark x1="51667" y1="85625" x2="51667" y2="85625"/>
                        <a14:foregroundMark x1="51458" y1="85417" x2="51458" y2="85417"/>
                        <a14:foregroundMark x1="48438" y1="82500" x2="48438" y2="82500"/>
                        <a14:foregroundMark x1="39375" y1="85313" x2="39375" y2="85313"/>
                        <a14:foregroundMark x1="33333" y1="85625" x2="33333" y2="85625"/>
                        <a14:foregroundMark x1="32292" y1="86042" x2="32292" y2="86042"/>
                        <a14:foregroundMark x1="39063" y1="88333" x2="39063" y2="88333"/>
                        <a14:foregroundMark x1="39375" y1="88333" x2="39375" y2="88333"/>
                        <a14:foregroundMark x1="39375" y1="88333" x2="39375" y2="88333"/>
                        <a14:foregroundMark x1="42083" y1="88021" x2="42708" y2="88021"/>
                        <a14:foregroundMark x1="43854" y1="88021" x2="44792" y2="88333"/>
                        <a14:foregroundMark x1="46042" y1="88646" x2="47188" y2="88958"/>
                        <a14:foregroundMark x1="48229" y1="88958" x2="49167" y2="89479"/>
                        <a14:foregroundMark x1="49167" y1="89479" x2="49167" y2="89479"/>
                        <a14:foregroundMark x1="50417" y1="89479" x2="50833" y2="89271"/>
                        <a14:foregroundMark x1="53021" y1="87708" x2="53021" y2="87708"/>
                        <a14:foregroundMark x1="53229" y1="86563" x2="53333" y2="86042"/>
                        <a14:foregroundMark x1="53021" y1="84688" x2="53021" y2="84688"/>
                        <a14:foregroundMark x1="53021" y1="84167" x2="53021" y2="84167"/>
                        <a14:foregroundMark x1="54896" y1="86042" x2="55104" y2="86563"/>
                        <a14:foregroundMark x1="53333" y1="86979" x2="53333" y2="86979"/>
                        <a14:foregroundMark x1="53333" y1="88646" x2="53333" y2="88646"/>
                        <a14:foregroundMark x1="53333" y1="89167" x2="53333" y2="89167"/>
                        <a14:foregroundMark x1="52083" y1="89167" x2="52083" y2="89167"/>
                        <a14:foregroundMark x1="49063" y1="89479" x2="49063" y2="89479"/>
                        <a14:foregroundMark x1="46563" y1="89271" x2="46563" y2="89271"/>
                        <a14:foregroundMark x1="44479" y1="89167" x2="44479" y2="89167"/>
                        <a14:foregroundMark x1="43750" y1="88854" x2="42396" y2="88021"/>
                        <a14:foregroundMark x1="41146" y1="87396" x2="41146" y2="87396"/>
                        <a14:foregroundMark x1="41146" y1="87396" x2="41146" y2="87396"/>
                        <a14:foregroundMark x1="41146" y1="87396" x2="41146" y2="87396"/>
                        <a14:foregroundMark x1="38333" y1="86979" x2="37813" y2="86979"/>
                        <a14:foregroundMark x1="36875" y1="86979" x2="36875" y2="86979"/>
                        <a14:foregroundMark x1="35417" y1="86667" x2="35417" y2="86667"/>
                        <a14:foregroundMark x1="32708" y1="86042" x2="32708" y2="86042"/>
                        <a14:foregroundMark x1="30833" y1="85313" x2="30833" y2="85313"/>
                        <a14:foregroundMark x1="56146" y1="80313" x2="56146" y2="80313"/>
                        <a14:foregroundMark x1="56667" y1="79375" x2="56667" y2="79375"/>
                        <a14:foregroundMark x1="57188" y1="79271" x2="57188" y2="79271"/>
                        <a14:foregroundMark x1="57708" y1="79271" x2="58333" y2="79063"/>
                        <a14:foregroundMark x1="58646" y1="78125" x2="58646" y2="78125"/>
                        <a14:foregroundMark x1="33958" y1="76146" x2="33958" y2="76146"/>
                        <a14:foregroundMark x1="36354" y1="76250" x2="36354" y2="76250"/>
                        <a14:backgroundMark x1="20313" y1="43750" x2="20313" y2="43750"/>
                        <a14:backgroundMark x1="22708" y1="49167" x2="22708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41" y="321550"/>
            <a:ext cx="6858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D97F6E9C-0195-4C98-B3C0-A0B98455C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4" b="96648" l="3000" r="95000">
                        <a14:foregroundMark x1="11357" y1="3796" x2="11357" y2="3796"/>
                        <a14:foregroundMark x1="18643" y1="6462" x2="18643" y2="6462"/>
                        <a14:foregroundMark x1="20714" y1="6462" x2="25429" y2="6462"/>
                        <a14:foregroundMark x1="29571" y1="6179" x2="29571" y2="6179"/>
                        <a14:foregroundMark x1="4643" y1="7916" x2="4643" y2="7916"/>
                        <a14:foregroundMark x1="5143" y1="3514" x2="5143" y2="3514"/>
                        <a14:foregroundMark x1="3071" y1="16155" x2="3071" y2="16155"/>
                        <a14:foregroundMark x1="54500" y1="89903" x2="54500" y2="89903"/>
                        <a14:foregroundMark x1="85214" y1="88126" x2="85214" y2="88126"/>
                        <a14:foregroundMark x1="89857" y1="64338" x2="89857" y2="64338"/>
                        <a14:foregroundMark x1="67000" y1="66115" x2="64429" y2="67286"/>
                        <a14:foregroundMark x1="43071" y1="69063" x2="43071" y2="69063"/>
                        <a14:foregroundMark x1="27500" y1="60541" x2="27500" y2="60541"/>
                        <a14:foregroundMark x1="44643" y1="58481" x2="44643" y2="58481"/>
                        <a14:foregroundMark x1="28500" y1="58764" x2="25929" y2="59047"/>
                        <a14:foregroundMark x1="26429" y1="56704" x2="26429" y2="56704"/>
                        <a14:foregroundMark x1="23357" y1="56422" x2="23357" y2="56422"/>
                        <a14:foregroundMark x1="51929" y1="61712" x2="51929" y2="61712"/>
                        <a14:foregroundMark x1="72214" y1="58764" x2="72214" y2="58764"/>
                        <a14:foregroundMark x1="84143" y1="58764" x2="84143" y2="58764"/>
                        <a14:foregroundMark x1="86214" y1="59047" x2="88857" y2="60824"/>
                        <a14:foregroundMark x1="89357" y1="63166" x2="91429" y2="68740"/>
                        <a14:foregroundMark x1="91429" y1="70234" x2="91429" y2="73142"/>
                        <a14:foregroundMark x1="91429" y1="76373" x2="91429" y2="80493"/>
                        <a14:foregroundMark x1="90929" y1="82876" x2="90929" y2="84612"/>
                        <a14:foregroundMark x1="90929" y1="85218" x2="90929" y2="85218"/>
                        <a14:foregroundMark x1="81000" y1="89015" x2="81000" y2="89015"/>
                        <a14:foregroundMark x1="81000" y1="89015" x2="81000" y2="89015"/>
                        <a14:foregroundMark x1="76357" y1="89338" x2="76357" y2="89338"/>
                        <a14:foregroundMark x1="61286" y1="88732" x2="61286" y2="88732"/>
                        <a14:foregroundMark x1="60786" y1="88732" x2="60786" y2="88732"/>
                        <a14:foregroundMark x1="60214" y1="88732" x2="60214" y2="88732"/>
                        <a14:foregroundMark x1="25929" y1="91963" x2="25929" y2="91963"/>
                        <a14:foregroundMark x1="37857" y1="93134" x2="37857" y2="93134"/>
                        <a14:foregroundMark x1="41000" y1="93134" x2="44643" y2="93134"/>
                        <a14:foregroundMark x1="51429" y1="93134" x2="52929" y2="92851"/>
                        <a14:foregroundMark x1="67500" y1="93134" x2="67500" y2="93134"/>
                        <a14:foregroundMark x1="72714" y1="93134" x2="74786" y2="93134"/>
                        <a14:foregroundMark x1="86214" y1="92246" x2="86214" y2="92246"/>
                        <a14:foregroundMark x1="86786" y1="92246" x2="89357" y2="91963"/>
                        <a14:foregroundMark x1="95071" y1="91397" x2="95071" y2="91397"/>
                        <a14:foregroundMark x1="82071" y1="80816" x2="82071" y2="80816"/>
                        <a14:foregroundMark x1="77929" y1="83441" x2="77929" y2="83441"/>
                        <a14:foregroundMark x1="74286" y1="77868" x2="74286" y2="77868"/>
                        <a14:foregroundMark x1="16071" y1="96648" x2="16071" y2="9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1" y="2438400"/>
            <a:ext cx="2757380" cy="39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69541-740B-4CFF-84AF-D977D028C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98" y="-515914"/>
            <a:ext cx="7163982" cy="402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AD2033-E42F-4659-B6DF-6FFD61B31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704" y="3898170"/>
            <a:ext cx="7511311" cy="4225111"/>
          </a:xfrm>
          <a:prstGeom prst="rect">
            <a:avLst/>
          </a:prstGeom>
        </p:spPr>
      </p:pic>
      <p:grpSp>
        <p:nvGrpSpPr>
          <p:cNvPr id="27" name="组合 69">
            <a:extLst>
              <a:ext uri="{FF2B5EF4-FFF2-40B4-BE49-F238E27FC236}">
                <a16:creationId xmlns:a16="http://schemas.microsoft.com/office/drawing/2014/main" id="{3FDE7716-9D78-4BC5-BD39-6474B010FE96}"/>
              </a:ext>
            </a:extLst>
          </p:cNvPr>
          <p:cNvGrpSpPr/>
          <p:nvPr/>
        </p:nvGrpSpPr>
        <p:grpSpPr>
          <a:xfrm rot="16200000">
            <a:off x="2005230" y="-2163597"/>
            <a:ext cx="1816685" cy="6123850"/>
            <a:chOff x="3073723" y="1206959"/>
            <a:chExt cx="1852226" cy="5499244"/>
          </a:xfrm>
        </p:grpSpPr>
        <p:pic>
          <p:nvPicPr>
            <p:cNvPr id="28" name="图片 70" descr="图片包含 物体&#10;&#10;自动生成的说明">
              <a:extLst>
                <a:ext uri="{FF2B5EF4-FFF2-40B4-BE49-F238E27FC236}">
                  <a16:creationId xmlns:a16="http://schemas.microsoft.com/office/drawing/2014/main" id="{14876887-815A-433D-BD6C-AD87BF72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9" name="图片 71">
              <a:extLst>
                <a:ext uri="{FF2B5EF4-FFF2-40B4-BE49-F238E27FC236}">
                  <a16:creationId xmlns:a16="http://schemas.microsoft.com/office/drawing/2014/main" id="{7B85F9FD-A793-4619-A250-ED857AF4D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0" name="图片 72">
              <a:extLst>
                <a:ext uri="{FF2B5EF4-FFF2-40B4-BE49-F238E27FC236}">
                  <a16:creationId xmlns:a16="http://schemas.microsoft.com/office/drawing/2014/main" id="{D3853D7F-5AA9-451F-AFEE-B137B2A13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1" name="文本框 73">
              <a:extLst>
                <a:ext uri="{FF2B5EF4-FFF2-40B4-BE49-F238E27FC236}">
                  <a16:creationId xmlns:a16="http://schemas.microsoft.com/office/drawing/2014/main" id="{DEE7F1A4-6372-489C-8EF8-907DC9BB6047}"/>
                </a:ext>
              </a:extLst>
            </p:cNvPr>
            <p:cNvSpPr txBox="1"/>
            <p:nvPr/>
          </p:nvSpPr>
          <p:spPr>
            <a:xfrm rot="5400000">
              <a:off x="2337887" y="3716810"/>
              <a:ext cx="2921075" cy="721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Soạn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sớ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2" name="矩形 74">
              <a:extLst>
                <a:ext uri="{FF2B5EF4-FFF2-40B4-BE49-F238E27FC236}">
                  <a16:creationId xmlns:a16="http://schemas.microsoft.com/office/drawing/2014/main" id="{36FBDC66-048F-4126-A5B5-BFB616BBF60D}"/>
                </a:ext>
              </a:extLst>
            </p:cNvPr>
            <p:cNvSpPr/>
            <p:nvPr/>
          </p:nvSpPr>
          <p:spPr>
            <a:xfrm rot="5400000">
              <a:off x="3566348" y="1798228"/>
              <a:ext cx="436457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ADB88839-BBB8-4944-96E7-662FCB03F6AA}"/>
              </a:ext>
            </a:extLst>
          </p:cNvPr>
          <p:cNvSpPr/>
          <p:nvPr/>
        </p:nvSpPr>
        <p:spPr>
          <a:xfrm>
            <a:off x="624951" y="1705042"/>
            <a:ext cx="5914072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8B5A6-8AA8-422D-A526-1C6DBD9F0BD8}"/>
              </a:ext>
            </a:extLst>
          </p:cNvPr>
          <p:cNvSpPr/>
          <p:nvPr/>
        </p:nvSpPr>
        <p:spPr>
          <a:xfrm>
            <a:off x="988829" y="2720107"/>
            <a:ext cx="10770780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dời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bao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phóc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to.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Hễ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sải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gò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phi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thong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thõng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ngắc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3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3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5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2638A-1D90-409D-95CE-9B5942B29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49" y="3429000"/>
            <a:ext cx="6880448" cy="3870252"/>
          </a:xfrm>
          <a:prstGeom prst="rect">
            <a:avLst/>
          </a:prstGeom>
        </p:spPr>
      </p:pic>
      <p:pic>
        <p:nvPicPr>
          <p:cNvPr id="5" name="Picture 4" descr="A picture containing lamp&#10;&#10;Description automatically generated">
            <a:extLst>
              <a:ext uri="{FF2B5EF4-FFF2-40B4-BE49-F238E27FC236}">
                <a16:creationId xmlns:a16="http://schemas.microsoft.com/office/drawing/2014/main" id="{7FE04FA4-BD0C-44E0-932A-27C0FB42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-361507"/>
            <a:ext cx="5954231" cy="298774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02E3822-B571-431A-B5CE-F723911503B1}"/>
              </a:ext>
            </a:extLst>
          </p:cNvPr>
          <p:cNvSpPr/>
          <p:nvPr/>
        </p:nvSpPr>
        <p:spPr>
          <a:xfrm>
            <a:off x="2743199" y="612905"/>
            <a:ext cx="8975061" cy="1045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1C1AD9-4A43-4A17-9A1E-4A99F7801A8E}"/>
              </a:ext>
            </a:extLst>
          </p:cNvPr>
          <p:cNvCxnSpPr>
            <a:cxnSpLocks/>
          </p:cNvCxnSpPr>
          <p:nvPr/>
        </p:nvCxnSpPr>
        <p:spPr>
          <a:xfrm>
            <a:off x="3370520" y="1105786"/>
            <a:ext cx="28176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7F7399-AA05-4655-851D-53F1353B028B}"/>
              </a:ext>
            </a:extLst>
          </p:cNvPr>
          <p:cNvCxnSpPr/>
          <p:nvPr/>
        </p:nvCxnSpPr>
        <p:spPr>
          <a:xfrm>
            <a:off x="3391786" y="1658676"/>
            <a:ext cx="45294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12934DA2-5CA9-44D8-AFE3-310FA7AE6768}"/>
              </a:ext>
            </a:extLst>
          </p:cNvPr>
          <p:cNvSpPr/>
          <p:nvPr/>
        </p:nvSpPr>
        <p:spPr>
          <a:xfrm>
            <a:off x="379228" y="1786267"/>
            <a:ext cx="11433544" cy="12759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8F66F6-9EB1-4A7F-B080-155198BF323B}"/>
              </a:ext>
            </a:extLst>
          </p:cNvPr>
          <p:cNvCxnSpPr/>
          <p:nvPr/>
        </p:nvCxnSpPr>
        <p:spPr>
          <a:xfrm>
            <a:off x="5619307" y="2381693"/>
            <a:ext cx="11376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3124A5-A4B7-4051-A982-00C495C2FA90}"/>
              </a:ext>
            </a:extLst>
          </p:cNvPr>
          <p:cNvCxnSpPr>
            <a:cxnSpLocks/>
          </p:cNvCxnSpPr>
          <p:nvPr/>
        </p:nvCxnSpPr>
        <p:spPr>
          <a:xfrm>
            <a:off x="6879265" y="2371060"/>
            <a:ext cx="4838995" cy="10633"/>
          </a:xfrm>
          <a:prstGeom prst="line">
            <a:avLst/>
          </a:prstGeom>
          <a:ln w="44450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00445B-A4C5-4B92-9473-A159F259D754}"/>
              </a:ext>
            </a:extLst>
          </p:cNvPr>
          <p:cNvCxnSpPr>
            <a:cxnSpLocks/>
          </p:cNvCxnSpPr>
          <p:nvPr/>
        </p:nvCxnSpPr>
        <p:spPr>
          <a:xfrm>
            <a:off x="457198" y="2881419"/>
            <a:ext cx="2541183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EA67F26-8C2A-4592-AE77-3CA314BBBFDB}"/>
              </a:ext>
            </a:extLst>
          </p:cNvPr>
          <p:cNvCxnSpPr>
            <a:cxnSpLocks/>
          </p:cNvCxnSpPr>
          <p:nvPr/>
        </p:nvCxnSpPr>
        <p:spPr>
          <a:xfrm flipV="1">
            <a:off x="1494462" y="3654944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5224240-97B9-4EB7-B10C-8622E2DCD5FA}"/>
              </a:ext>
            </a:extLst>
          </p:cNvPr>
          <p:cNvSpPr/>
          <p:nvPr/>
        </p:nvSpPr>
        <p:spPr>
          <a:xfrm>
            <a:off x="379228" y="3006350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2A604D-43DD-4EB6-8D4A-CA0556C9DE44}"/>
              </a:ext>
            </a:extLst>
          </p:cNvPr>
          <p:cNvCxnSpPr>
            <a:cxnSpLocks/>
          </p:cNvCxnSpPr>
          <p:nvPr/>
        </p:nvCxnSpPr>
        <p:spPr>
          <a:xfrm>
            <a:off x="2880784" y="3697029"/>
            <a:ext cx="1251098" cy="2749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C1E19A-93BA-4267-AE97-2F7F58B170A9}"/>
              </a:ext>
            </a:extLst>
          </p:cNvPr>
          <p:cNvCxnSpPr>
            <a:cxnSpLocks/>
          </p:cNvCxnSpPr>
          <p:nvPr/>
        </p:nvCxnSpPr>
        <p:spPr>
          <a:xfrm>
            <a:off x="4382386" y="3662028"/>
            <a:ext cx="1146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BF5246-4F96-48A0-A32E-CFE10D8915A7}"/>
              </a:ext>
            </a:extLst>
          </p:cNvPr>
          <p:cNvCxnSpPr>
            <a:cxnSpLocks/>
          </p:cNvCxnSpPr>
          <p:nvPr/>
        </p:nvCxnSpPr>
        <p:spPr>
          <a:xfrm>
            <a:off x="5656521" y="3679511"/>
            <a:ext cx="3721395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EE17447-348C-4EB4-A477-B5B83D4F9285}"/>
              </a:ext>
            </a:extLst>
          </p:cNvPr>
          <p:cNvSpPr/>
          <p:nvPr/>
        </p:nvSpPr>
        <p:spPr>
          <a:xfrm>
            <a:off x="379228" y="3950492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8ECEE3-D611-446A-B743-D82D72D1895C}"/>
              </a:ext>
            </a:extLst>
          </p:cNvPr>
          <p:cNvCxnSpPr>
            <a:cxnSpLocks/>
          </p:cNvCxnSpPr>
          <p:nvPr/>
        </p:nvCxnSpPr>
        <p:spPr>
          <a:xfrm flipV="1">
            <a:off x="966379" y="4587326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0FD4E8-3596-49D9-8297-42D71D6F32CC}"/>
              </a:ext>
            </a:extLst>
          </p:cNvPr>
          <p:cNvCxnSpPr>
            <a:cxnSpLocks/>
          </p:cNvCxnSpPr>
          <p:nvPr/>
        </p:nvCxnSpPr>
        <p:spPr>
          <a:xfrm>
            <a:off x="2364454" y="4624702"/>
            <a:ext cx="1237214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A4F56FD-65DC-4C62-BC85-8C672CF2CE38}"/>
              </a:ext>
            </a:extLst>
          </p:cNvPr>
          <p:cNvSpPr/>
          <p:nvPr/>
        </p:nvSpPr>
        <p:spPr>
          <a:xfrm>
            <a:off x="397836" y="5124917"/>
            <a:ext cx="9115646" cy="11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42D664-3A08-4C22-8CBC-83E58E23497B}"/>
              </a:ext>
            </a:extLst>
          </p:cNvPr>
          <p:cNvCxnSpPr>
            <a:cxnSpLocks/>
          </p:cNvCxnSpPr>
          <p:nvPr/>
        </p:nvCxnSpPr>
        <p:spPr>
          <a:xfrm>
            <a:off x="966379" y="5605406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BC78A0-5DA1-4ED1-9DE1-0120F689D513}"/>
              </a:ext>
            </a:extLst>
          </p:cNvPr>
          <p:cNvCxnSpPr>
            <a:cxnSpLocks/>
          </p:cNvCxnSpPr>
          <p:nvPr/>
        </p:nvCxnSpPr>
        <p:spPr>
          <a:xfrm>
            <a:off x="4534884" y="5599617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83EAF9-8311-4CB9-A975-C379D2932AFE}"/>
              </a:ext>
            </a:extLst>
          </p:cNvPr>
          <p:cNvCxnSpPr>
            <a:cxnSpLocks/>
          </p:cNvCxnSpPr>
          <p:nvPr/>
        </p:nvCxnSpPr>
        <p:spPr>
          <a:xfrm>
            <a:off x="1759690" y="5629095"/>
            <a:ext cx="2482704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521C20-7741-40A3-8596-33B1DED9E57B}"/>
              </a:ext>
            </a:extLst>
          </p:cNvPr>
          <p:cNvCxnSpPr>
            <a:cxnSpLocks/>
          </p:cNvCxnSpPr>
          <p:nvPr/>
        </p:nvCxnSpPr>
        <p:spPr>
          <a:xfrm>
            <a:off x="5092997" y="5648688"/>
            <a:ext cx="4295552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25A54E-406D-4111-87CD-5E135298F4CB}"/>
              </a:ext>
            </a:extLst>
          </p:cNvPr>
          <p:cNvCxnSpPr>
            <a:cxnSpLocks/>
          </p:cNvCxnSpPr>
          <p:nvPr/>
        </p:nvCxnSpPr>
        <p:spPr>
          <a:xfrm>
            <a:off x="966379" y="6346852"/>
            <a:ext cx="3134834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7E41160-0B8E-4233-BE4E-719F40A41A8F}"/>
              </a:ext>
            </a:extLst>
          </p:cNvPr>
          <p:cNvSpPr/>
          <p:nvPr/>
        </p:nvSpPr>
        <p:spPr>
          <a:xfrm>
            <a:off x="5790709" y="238169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73582A-7E1F-4D30-9557-7591815581F6}"/>
              </a:ext>
            </a:extLst>
          </p:cNvPr>
          <p:cNvSpPr/>
          <p:nvPr/>
        </p:nvSpPr>
        <p:spPr>
          <a:xfrm>
            <a:off x="1700124" y="368628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E5E0E5-C6D1-4318-9F75-2B3AD5F925E0}"/>
              </a:ext>
            </a:extLst>
          </p:cNvPr>
          <p:cNvSpPr/>
          <p:nvPr/>
        </p:nvSpPr>
        <p:spPr>
          <a:xfrm>
            <a:off x="4534884" y="365737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034185-1320-44BE-8234-6C3DAC8023E7}"/>
              </a:ext>
            </a:extLst>
          </p:cNvPr>
          <p:cNvSpPr/>
          <p:nvPr/>
        </p:nvSpPr>
        <p:spPr>
          <a:xfrm>
            <a:off x="1253505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3536DE2-DA51-4606-A6D2-F48A68F7F716}"/>
              </a:ext>
            </a:extLst>
          </p:cNvPr>
          <p:cNvSpPr/>
          <p:nvPr/>
        </p:nvSpPr>
        <p:spPr>
          <a:xfrm>
            <a:off x="890820" y="554981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0E8272-3F22-4F70-A503-7C630A008089}"/>
              </a:ext>
            </a:extLst>
          </p:cNvPr>
          <p:cNvSpPr/>
          <p:nvPr/>
        </p:nvSpPr>
        <p:spPr>
          <a:xfrm>
            <a:off x="9319439" y="236687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675BCD-8ACC-4E41-ADA0-3B615433756A}"/>
              </a:ext>
            </a:extLst>
          </p:cNvPr>
          <p:cNvSpPr/>
          <p:nvPr/>
        </p:nvSpPr>
        <p:spPr>
          <a:xfrm>
            <a:off x="3095309" y="367951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55AEC09-0F96-415E-9F04-06080E62120F}"/>
              </a:ext>
            </a:extLst>
          </p:cNvPr>
          <p:cNvSpPr/>
          <p:nvPr/>
        </p:nvSpPr>
        <p:spPr>
          <a:xfrm>
            <a:off x="7087289" y="367729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F83AEB3-CBE6-474D-B7FE-AEA209F635A0}"/>
              </a:ext>
            </a:extLst>
          </p:cNvPr>
          <p:cNvSpPr/>
          <p:nvPr/>
        </p:nvSpPr>
        <p:spPr>
          <a:xfrm>
            <a:off x="2649421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A3BBD8B-D517-4442-88BC-19AF0F15E17F}"/>
              </a:ext>
            </a:extLst>
          </p:cNvPr>
          <p:cNvSpPr/>
          <p:nvPr/>
        </p:nvSpPr>
        <p:spPr>
          <a:xfrm>
            <a:off x="2806306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AC444B-B916-4C31-A90D-4B4553224C96}"/>
              </a:ext>
            </a:extLst>
          </p:cNvPr>
          <p:cNvSpPr/>
          <p:nvPr/>
        </p:nvSpPr>
        <p:spPr>
          <a:xfrm>
            <a:off x="6910823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EC8B2CD-0821-4940-9A3F-77A658B73201}"/>
              </a:ext>
            </a:extLst>
          </p:cNvPr>
          <p:cNvSpPr/>
          <p:nvPr/>
        </p:nvSpPr>
        <p:spPr>
          <a:xfrm>
            <a:off x="4349356" y="5555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2732BB1-61AC-4317-8630-D973848C0486}"/>
              </a:ext>
            </a:extLst>
          </p:cNvPr>
          <p:cNvCxnSpPr>
            <a:cxnSpLocks/>
          </p:cNvCxnSpPr>
          <p:nvPr/>
        </p:nvCxnSpPr>
        <p:spPr>
          <a:xfrm>
            <a:off x="4284126" y="4643007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58C0E07-079E-45EA-BDCD-84A60FA8A63E}"/>
              </a:ext>
            </a:extLst>
          </p:cNvPr>
          <p:cNvSpPr/>
          <p:nvPr/>
        </p:nvSpPr>
        <p:spPr>
          <a:xfrm>
            <a:off x="4114302" y="46172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4F1F9FA-4A0C-475D-9203-D3D044EBEF0B}"/>
              </a:ext>
            </a:extLst>
          </p:cNvPr>
          <p:cNvCxnSpPr>
            <a:cxnSpLocks/>
          </p:cNvCxnSpPr>
          <p:nvPr/>
        </p:nvCxnSpPr>
        <p:spPr>
          <a:xfrm>
            <a:off x="4899692" y="4610767"/>
            <a:ext cx="4613790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D23960E-03B3-4984-9658-B7A55327BB42}"/>
              </a:ext>
            </a:extLst>
          </p:cNvPr>
          <p:cNvSpPr/>
          <p:nvPr/>
        </p:nvSpPr>
        <p:spPr>
          <a:xfrm>
            <a:off x="6639437" y="45495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4803B7-DAE0-41DD-A3ED-B9FBB0BC59C3}"/>
              </a:ext>
            </a:extLst>
          </p:cNvPr>
          <p:cNvCxnSpPr>
            <a:cxnSpLocks/>
          </p:cNvCxnSpPr>
          <p:nvPr/>
        </p:nvCxnSpPr>
        <p:spPr>
          <a:xfrm flipH="1">
            <a:off x="6777196" y="202716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BED3309-D04C-4510-A668-62215BDCE9A1}"/>
              </a:ext>
            </a:extLst>
          </p:cNvPr>
          <p:cNvCxnSpPr>
            <a:cxnSpLocks/>
          </p:cNvCxnSpPr>
          <p:nvPr/>
        </p:nvCxnSpPr>
        <p:spPr>
          <a:xfrm flipH="1">
            <a:off x="2759607" y="3245323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FD000E1-D711-487D-BDF2-8D18B06CE6C5}"/>
              </a:ext>
            </a:extLst>
          </p:cNvPr>
          <p:cNvCxnSpPr>
            <a:cxnSpLocks/>
          </p:cNvCxnSpPr>
          <p:nvPr/>
        </p:nvCxnSpPr>
        <p:spPr>
          <a:xfrm flipH="1">
            <a:off x="5546000" y="3258839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4DA383-D08A-4B79-A225-4C6F9F8A698C}"/>
              </a:ext>
            </a:extLst>
          </p:cNvPr>
          <p:cNvCxnSpPr>
            <a:cxnSpLocks/>
          </p:cNvCxnSpPr>
          <p:nvPr/>
        </p:nvCxnSpPr>
        <p:spPr>
          <a:xfrm flipH="1">
            <a:off x="2256196" y="421209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FF41D54-88A7-4E26-8383-A8D5DB938960}"/>
              </a:ext>
            </a:extLst>
          </p:cNvPr>
          <p:cNvCxnSpPr>
            <a:cxnSpLocks/>
          </p:cNvCxnSpPr>
          <p:nvPr/>
        </p:nvCxnSpPr>
        <p:spPr>
          <a:xfrm flipH="1">
            <a:off x="4777609" y="420404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5F2DD18-6F77-4717-AAAB-412AC2B959DF}"/>
              </a:ext>
            </a:extLst>
          </p:cNvPr>
          <p:cNvCxnSpPr>
            <a:cxnSpLocks/>
          </p:cNvCxnSpPr>
          <p:nvPr/>
        </p:nvCxnSpPr>
        <p:spPr>
          <a:xfrm flipH="1">
            <a:off x="1630902" y="52321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C42DB2C-9A18-409A-B15C-2C300D340D55}"/>
              </a:ext>
            </a:extLst>
          </p:cNvPr>
          <p:cNvCxnSpPr>
            <a:cxnSpLocks/>
          </p:cNvCxnSpPr>
          <p:nvPr/>
        </p:nvCxnSpPr>
        <p:spPr>
          <a:xfrm flipH="1">
            <a:off x="5009657" y="51812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15" grpId="0"/>
      <p:bldP spid="21" grpId="0"/>
      <p:bldP spid="2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3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flower&#10;&#10;Description automatically generated">
            <a:extLst>
              <a:ext uri="{FF2B5EF4-FFF2-40B4-BE49-F238E27FC236}">
                <a16:creationId xmlns:a16="http://schemas.microsoft.com/office/drawing/2014/main" id="{3B7872AD-61F3-41D5-8F4F-F1235F791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4116" y="4539157"/>
            <a:ext cx="4728909" cy="266001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8D138EF-060B-49A4-916D-0298B0F02A13}"/>
              </a:ext>
            </a:extLst>
          </p:cNvPr>
          <p:cNvSpPr/>
          <p:nvPr/>
        </p:nvSpPr>
        <p:spPr>
          <a:xfrm>
            <a:off x="723013" y="527844"/>
            <a:ext cx="8975061" cy="6311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65F0EA6-AFF9-4FC9-BE74-AD8962C00E4E}"/>
              </a:ext>
            </a:extLst>
          </p:cNvPr>
          <p:cNvCxnSpPr>
            <a:cxnSpLocks/>
          </p:cNvCxnSpPr>
          <p:nvPr/>
        </p:nvCxnSpPr>
        <p:spPr>
          <a:xfrm>
            <a:off x="5858548" y="4131031"/>
            <a:ext cx="0" cy="229103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C2B93027-6C74-4BE1-8FB0-819FC4F9B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2172" y="3845262"/>
            <a:ext cx="5475736" cy="186314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A6626C-FD99-4644-AA20-44D38C64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62075" y="3845262"/>
            <a:ext cx="5466272" cy="1702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E8A2EE-D47C-4955-9ADE-80A7FB426D98}"/>
              </a:ext>
            </a:extLst>
          </p:cNvPr>
          <p:cNvSpPr/>
          <p:nvPr/>
        </p:nvSpPr>
        <p:spPr>
          <a:xfrm>
            <a:off x="1826400" y="4030522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3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93571-BB17-4081-AD49-87AD98DA829C}"/>
              </a:ext>
            </a:extLst>
          </p:cNvPr>
          <p:cNvSpPr/>
          <p:nvPr/>
        </p:nvSpPr>
        <p:spPr>
          <a:xfrm>
            <a:off x="7476362" y="3912788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6C5703F-CA54-4C4C-8EDD-A357A142CCC6}"/>
              </a:ext>
            </a:extLst>
          </p:cNvPr>
          <p:cNvSpPr/>
          <p:nvPr/>
        </p:nvSpPr>
        <p:spPr>
          <a:xfrm>
            <a:off x="342172" y="1065887"/>
            <a:ext cx="11433544" cy="9968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6B422F2-F302-44B7-96A0-388F9D9B89E6}"/>
              </a:ext>
            </a:extLst>
          </p:cNvPr>
          <p:cNvCxnSpPr>
            <a:cxnSpLocks/>
          </p:cNvCxnSpPr>
          <p:nvPr/>
        </p:nvCxnSpPr>
        <p:spPr>
          <a:xfrm>
            <a:off x="4963625" y="1523090"/>
            <a:ext cx="9889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93F3136-74FA-4DE8-B848-A3B01C5D081C}"/>
              </a:ext>
            </a:extLst>
          </p:cNvPr>
          <p:cNvCxnSpPr>
            <a:cxnSpLocks/>
          </p:cNvCxnSpPr>
          <p:nvPr/>
        </p:nvCxnSpPr>
        <p:spPr>
          <a:xfrm>
            <a:off x="6096000" y="1544356"/>
            <a:ext cx="5585204" cy="21259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2500FE7-53FE-48F3-AB50-DAAA112FEA02}"/>
              </a:ext>
            </a:extLst>
          </p:cNvPr>
          <p:cNvCxnSpPr>
            <a:cxnSpLocks/>
          </p:cNvCxnSpPr>
          <p:nvPr/>
        </p:nvCxnSpPr>
        <p:spPr>
          <a:xfrm>
            <a:off x="420142" y="1937745"/>
            <a:ext cx="898295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F9EBDE-FBDC-4496-A95D-0D7D5B4562E9}"/>
              </a:ext>
            </a:extLst>
          </p:cNvPr>
          <p:cNvCxnSpPr>
            <a:cxnSpLocks/>
          </p:cNvCxnSpPr>
          <p:nvPr/>
        </p:nvCxnSpPr>
        <p:spPr>
          <a:xfrm>
            <a:off x="1329810" y="2470344"/>
            <a:ext cx="1062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7CB265F-0AA1-4A1E-AD25-F124602EF0F4}"/>
              </a:ext>
            </a:extLst>
          </p:cNvPr>
          <p:cNvSpPr/>
          <p:nvPr/>
        </p:nvSpPr>
        <p:spPr>
          <a:xfrm>
            <a:off x="342172" y="1959004"/>
            <a:ext cx="11433544" cy="7024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650FC94-975C-497A-874C-A632FB960029}"/>
              </a:ext>
            </a:extLst>
          </p:cNvPr>
          <p:cNvCxnSpPr>
            <a:cxnSpLocks/>
          </p:cNvCxnSpPr>
          <p:nvPr/>
        </p:nvCxnSpPr>
        <p:spPr>
          <a:xfrm>
            <a:off x="2528922" y="2479809"/>
            <a:ext cx="1128679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2D6AEFD-4228-4298-81F1-A47570FEDAD6}"/>
              </a:ext>
            </a:extLst>
          </p:cNvPr>
          <p:cNvCxnSpPr>
            <a:cxnSpLocks/>
          </p:cNvCxnSpPr>
          <p:nvPr/>
        </p:nvCxnSpPr>
        <p:spPr>
          <a:xfrm>
            <a:off x="3848978" y="2470344"/>
            <a:ext cx="1010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04D313C-50AC-4C4B-9AFA-26E3CF1362CC}"/>
              </a:ext>
            </a:extLst>
          </p:cNvPr>
          <p:cNvCxnSpPr>
            <a:cxnSpLocks/>
          </p:cNvCxnSpPr>
          <p:nvPr/>
        </p:nvCxnSpPr>
        <p:spPr>
          <a:xfrm>
            <a:off x="4963625" y="2470344"/>
            <a:ext cx="3244710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E807AA57-C3C0-4A05-A6F4-6F27BFC9C8F1}"/>
              </a:ext>
            </a:extLst>
          </p:cNvPr>
          <p:cNvSpPr/>
          <p:nvPr/>
        </p:nvSpPr>
        <p:spPr>
          <a:xfrm>
            <a:off x="342172" y="2599244"/>
            <a:ext cx="11433544" cy="557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14BF07E-B57A-4A08-B1C7-D50408EA9BD2}"/>
              </a:ext>
            </a:extLst>
          </p:cNvPr>
          <p:cNvCxnSpPr>
            <a:cxnSpLocks/>
          </p:cNvCxnSpPr>
          <p:nvPr/>
        </p:nvCxnSpPr>
        <p:spPr>
          <a:xfrm>
            <a:off x="869289" y="3051173"/>
            <a:ext cx="1076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E9C5CD6-28DB-4D55-B9A5-8D40E1C57767}"/>
              </a:ext>
            </a:extLst>
          </p:cNvPr>
          <p:cNvCxnSpPr>
            <a:cxnSpLocks/>
          </p:cNvCxnSpPr>
          <p:nvPr/>
        </p:nvCxnSpPr>
        <p:spPr>
          <a:xfrm>
            <a:off x="2072217" y="3079697"/>
            <a:ext cx="1128183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56B1F70-CDD9-4BE8-A958-BBAF53ACF8DA}"/>
              </a:ext>
            </a:extLst>
          </p:cNvPr>
          <p:cNvCxnSpPr>
            <a:cxnSpLocks/>
          </p:cNvCxnSpPr>
          <p:nvPr/>
        </p:nvCxnSpPr>
        <p:spPr>
          <a:xfrm>
            <a:off x="3757972" y="3047849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F649BB4-250A-4956-BC82-E8E155E0D94D}"/>
              </a:ext>
            </a:extLst>
          </p:cNvPr>
          <p:cNvCxnSpPr>
            <a:cxnSpLocks/>
          </p:cNvCxnSpPr>
          <p:nvPr/>
        </p:nvCxnSpPr>
        <p:spPr>
          <a:xfrm>
            <a:off x="4274812" y="3069064"/>
            <a:ext cx="4018583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055F61D9-81EB-4B06-8C46-5FF3FFC9E32E}"/>
              </a:ext>
            </a:extLst>
          </p:cNvPr>
          <p:cNvSpPr/>
          <p:nvPr/>
        </p:nvSpPr>
        <p:spPr>
          <a:xfrm>
            <a:off x="331548" y="2964290"/>
            <a:ext cx="11431157" cy="8011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9C019BE-A5E9-4601-B795-86B48640B3C2}"/>
              </a:ext>
            </a:extLst>
          </p:cNvPr>
          <p:cNvCxnSpPr>
            <a:cxnSpLocks/>
          </p:cNvCxnSpPr>
          <p:nvPr/>
        </p:nvCxnSpPr>
        <p:spPr>
          <a:xfrm>
            <a:off x="815053" y="3600540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706B900-A46E-4937-A737-B4E671CCF4A6}"/>
              </a:ext>
            </a:extLst>
          </p:cNvPr>
          <p:cNvCxnSpPr>
            <a:cxnSpLocks/>
          </p:cNvCxnSpPr>
          <p:nvPr/>
        </p:nvCxnSpPr>
        <p:spPr>
          <a:xfrm>
            <a:off x="3781996" y="3607278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0C96B81-C097-40B7-B51C-326616303819}"/>
              </a:ext>
            </a:extLst>
          </p:cNvPr>
          <p:cNvCxnSpPr>
            <a:cxnSpLocks/>
          </p:cNvCxnSpPr>
          <p:nvPr/>
        </p:nvCxnSpPr>
        <p:spPr>
          <a:xfrm>
            <a:off x="1525651" y="3630018"/>
            <a:ext cx="2046889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CD91B4D-2394-4501-98C1-933040F03DB1}"/>
              </a:ext>
            </a:extLst>
          </p:cNvPr>
          <p:cNvCxnSpPr>
            <a:cxnSpLocks/>
          </p:cNvCxnSpPr>
          <p:nvPr/>
        </p:nvCxnSpPr>
        <p:spPr>
          <a:xfrm>
            <a:off x="4332763" y="3622030"/>
            <a:ext cx="6480549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F79E71F5-A1CA-4C49-B25A-F7BF035142C9}"/>
              </a:ext>
            </a:extLst>
          </p:cNvPr>
          <p:cNvSpPr/>
          <p:nvPr/>
        </p:nvSpPr>
        <p:spPr>
          <a:xfrm>
            <a:off x="198005" y="5708406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4E0DFEF-C8F5-4026-990C-4AA47453500E}"/>
              </a:ext>
            </a:extLst>
          </p:cNvPr>
          <p:cNvSpPr/>
          <p:nvPr/>
        </p:nvSpPr>
        <p:spPr>
          <a:xfrm>
            <a:off x="5751271" y="546540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8604ADA-8CD4-47C3-9EEF-1730CA24A913}"/>
              </a:ext>
            </a:extLst>
          </p:cNvPr>
          <p:cNvSpPr/>
          <p:nvPr/>
        </p:nvSpPr>
        <p:spPr>
          <a:xfrm>
            <a:off x="5751271" y="596308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13A8F22-8468-4EF4-8A64-E8D081570DB5}"/>
              </a:ext>
            </a:extLst>
          </p:cNvPr>
          <p:cNvSpPr/>
          <p:nvPr/>
        </p:nvSpPr>
        <p:spPr>
          <a:xfrm>
            <a:off x="7820723" y="5466065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6E1896-9247-4FEF-A5A2-073AA8350116}"/>
              </a:ext>
            </a:extLst>
          </p:cNvPr>
          <p:cNvCxnSpPr>
            <a:cxnSpLocks/>
          </p:cNvCxnSpPr>
          <p:nvPr/>
        </p:nvCxnSpPr>
        <p:spPr>
          <a:xfrm flipH="1">
            <a:off x="5967860" y="115055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BE4D9D-8AEC-4DE6-846B-3F3E86C04AAF}"/>
              </a:ext>
            </a:extLst>
          </p:cNvPr>
          <p:cNvCxnSpPr>
            <a:cxnSpLocks/>
          </p:cNvCxnSpPr>
          <p:nvPr/>
        </p:nvCxnSpPr>
        <p:spPr>
          <a:xfrm flipH="1">
            <a:off x="2439881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7D1CCE-C7E9-4C03-A6CA-89320A46B4C8}"/>
              </a:ext>
            </a:extLst>
          </p:cNvPr>
          <p:cNvCxnSpPr>
            <a:cxnSpLocks/>
          </p:cNvCxnSpPr>
          <p:nvPr/>
        </p:nvCxnSpPr>
        <p:spPr>
          <a:xfrm flipH="1">
            <a:off x="4885216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2C9D63-484A-49FC-A3DE-DFDF44BF1397}"/>
              </a:ext>
            </a:extLst>
          </p:cNvPr>
          <p:cNvCxnSpPr>
            <a:cxnSpLocks/>
          </p:cNvCxnSpPr>
          <p:nvPr/>
        </p:nvCxnSpPr>
        <p:spPr>
          <a:xfrm flipH="1">
            <a:off x="1981133" y="269280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5E6C152-5505-4596-8157-B90544EC3D99}"/>
              </a:ext>
            </a:extLst>
          </p:cNvPr>
          <p:cNvCxnSpPr>
            <a:cxnSpLocks/>
          </p:cNvCxnSpPr>
          <p:nvPr/>
        </p:nvCxnSpPr>
        <p:spPr>
          <a:xfrm flipH="1">
            <a:off x="4202574" y="2702145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E058DC-912C-4C7F-B972-66464457FB0A}"/>
              </a:ext>
            </a:extLst>
          </p:cNvPr>
          <p:cNvCxnSpPr>
            <a:cxnSpLocks/>
          </p:cNvCxnSpPr>
          <p:nvPr/>
        </p:nvCxnSpPr>
        <p:spPr>
          <a:xfrm flipH="1">
            <a:off x="1403825" y="323657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B77AC5-CA86-434A-9F66-A0F9E318F0C7}"/>
              </a:ext>
            </a:extLst>
          </p:cNvPr>
          <p:cNvCxnSpPr>
            <a:cxnSpLocks/>
          </p:cNvCxnSpPr>
          <p:nvPr/>
        </p:nvCxnSpPr>
        <p:spPr>
          <a:xfrm flipH="1">
            <a:off x="4196650" y="322593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334FFFD-94FD-4BF5-9932-825154175AF7}"/>
              </a:ext>
            </a:extLst>
          </p:cNvPr>
          <p:cNvSpPr/>
          <p:nvPr/>
        </p:nvSpPr>
        <p:spPr>
          <a:xfrm>
            <a:off x="441405" y="4741251"/>
            <a:ext cx="5266646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81F9656-1F59-44EE-AD27-92443A837322}"/>
              </a:ext>
            </a:extLst>
          </p:cNvPr>
          <p:cNvSpPr/>
          <p:nvPr/>
        </p:nvSpPr>
        <p:spPr>
          <a:xfrm>
            <a:off x="5881923" y="4709602"/>
            <a:ext cx="5868671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74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/>
      <p:bldP spid="8" grpId="0"/>
      <p:bldP spid="50" grpId="0"/>
      <p:bldP spid="56" grpId="0"/>
      <p:bldP spid="65" grpId="0"/>
      <p:bldP spid="79" grpId="0"/>
      <p:bldP spid="88" grpId="0"/>
      <p:bldP spid="89" grpId="0"/>
      <p:bldP spid="90" grpId="0"/>
      <p:bldP spid="91" grpId="0"/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SPRING_SCORM_RATE_SLIDES" val="0"/>
  <p:tag name="ISPRING_SCORM_RATE_QUIZZES" val="0"/>
  <p:tag name="ISPRING_SCORM_PASSING_SCORE" val="0.000000"/>
  <p:tag name="ISPRING_ULTRA_SCORM_COURSE_ID" val="FFAE3AD6-42C7-4D4C-92E1-58A81D0F2D9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ppt\17904084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947</TotalTime>
  <Words>1277</Words>
  <Application>Microsoft Office PowerPoint</Application>
  <PresentationFormat>Widescreen</PresentationFormat>
  <Paragraphs>174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UTM Fleur</vt:lpstr>
      <vt:lpstr>字魂59号-创粗黑</vt:lpstr>
      <vt:lpstr>Boldesqo Serif Decor Bold</vt:lpstr>
      <vt:lpstr>UTM Aquarelle</vt:lpstr>
      <vt:lpstr>UTM Edwardian</vt:lpstr>
      <vt:lpstr>Arial</vt:lpstr>
      <vt:lpstr>Calibri</vt:lpstr>
      <vt:lpstr>印品黑体</vt:lpstr>
      <vt:lpstr>UTM Aristote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Giang Giang</cp:lastModifiedBy>
  <cp:revision>67</cp:revision>
  <dcterms:created xsi:type="dcterms:W3CDTF">2017-08-18T03:02:00Z</dcterms:created>
  <dcterms:modified xsi:type="dcterms:W3CDTF">2022-01-18T16:29:56Z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