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326" r:id="rId3"/>
    <p:sldId id="272" r:id="rId4"/>
    <p:sldId id="327" r:id="rId5"/>
    <p:sldId id="328" r:id="rId6"/>
    <p:sldId id="256" r:id="rId7"/>
    <p:sldId id="289" r:id="rId8"/>
    <p:sldId id="372" r:id="rId9"/>
    <p:sldId id="310" r:id="rId10"/>
    <p:sldId id="312" r:id="rId11"/>
    <p:sldId id="291" r:id="rId12"/>
    <p:sldId id="300" r:id="rId13"/>
    <p:sldId id="320"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FF0000"/>
    <a:srgbClr val="FFCCFF"/>
    <a:srgbClr val="009900"/>
    <a:srgbClr val="660066"/>
    <a:srgbClr val="FF6600"/>
    <a:srgbClr val="00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0CA4EAC-80F3-4E11-8105-E0A6C35ADCA2}" type="slidenum">
              <a:rPr lang="en-US"/>
              <a:pPr>
                <a:defRPr/>
              </a:pPr>
              <a:t>‹#›</a:t>
            </a:fld>
            <a:endParaRPr lang="en-US"/>
          </a:p>
        </p:txBody>
      </p:sp>
    </p:spTree>
    <p:extLst>
      <p:ext uri="{BB962C8B-B14F-4D97-AF65-F5344CB8AC3E}">
        <p14:creationId xmlns:p14="http://schemas.microsoft.com/office/powerpoint/2010/main" val="501104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842CF5F1-8E4C-452F-881D-0156A4ABB007}"/>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9AFE17FB-E9A8-45DA-A9CD-3FC45CDAFDBF}" type="slidenum">
              <a:rPr lang="en-US" altLang="en-US" sz="1200" b="0">
                <a:solidFill>
                  <a:schemeClr val="tx1"/>
                </a:solidFill>
              </a:rPr>
              <a:pPr eaLnBrk="1" hangingPunct="1"/>
              <a:t>4</a:t>
            </a:fld>
            <a:endParaRPr lang="en-US" altLang="en-US" sz="1200" b="0">
              <a:solidFill>
                <a:schemeClr val="tx1"/>
              </a:solidFill>
            </a:endParaRPr>
          </a:p>
        </p:txBody>
      </p:sp>
      <p:sp>
        <p:nvSpPr>
          <p:cNvPr id="38915" name="Rectangle 2">
            <a:extLst>
              <a:ext uri="{FF2B5EF4-FFF2-40B4-BE49-F238E27FC236}">
                <a16:creationId xmlns:a16="http://schemas.microsoft.com/office/drawing/2014/main" xmlns="" id="{AA620C7D-892E-4807-96CE-A8A8A0C285D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xmlns="" id="{FB1193E5-461D-4E0D-95AE-DF0B22793AC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3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D89E6D75-21A8-40AB-B5EA-EF2E5EC8B755}"/>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E2EA1303-B6B3-49EF-89D3-8D250AB82651}" type="slidenum">
              <a:rPr lang="en-US" altLang="en-US" sz="1200" b="0">
                <a:solidFill>
                  <a:schemeClr val="tx1"/>
                </a:solidFill>
              </a:rPr>
              <a:pPr eaLnBrk="1" hangingPunct="1"/>
              <a:t>5</a:t>
            </a:fld>
            <a:endParaRPr lang="en-US" altLang="en-US" sz="1200" b="0">
              <a:solidFill>
                <a:schemeClr val="tx1"/>
              </a:solidFill>
            </a:endParaRPr>
          </a:p>
        </p:txBody>
      </p:sp>
      <p:sp>
        <p:nvSpPr>
          <p:cNvPr id="39939" name="Rectangle 2">
            <a:extLst>
              <a:ext uri="{FF2B5EF4-FFF2-40B4-BE49-F238E27FC236}">
                <a16:creationId xmlns:a16="http://schemas.microsoft.com/office/drawing/2014/main" xmlns="" id="{627146AD-5B9F-4507-837B-C77209DF7F7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xmlns="" id="{8065FE0A-26CC-4E6E-8510-9C118372FBC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02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EFCA888D-7262-4137-8702-DB246C437949}"/>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3089EDE5-B395-4781-942A-9043EAE3116F}" type="slidenum">
              <a:rPr lang="en-US" altLang="en-US" sz="1200" b="0">
                <a:solidFill>
                  <a:schemeClr val="tx1"/>
                </a:solidFill>
              </a:rPr>
              <a:pPr eaLnBrk="1" hangingPunct="1"/>
              <a:t>6</a:t>
            </a:fld>
            <a:endParaRPr lang="en-US" altLang="en-US" sz="1200" b="0">
              <a:solidFill>
                <a:schemeClr val="tx1"/>
              </a:solidFill>
            </a:endParaRPr>
          </a:p>
        </p:txBody>
      </p:sp>
      <p:sp>
        <p:nvSpPr>
          <p:cNvPr id="43011" name="Rectangle 2">
            <a:extLst>
              <a:ext uri="{FF2B5EF4-FFF2-40B4-BE49-F238E27FC236}">
                <a16:creationId xmlns:a16="http://schemas.microsoft.com/office/drawing/2014/main" xmlns="" id="{41AD93B9-7761-4743-A0FA-5E197CA294C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F00DDBA5-9DD3-4D3D-9231-1162DC08042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60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3401867-ED33-49CE-AB60-47B91E4D6F2B}" type="slidenum">
              <a:rPr lang="en-US" smtClean="0"/>
              <a:pPr/>
              <a:t>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7297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hỏi</a:t>
            </a:r>
            <a:r>
              <a:rPr lang="en-US" dirty="0"/>
              <a:t> them ý </a:t>
            </a:r>
            <a:r>
              <a:rPr lang="en-US" dirty="0" err="1"/>
              <a:t>nghĩa</a:t>
            </a:r>
            <a:r>
              <a:rPr lang="en-US" dirty="0"/>
              <a:t> </a:t>
            </a:r>
            <a:r>
              <a:rPr lang="en-US" dirty="0" err="1"/>
              <a:t>ngày</a:t>
            </a:r>
            <a:r>
              <a:rPr lang="en-US" dirty="0"/>
              <a:t> </a:t>
            </a:r>
            <a:r>
              <a:rPr lang="en-US" dirty="0" err="1"/>
              <a:t>thành</a:t>
            </a:r>
            <a:r>
              <a:rPr lang="en-US" dirty="0"/>
              <a:t> </a:t>
            </a:r>
            <a:r>
              <a:rPr lang="en-US" dirty="0" err="1"/>
              <a:t>lập</a:t>
            </a:r>
            <a:r>
              <a:rPr lang="en-US" dirty="0"/>
              <a:t> </a:t>
            </a:r>
            <a:r>
              <a:rPr lang="en-US" dirty="0" err="1"/>
              <a:t>đảng</a:t>
            </a:r>
            <a:endParaRPr lang="en-US" dirty="0"/>
          </a:p>
        </p:txBody>
      </p:sp>
      <p:sp>
        <p:nvSpPr>
          <p:cNvPr id="4" name="Slide Number Placeholder 3"/>
          <p:cNvSpPr>
            <a:spLocks noGrp="1"/>
          </p:cNvSpPr>
          <p:nvPr>
            <p:ph type="sldNum" sz="quarter" idx="5"/>
          </p:nvPr>
        </p:nvSpPr>
        <p:spPr/>
        <p:txBody>
          <a:bodyPr/>
          <a:lstStyle/>
          <a:p>
            <a:pPr>
              <a:defRPr/>
            </a:pPr>
            <a:fld id="{B0CA4EAC-80F3-4E11-8105-E0A6C35ADCA2}" type="slidenum">
              <a:rPr lang="en-US" smtClean="0"/>
              <a:pPr>
                <a:defRPr/>
              </a:pPr>
              <a:t>10</a:t>
            </a:fld>
            <a:endParaRPr lang="en-US"/>
          </a:p>
        </p:txBody>
      </p:sp>
    </p:spTree>
    <p:extLst>
      <p:ext uri="{BB962C8B-B14F-4D97-AF65-F5344CB8AC3E}">
        <p14:creationId xmlns:p14="http://schemas.microsoft.com/office/powerpoint/2010/main" val="265360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E43315D-880F-4977-899A-5CE275876205}" type="slidenum">
              <a:rPr lang="en-US" smtClean="0"/>
              <a:pPr/>
              <a:t>11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782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B6858BD-5607-4EE9-9438-7C1F3AF34BEB}" type="slidenum">
              <a:rPr lang="en-US" smtClean="0"/>
              <a:pPr/>
              <a:t>12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a:t>Y/c HS </a:t>
            </a:r>
            <a:r>
              <a:rPr lang="en-US" dirty="0" err="1"/>
              <a:t>nêu</a:t>
            </a:r>
            <a:r>
              <a:rPr lang="en-US" dirty="0"/>
              <a:t> </a:t>
            </a:r>
            <a:r>
              <a:rPr lang="en-US" dirty="0" err="1"/>
              <a:t>nội</a:t>
            </a:r>
            <a:r>
              <a:rPr lang="en-US" dirty="0"/>
              <a:t> dung </a:t>
            </a:r>
            <a:r>
              <a:rPr lang="en-US" dirty="0" err="1"/>
              <a:t>của</a:t>
            </a:r>
            <a:r>
              <a:rPr lang="en-US" dirty="0"/>
              <a:t> </a:t>
            </a:r>
            <a:r>
              <a:rPr lang="en-US" dirty="0" err="1"/>
              <a:t>bản</a:t>
            </a:r>
            <a:r>
              <a:rPr lang="en-US" dirty="0"/>
              <a:t> </a:t>
            </a:r>
            <a:r>
              <a:rPr lang="en-US" dirty="0" err="1"/>
              <a:t>tuyên</a:t>
            </a:r>
            <a:r>
              <a:rPr lang="en-US" dirty="0"/>
              <a:t> </a:t>
            </a:r>
            <a:r>
              <a:rPr lang="en-US" dirty="0" err="1"/>
              <a:t>ngôn</a:t>
            </a:r>
            <a:endParaRPr lang="en-US" dirty="0"/>
          </a:p>
        </p:txBody>
      </p:sp>
    </p:spTree>
    <p:extLst>
      <p:ext uri="{BB962C8B-B14F-4D97-AF65-F5344CB8AC3E}">
        <p14:creationId xmlns:p14="http://schemas.microsoft.com/office/powerpoint/2010/main" val="184425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241EA7A-1697-4B22-8717-DF6508FCF928}" type="slidenum">
              <a:rPr lang="en-US" smtClean="0"/>
              <a:pPr/>
              <a:t>13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8188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4FA31-9E94-4D0A-939B-F9153E04E1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C47ED2-B764-48B4-8082-DBAD560E58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4FD143-BA3B-4358-8514-AE3D31E565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746CE2-E3CC-46F0-A8F2-FE38260A45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29759C4-E8E4-465D-8B72-90120DAF78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B1ECCE6A-1628-4D6F-BFC0-F4AB28607A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213EED72-7C0E-4C3F-AF89-5A80FBF9D579}"/>
              </a:ext>
            </a:extLst>
          </p:cNvPr>
          <p:cNvSpPr>
            <a:spLocks noGrp="1" noChangeArrowheads="1"/>
          </p:cNvSpPr>
          <p:nvPr>
            <p:ph type="sldNum" sz="quarter" idx="12"/>
          </p:nvPr>
        </p:nvSpPr>
        <p:spPr>
          <a:ln/>
        </p:spPr>
        <p:txBody>
          <a:bodyPr/>
          <a:lstStyle>
            <a:lvl1pPr>
              <a:defRPr/>
            </a:lvl1pPr>
          </a:lstStyle>
          <a:p>
            <a:fld id="{383E2BA3-C6F9-4B1A-B989-5EC717DAA621}" type="slidenum">
              <a:rPr lang="en-US" altLang="en-US"/>
              <a:pPr/>
              <a:t>‹#›</a:t>
            </a:fld>
            <a:endParaRPr lang="en-US" altLang="en-US"/>
          </a:p>
        </p:txBody>
      </p:sp>
    </p:spTree>
    <p:extLst>
      <p:ext uri="{BB962C8B-B14F-4D97-AF65-F5344CB8AC3E}">
        <p14:creationId xmlns:p14="http://schemas.microsoft.com/office/powerpoint/2010/main" val="2706728527"/>
      </p:ext>
    </p:extLst>
  </p:cSld>
  <p:clrMapOvr>
    <a:masterClrMapping/>
  </p:clrMapOvr>
  <p:transition spd="med" advClick="0" advTm="100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7972C-D3F2-46AE-B0D7-347C742F11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DB89-8CCC-4E58-BA7F-F724A3C3CB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4B26AC-9221-4119-8DF5-9E84AE6FDD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CC8B5-110F-420E-810D-CEAC49CE99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AF018C-714E-4DA8-8281-1C8DC85D85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40AECC-F41E-41D0-96E8-0DD9A5D5DE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4D55A3-1C23-4FBB-B0C7-8081D8D1BE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4AFCF6-7DC8-4C19-845B-1330B239EF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708DC4E-EDCC-426B-9AA6-6880E7AC01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xmlns="" id="{951FA3B8-B6F5-443D-9043-D3663C101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3" y="0"/>
            <a:ext cx="9290705" cy="6858000"/>
          </a:xfrm>
          <a:prstGeom prst="rect">
            <a:avLst/>
          </a:prstGeom>
        </p:spPr>
      </p:pic>
      <p:sp>
        <p:nvSpPr>
          <p:cNvPr id="7" name="TextBox 6">
            <a:extLst>
              <a:ext uri="{FF2B5EF4-FFF2-40B4-BE49-F238E27FC236}">
                <a16:creationId xmlns:a16="http://schemas.microsoft.com/office/drawing/2014/main" xmlns="" id="{A959EA30-B348-48A1-A87A-782231815233}"/>
              </a:ext>
            </a:extLst>
          </p:cNvPr>
          <p:cNvSpPr txBox="1"/>
          <p:nvPr/>
        </p:nvSpPr>
        <p:spPr>
          <a:xfrm>
            <a:off x="685800" y="2133600"/>
            <a:ext cx="8073737" cy="1823576"/>
          </a:xfrm>
          <a:prstGeom prst="rect">
            <a:avLst/>
          </a:prstGeom>
          <a:noFill/>
        </p:spPr>
        <p:txBody>
          <a:bodyPr wrap="square" rtlCol="0">
            <a:spAutoFit/>
          </a:bodyPr>
          <a:lstStyle/>
          <a:p>
            <a:pPr algn="ct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Ôn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tập</a:t>
            </a:r>
            <a:r>
              <a:rPr lang="en-US" sz="3750" b="1" dirty="0">
                <a:solidFill>
                  <a:schemeClr val="bg1"/>
                </a:solidFill>
                <a:latin typeface="Times New Roman" panose="02020603050405020304" pitchFamily="18" charset="0"/>
                <a:cs typeface="Times New Roman" panose="02020603050405020304" pitchFamily="18" charset="0"/>
              </a:rPr>
              <a:t> : </a:t>
            </a:r>
            <a:r>
              <a:rPr lang="en-US" sz="3750" b="1" dirty="0" err="1">
                <a:solidFill>
                  <a:schemeClr val="bg1"/>
                </a:solidFill>
                <a:latin typeface="Times New Roman" panose="02020603050405020304" pitchFamily="18" charset="0"/>
                <a:cs typeface="Times New Roman" panose="02020603050405020304" pitchFamily="18" charset="0"/>
              </a:rPr>
              <a:t>Hơn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tám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mươi</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năm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chống</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thực</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dân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Pháp</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xâm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lược</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và</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đô</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hộ</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smtClean="0">
                <a:solidFill>
                  <a:schemeClr val="bg1"/>
                </a:solidFill>
                <a:latin typeface="Times New Roman" panose="02020603050405020304" pitchFamily="18" charset="0"/>
                <a:cs typeface="Times New Roman" panose="02020603050405020304" pitchFamily="18" charset="0"/>
              </a:rPr>
              <a:t>1858 </a:t>
            </a:r>
            <a:r>
              <a:rPr lang="en-US" sz="3750" b="1" dirty="0">
                <a:solidFill>
                  <a:schemeClr val="bg1"/>
                </a:solidFill>
                <a:latin typeface="Times New Roman" panose="02020603050405020304" pitchFamily="18" charset="0"/>
                <a:cs typeface="Times New Roman" panose="02020603050405020304" pitchFamily="18" charset="0"/>
              </a:rPr>
              <a:t>– 1945)</a:t>
            </a:r>
          </a:p>
        </p:txBody>
      </p:sp>
      <p:sp>
        <p:nvSpPr>
          <p:cNvPr id="2" name="TextBox 1"/>
          <p:cNvSpPr txBox="1"/>
          <p:nvPr/>
        </p:nvSpPr>
        <p:spPr>
          <a:xfrm>
            <a:off x="2741468" y="866212"/>
            <a:ext cx="3962400" cy="369332"/>
          </a:xfrm>
          <a:prstGeom prst="rect">
            <a:avLst/>
          </a:prstGeom>
          <a:noFill/>
        </p:spPr>
        <p:txBody>
          <a:bodyPr wrap="square" rtlCol="0">
            <a:spAutoFit/>
          </a:bodyPr>
          <a:lstStyle/>
          <a:p>
            <a:r>
              <a:rPr lang="en-US" dirty="0" err="1" smtClean="0">
                <a:solidFill>
                  <a:srgbClr val="FF0000"/>
                </a:solidFill>
              </a:rPr>
              <a:t>TRƯỜNG</a:t>
            </a:r>
            <a:r>
              <a:rPr lang="en-US" dirty="0" smtClean="0">
                <a:solidFill>
                  <a:srgbClr val="FF0000"/>
                </a:solidFill>
              </a:rPr>
              <a:t> </a:t>
            </a:r>
            <a:r>
              <a:rPr lang="en-US" dirty="0" err="1" smtClean="0">
                <a:solidFill>
                  <a:srgbClr val="FF0000"/>
                </a:solidFill>
              </a:rPr>
              <a:t>TIỂU</a:t>
            </a:r>
            <a:r>
              <a:rPr lang="en-US" dirty="0" smtClean="0">
                <a:solidFill>
                  <a:srgbClr val="FF0000"/>
                </a:solidFill>
              </a:rPr>
              <a:t> </a:t>
            </a:r>
            <a:r>
              <a:rPr lang="en-US" dirty="0" err="1" smtClean="0">
                <a:solidFill>
                  <a:srgbClr val="FF0000"/>
                </a:solidFill>
              </a:rPr>
              <a:t>HỌC</a:t>
            </a:r>
            <a:r>
              <a:rPr lang="en-US" dirty="0" smtClean="0">
                <a:solidFill>
                  <a:srgbClr val="FF0000"/>
                </a:solidFill>
              </a:rPr>
              <a:t> </a:t>
            </a:r>
            <a:r>
              <a:rPr lang="en-US" dirty="0" err="1" smtClean="0">
                <a:solidFill>
                  <a:srgbClr val="FF0000"/>
                </a:solidFill>
              </a:rPr>
              <a:t>ĐỨC</a:t>
            </a:r>
            <a:r>
              <a:rPr lang="en-US" dirty="0" smtClean="0">
                <a:solidFill>
                  <a:srgbClr val="FF0000"/>
                </a:solidFill>
              </a:rPr>
              <a:t> </a:t>
            </a:r>
            <a:r>
              <a:rPr lang="en-US" dirty="0" err="1" smtClean="0">
                <a:solidFill>
                  <a:srgbClr val="FF0000"/>
                </a:solidFill>
              </a:rPr>
              <a:t>GIANG</a:t>
            </a:r>
            <a:endParaRPr lang="en-US" dirty="0">
              <a:solidFill>
                <a:srgbClr val="FF0000"/>
              </a:solidFill>
            </a:endParaRPr>
          </a:p>
        </p:txBody>
      </p:sp>
    </p:spTree>
    <p:extLst>
      <p:ext uri="{BB962C8B-B14F-4D97-AF65-F5344CB8AC3E}">
        <p14:creationId xmlns:p14="http://schemas.microsoft.com/office/powerpoint/2010/main" val="354817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a:extLst>
              <a:ext uri="{FF2B5EF4-FFF2-40B4-BE49-F238E27FC236}">
                <a16:creationId xmlns:a16="http://schemas.microsoft.com/office/drawing/2014/main" xmlns="" id="{691CBE05-C9CD-492C-873E-23E10E5CD0DF}"/>
              </a:ext>
            </a:extLst>
          </p:cNvPr>
          <p:cNvSpPr txBox="1">
            <a:spLocks noChangeArrowheads="1"/>
          </p:cNvSpPr>
          <p:nvPr/>
        </p:nvSpPr>
        <p:spPr bwMode="auto">
          <a:xfrm>
            <a:off x="5791200" y="19050"/>
            <a:ext cx="33528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i="1" dirty="0" err="1">
                <a:effectLst>
                  <a:outerShdw blurRad="38100" dist="38100" dir="2700000" algn="tl">
                    <a:srgbClr val="C0C0C0"/>
                  </a:outerShdw>
                </a:effectLst>
                <a:latin typeface="Tahoma" pitchFamily="34" charset="0"/>
              </a:rPr>
              <a:t>Nguyễn</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Ái</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Quốc</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với</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sự</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kiện</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thành</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lập</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Đảng</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cộng</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sản</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Việt</a:t>
            </a:r>
            <a:r>
              <a:rPr lang="en-US" b="1" i="1" dirty="0">
                <a:effectLst>
                  <a:outerShdw blurRad="38100" dist="38100" dir="2700000" algn="tl">
                    <a:srgbClr val="C0C0C0"/>
                  </a:outerShdw>
                </a:effectLst>
                <a:latin typeface="Tahoma" pitchFamily="34" charset="0"/>
              </a:rPr>
              <a:t> Nam </a:t>
            </a:r>
            <a:r>
              <a:rPr lang="en-US" b="1" i="1" dirty="0" err="1">
                <a:effectLst>
                  <a:outerShdw blurRad="38100" dist="38100" dir="2700000" algn="tl">
                    <a:srgbClr val="C0C0C0"/>
                  </a:outerShdw>
                </a:effectLst>
                <a:latin typeface="Tahoma" pitchFamily="34" charset="0"/>
              </a:rPr>
              <a:t>ngày</a:t>
            </a:r>
            <a:r>
              <a:rPr lang="en-US" b="1" i="1" dirty="0">
                <a:effectLst>
                  <a:outerShdw blurRad="38100" dist="38100" dir="2700000" algn="tl">
                    <a:srgbClr val="C0C0C0"/>
                  </a:outerShdw>
                </a:effectLst>
                <a:latin typeface="Tahoma" pitchFamily="34" charset="0"/>
              </a:rPr>
              <a:t> 3-2-1930</a:t>
            </a:r>
          </a:p>
        </p:txBody>
      </p:sp>
      <p:pic>
        <p:nvPicPr>
          <p:cNvPr id="5" name="Picture 41" descr="10-28-2009 4-18-21 PM_0258">
            <a:extLst>
              <a:ext uri="{FF2B5EF4-FFF2-40B4-BE49-F238E27FC236}">
                <a16:creationId xmlns:a16="http://schemas.microsoft.com/office/drawing/2014/main" xmlns="" id="{40D3B0D1-D26E-413B-B39A-38D5262B2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1200" cy="6705600"/>
          </a:xfrm>
          <a:prstGeom prst="rect">
            <a:avLst/>
          </a:prstGeom>
          <a:noFill/>
          <a:ln w="76200">
            <a:solidFill>
              <a:srgbClr val="FF090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2" name="Text Box 8"/>
          <p:cNvSpPr txBox="1">
            <a:spLocks noChangeArrowheads="1"/>
          </p:cNvSpPr>
          <p:nvPr/>
        </p:nvSpPr>
        <p:spPr bwMode="auto">
          <a:xfrm>
            <a:off x="152400" y="1828800"/>
            <a:ext cx="2057400" cy="3970338"/>
          </a:xfrm>
          <a:prstGeom prst="rect">
            <a:avLst/>
          </a:prstGeom>
          <a:noFill/>
          <a:ln w="9525">
            <a:solidFill>
              <a:srgbClr val="009900"/>
            </a:solidFill>
            <a:miter lim="800000"/>
            <a:headEnd/>
            <a:tailEnd/>
          </a:ln>
          <a:effectLst/>
        </p:spPr>
        <p:txBody>
          <a:bodyPr>
            <a:spAutoFit/>
          </a:bodyPr>
          <a:lstStyle/>
          <a:p>
            <a:pPr algn="ctr" eaLnBrk="0" hangingPunct="0">
              <a:spcBef>
                <a:spcPct val="50000"/>
              </a:spcBef>
              <a:defRPr/>
            </a:pPr>
            <a:r>
              <a:rPr lang="en-US" sz="2800" b="1">
                <a:solidFill>
                  <a:srgbClr val="000066"/>
                </a:solidFill>
                <a:effectLst>
                  <a:outerShdw blurRad="38100" dist="38100" dir="2700000" algn="tl">
                    <a:srgbClr val="C0C0C0"/>
                  </a:outerShdw>
                </a:effectLst>
                <a:latin typeface="Arial"/>
              </a:rPr>
              <a:t>Đây là phong trào đấu tranh chống Pháp. Hãy cho biết đó là phong trào gì ?</a:t>
            </a:r>
          </a:p>
        </p:txBody>
      </p:sp>
      <p:pic>
        <p:nvPicPr>
          <p:cNvPr id="82953" name="Picture 9" descr="Xo Viet Nghe  -Tinh"/>
          <p:cNvPicPr>
            <a:picLocks noChangeAspect="1" noChangeArrowheads="1"/>
          </p:cNvPicPr>
          <p:nvPr/>
        </p:nvPicPr>
        <p:blipFill>
          <a:blip r:embed="rId3">
            <a:lum contrast="18000"/>
          </a:blip>
          <a:srcRect/>
          <a:stretch>
            <a:fillRect/>
          </a:stretch>
        </p:blipFill>
        <p:spPr bwMode="auto">
          <a:xfrm>
            <a:off x="2327847" y="533400"/>
            <a:ext cx="6837363" cy="5424488"/>
          </a:xfrm>
          <a:prstGeom prst="rect">
            <a:avLst/>
          </a:prstGeom>
          <a:noFill/>
          <a:ln w="9525">
            <a:noFill/>
            <a:miter lim="800000"/>
            <a:headEnd/>
            <a:tailEnd/>
          </a:ln>
        </p:spPr>
      </p:pic>
      <p:sp>
        <p:nvSpPr>
          <p:cNvPr id="82954" name="Text Box 10"/>
          <p:cNvSpPr txBox="1">
            <a:spLocks noChangeArrowheads="1"/>
          </p:cNvSpPr>
          <p:nvPr/>
        </p:nvSpPr>
        <p:spPr bwMode="auto">
          <a:xfrm>
            <a:off x="152400" y="2514600"/>
            <a:ext cx="2057400" cy="1816100"/>
          </a:xfrm>
          <a:prstGeom prst="rect">
            <a:avLst/>
          </a:prstGeom>
          <a:noFill/>
          <a:ln w="19050">
            <a:solidFill>
              <a:srgbClr val="009900"/>
            </a:solidFill>
            <a:miter lim="800000"/>
            <a:headEnd/>
            <a:tailEnd/>
          </a:ln>
        </p:spPr>
        <p:txBody>
          <a:bodyPr>
            <a:spAutoFit/>
          </a:bodyPr>
          <a:lstStyle/>
          <a:p>
            <a:pPr algn="ctr" eaLnBrk="0" hangingPunct="0">
              <a:spcBef>
                <a:spcPct val="50000"/>
              </a:spcBef>
            </a:pPr>
            <a:r>
              <a:rPr lang="en-US" sz="2800" b="1">
                <a:solidFill>
                  <a:srgbClr val="000066"/>
                </a:solidFill>
              </a:rPr>
              <a:t>Phong trào Xô Viết Nghệ - Tĩnh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fade">
                                      <p:cBhvr>
                                        <p:cTn id="7" dur="500"/>
                                        <p:tgtEl>
                                          <p:spTgt spid="82952"/>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2953"/>
                                        </p:tgtEl>
                                        <p:attrNameLst>
                                          <p:attrName>style.visibility</p:attrName>
                                        </p:attrNameLst>
                                      </p:cBhvr>
                                      <p:to>
                                        <p:strVal val="visible"/>
                                      </p:to>
                                    </p:set>
                                    <p:animEffect transition="in" filter="checkerboard(across)">
                                      <p:cBhvr>
                                        <p:cTn id="11" dur="500"/>
                                        <p:tgtEl>
                                          <p:spTgt spid="829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xit" presetSubtype="16" fill="hold" grpId="1" nodeType="clickEffect">
                                  <p:stCondLst>
                                    <p:cond delay="0"/>
                                  </p:stCondLst>
                                  <p:childTnLst>
                                    <p:animEffect transition="out" filter="diamond(in)">
                                      <p:cBhvr>
                                        <p:cTn id="15" dur="2000"/>
                                        <p:tgtEl>
                                          <p:spTgt spid="82952"/>
                                        </p:tgtEl>
                                      </p:cBhvr>
                                    </p:animEffect>
                                    <p:set>
                                      <p:cBhvr>
                                        <p:cTn id="16" dur="1" fill="hold">
                                          <p:stCondLst>
                                            <p:cond delay="1999"/>
                                          </p:stCondLst>
                                        </p:cTn>
                                        <p:tgtEl>
                                          <p:spTgt spid="82952"/>
                                        </p:tgtEl>
                                        <p:attrNameLst>
                                          <p:attrName>style.visibility</p:attrName>
                                        </p:attrNameLst>
                                      </p:cBhvr>
                                      <p:to>
                                        <p:strVal val="hidden"/>
                                      </p:to>
                                    </p:set>
                                  </p:childTnLst>
                                </p:cTn>
                              </p:par>
                            </p:childTnLst>
                          </p:cTn>
                        </p:par>
                        <p:par>
                          <p:cTn id="17" fill="hold" nodeType="afterGroup">
                            <p:stCondLst>
                              <p:cond delay="2000"/>
                            </p:stCondLst>
                            <p:childTnLst>
                              <p:par>
                                <p:cTn id="18" presetID="5" presetClass="entr" presetSubtype="10" fill="hold" grpId="0" nodeType="afterEffect">
                                  <p:stCondLst>
                                    <p:cond delay="0"/>
                                  </p:stCondLst>
                                  <p:childTnLst>
                                    <p:set>
                                      <p:cBhvr>
                                        <p:cTn id="19" dur="1" fill="hold">
                                          <p:stCondLst>
                                            <p:cond delay="0"/>
                                          </p:stCondLst>
                                        </p:cTn>
                                        <p:tgtEl>
                                          <p:spTgt spid="82954"/>
                                        </p:tgtEl>
                                        <p:attrNameLst>
                                          <p:attrName>style.visibility</p:attrName>
                                        </p:attrNameLst>
                                      </p:cBhvr>
                                      <p:to>
                                        <p:strVal val="visible"/>
                                      </p:to>
                                    </p:set>
                                    <p:animEffect transition="in" filter="checkerboard(across)">
                                      <p:cBhvr>
                                        <p:cTn id="20" dur="500"/>
                                        <p:tgtEl>
                                          <p:spTgt spid="8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P spid="82952" grpId="1" animBg="1"/>
      <p:bldP spid="829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1"/>
          <p:cNvPicPr>
            <a:picLocks noChangeAspect="1" noChangeArrowheads="1"/>
          </p:cNvPicPr>
          <p:nvPr/>
        </p:nvPicPr>
        <p:blipFill>
          <a:blip r:embed="rId3"/>
          <a:srcRect/>
          <a:stretch>
            <a:fillRect/>
          </a:stretch>
        </p:blipFill>
        <p:spPr bwMode="auto">
          <a:xfrm>
            <a:off x="228600" y="590550"/>
            <a:ext cx="4038600" cy="5257800"/>
          </a:xfrm>
          <a:prstGeom prst="rect">
            <a:avLst/>
          </a:prstGeom>
          <a:noFill/>
          <a:ln w="9525">
            <a:noFill/>
            <a:miter lim="800000"/>
            <a:headEnd/>
            <a:tailEnd/>
          </a:ln>
        </p:spPr>
      </p:pic>
      <p:pic>
        <p:nvPicPr>
          <p:cNvPr id="25603" name="Picture 5" descr="Tuyenngondoclap"/>
          <p:cNvPicPr>
            <a:picLocks noChangeAspect="1" noChangeArrowheads="1"/>
          </p:cNvPicPr>
          <p:nvPr/>
        </p:nvPicPr>
        <p:blipFill>
          <a:blip r:embed="rId4"/>
          <a:srcRect/>
          <a:stretch>
            <a:fillRect/>
          </a:stretch>
        </p:blipFill>
        <p:spPr bwMode="auto">
          <a:xfrm>
            <a:off x="4267200" y="590550"/>
            <a:ext cx="4673600" cy="5257800"/>
          </a:xfrm>
          <a:prstGeom prst="rect">
            <a:avLst/>
          </a:prstGeom>
          <a:noFill/>
          <a:ln w="9525">
            <a:noFill/>
            <a:miter lim="800000"/>
            <a:headEnd/>
            <a:tailEnd/>
          </a:ln>
        </p:spPr>
      </p:pic>
      <p:sp>
        <p:nvSpPr>
          <p:cNvPr id="105478" name="Text Box 6"/>
          <p:cNvSpPr txBox="1">
            <a:spLocks noChangeArrowheads="1"/>
          </p:cNvSpPr>
          <p:nvPr/>
        </p:nvSpPr>
        <p:spPr bwMode="auto">
          <a:xfrm>
            <a:off x="457200" y="5848350"/>
            <a:ext cx="8305800" cy="400050"/>
          </a:xfrm>
          <a:prstGeom prst="rect">
            <a:avLst/>
          </a:prstGeom>
          <a:noFill/>
          <a:ln w="28575" cap="sq" algn="ctr">
            <a:noFill/>
            <a:miter lim="800000"/>
            <a:headEnd/>
            <a:tailEnd/>
          </a:ln>
        </p:spPr>
        <p:txBody>
          <a:bodyPr>
            <a:spAutoFit/>
          </a:bodyPr>
          <a:lstStyle/>
          <a:p>
            <a:pPr algn="ctr">
              <a:spcBef>
                <a:spcPct val="50000"/>
              </a:spcBef>
            </a:pPr>
            <a:r>
              <a:rPr lang="en-US" sz="2000" b="1">
                <a:solidFill>
                  <a:srgbClr val="000066"/>
                </a:solidFill>
              </a:rPr>
              <a:t>BÁC HỒ ĐỌC TUYÊN NGÔN ĐỘC LẬP ( 2 / 9 / 1945 )</a:t>
            </a:r>
          </a:p>
        </p:txBody>
      </p:sp>
      <p:sp>
        <p:nvSpPr>
          <p:cNvPr id="105483" name="Text Box 11"/>
          <p:cNvSpPr txBox="1">
            <a:spLocks noChangeArrowheads="1"/>
          </p:cNvSpPr>
          <p:nvPr/>
        </p:nvSpPr>
        <p:spPr bwMode="auto">
          <a:xfrm>
            <a:off x="533400" y="5848350"/>
            <a:ext cx="8077200" cy="400050"/>
          </a:xfrm>
          <a:prstGeom prst="rect">
            <a:avLst/>
          </a:prstGeom>
          <a:noFill/>
          <a:ln w="28575" cap="sq" algn="ctr">
            <a:noFill/>
            <a:miter lim="800000"/>
            <a:headEnd/>
            <a:tailEnd/>
          </a:ln>
        </p:spPr>
        <p:txBody>
          <a:bodyPr>
            <a:spAutoFit/>
          </a:bodyPr>
          <a:lstStyle/>
          <a:p>
            <a:pPr algn="ctr">
              <a:spcBef>
                <a:spcPct val="50000"/>
              </a:spcBef>
            </a:pPr>
            <a:r>
              <a:rPr lang="en-US" sz="2000" b="1">
                <a:solidFill>
                  <a:srgbClr val="000066"/>
                </a:solidFill>
              </a:rPr>
              <a:t>NHÌN HÌNH CHO BIẾT ĐÂY LÀ SỰ KIỆN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105483">
                                            <p:txEl>
                                              <p:pRg st="0" end="0"/>
                                            </p:txEl>
                                          </p:spTgt>
                                        </p:tgtEl>
                                      </p:cBhvr>
                                    </p:animEffect>
                                    <p:set>
                                      <p:cBhvr>
                                        <p:cTn id="7" dur="1" fill="hold">
                                          <p:stCondLst>
                                            <p:cond delay="499"/>
                                          </p:stCondLst>
                                        </p:cTn>
                                        <p:tgtEl>
                                          <p:spTgt spid="105483">
                                            <p:txEl>
                                              <p:pRg st="0" end="0"/>
                                            </p:txEl>
                                          </p:spTgt>
                                        </p:tgtEl>
                                        <p:attrNameLst>
                                          <p:attrName>style.visibility</p:attrName>
                                        </p:attrNameLst>
                                      </p:cBhvr>
                                      <p:to>
                                        <p:strVal val="hidden"/>
                                      </p:to>
                                    </p:se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05478"/>
                                        </p:tgtEl>
                                        <p:attrNameLst>
                                          <p:attrName>style.visibility</p:attrName>
                                        </p:attrNameLst>
                                      </p:cBhvr>
                                      <p:to>
                                        <p:strVal val="visible"/>
                                      </p:to>
                                    </p:set>
                                    <p:animEffect transition="in" filter="diamond(in)">
                                      <p:cBhvr>
                                        <p:cTn id="11" dur="2000"/>
                                        <p:tgtEl>
                                          <p:spTgt spid="10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304800"/>
            <a:ext cx="7620000" cy="3581400"/>
          </a:xfrm>
        </p:spPr>
        <p:txBody>
          <a:bodyPr/>
          <a:lstStyle/>
          <a:p>
            <a:pPr eaLnBrk="1" hangingPunct="1"/>
            <a:r>
              <a:rPr lang="en-US" sz="3200" b="1" dirty="0" smtClean="0"/>
              <a:t/>
            </a:r>
            <a:br>
              <a:rPr lang="en-US" sz="3200" b="1" dirty="0" smtClean="0"/>
            </a:br>
            <a:r>
              <a:rPr lang="en-US" sz="3200" b="1" dirty="0" err="1" smtClean="0"/>
              <a:t>KẾT</a:t>
            </a:r>
            <a:r>
              <a:rPr lang="en-US" sz="3200" b="1" dirty="0" smtClean="0"/>
              <a:t> </a:t>
            </a:r>
            <a:r>
              <a:rPr lang="en-US" sz="3200" b="1" dirty="0" err="1" smtClean="0"/>
              <a:t>NỐI</a:t>
            </a:r>
            <a:r>
              <a:rPr lang="en-US" sz="3200" b="1" dirty="0" smtClean="0"/>
              <a:t>:</a:t>
            </a:r>
            <a:br>
              <a:rPr lang="en-US" sz="3200" b="1" dirty="0" smtClean="0"/>
            </a:br>
            <a:r>
              <a:rPr lang="en-US" sz="3200" b="1" dirty="0" smtClean="0"/>
              <a:t>- </a:t>
            </a:r>
            <a:r>
              <a:rPr lang="en-US" sz="3200" b="1" dirty="0" err="1" smtClean="0"/>
              <a:t>Bài</a:t>
            </a:r>
            <a:r>
              <a:rPr lang="en-US" sz="3200" b="1" dirty="0" smtClean="0"/>
              <a:t> </a:t>
            </a:r>
            <a:r>
              <a:rPr lang="en-US" sz="3200" b="1" dirty="0" err="1" smtClean="0"/>
              <a:t>Ôn</a:t>
            </a:r>
            <a:r>
              <a:rPr lang="en-US" sz="3200" b="1" dirty="0" smtClean="0"/>
              <a:t> </a:t>
            </a:r>
            <a:r>
              <a:rPr lang="en-US" sz="3200" b="1" dirty="0" err="1" smtClean="0"/>
              <a:t>tập</a:t>
            </a:r>
            <a:r>
              <a:rPr lang="en-US" sz="3200" b="1" dirty="0" smtClean="0"/>
              <a:t> HS </a:t>
            </a:r>
            <a:r>
              <a:rPr lang="en-US" sz="3200" b="1" dirty="0" err="1" smtClean="0"/>
              <a:t>chỉ</a:t>
            </a:r>
            <a:r>
              <a:rPr lang="en-US" sz="3200" b="1" dirty="0" smtClean="0"/>
              <a:t> </a:t>
            </a:r>
            <a:r>
              <a:rPr lang="en-US" sz="3200" b="1" dirty="0" err="1" smtClean="0"/>
              <a:t>ghi</a:t>
            </a:r>
            <a:r>
              <a:rPr lang="en-US" sz="3200" b="1" dirty="0" smtClean="0"/>
              <a:t> </a:t>
            </a:r>
            <a:r>
              <a:rPr lang="en-US" sz="3200" b="1" dirty="0" err="1" smtClean="0"/>
              <a:t>tên</a:t>
            </a:r>
            <a:r>
              <a:rPr lang="en-US" sz="3200" b="1" dirty="0" smtClean="0"/>
              <a:t> </a:t>
            </a:r>
            <a:r>
              <a:rPr lang="en-US" sz="3200" b="1" dirty="0" err="1" smtClean="0"/>
              <a:t>bài</a:t>
            </a:r>
            <a:r>
              <a:rPr lang="en-US" sz="3200" b="1" dirty="0" smtClean="0"/>
              <a:t>.</a:t>
            </a:r>
            <a:br>
              <a:rPr lang="en-US" sz="3200" b="1" dirty="0" smtClean="0"/>
            </a:br>
            <a:r>
              <a:rPr lang="en-US" sz="3200" b="1" dirty="0" smtClean="0"/>
              <a:t>- </a:t>
            </a:r>
            <a:r>
              <a:rPr lang="en-US" sz="3200" b="1" dirty="0" err="1" smtClean="0"/>
              <a:t>Đọc</a:t>
            </a:r>
            <a:r>
              <a:rPr lang="en-US" sz="3200" b="1" dirty="0" smtClean="0"/>
              <a:t> </a:t>
            </a:r>
            <a:r>
              <a:rPr lang="en-US" sz="3200" b="1" dirty="0" err="1" smtClean="0"/>
              <a:t>trước</a:t>
            </a:r>
            <a:r>
              <a:rPr lang="en-US" sz="3200" b="1" dirty="0" smtClean="0"/>
              <a:t> </a:t>
            </a:r>
            <a:r>
              <a:rPr lang="en-US" sz="3200" b="1" dirty="0" err="1" smtClean="0"/>
              <a:t>nội</a:t>
            </a:r>
            <a:r>
              <a:rPr lang="en-US" sz="3200" b="1" dirty="0" smtClean="0"/>
              <a:t> dung </a:t>
            </a:r>
            <a:r>
              <a:rPr lang="en-US" sz="3200" b="1" dirty="0" err="1" smtClean="0"/>
              <a:t>bài</a:t>
            </a:r>
            <a:r>
              <a:rPr lang="en-US" sz="3200" b="1" dirty="0" smtClean="0"/>
              <a:t> </a:t>
            </a:r>
            <a:r>
              <a:rPr lang="en-US" sz="3200" b="1" dirty="0" err="1" smtClean="0"/>
              <a:t>sau</a:t>
            </a:r>
            <a:r>
              <a:rPr lang="en-US" sz="3200" b="1" dirty="0" smtClean="0"/>
              <a:t>: </a:t>
            </a:r>
            <a:r>
              <a:rPr lang="en-US" sz="3200" b="1" dirty="0"/>
              <a:t/>
            </a:r>
            <a:br>
              <a:rPr lang="en-US" sz="3200" b="1" dirty="0"/>
            </a:br>
            <a:r>
              <a:rPr lang="en-US" sz="3200" b="1" dirty="0" err="1">
                <a:solidFill>
                  <a:srgbClr val="FF0000"/>
                </a:solidFill>
              </a:rPr>
              <a:t>Vượt</a:t>
            </a:r>
            <a:r>
              <a:rPr lang="en-US" sz="3200" b="1" dirty="0">
                <a:solidFill>
                  <a:srgbClr val="FF0000"/>
                </a:solidFill>
              </a:rPr>
              <a:t> qua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thế</a:t>
            </a:r>
            <a:r>
              <a:rPr lang="en-US" sz="3200" b="1" dirty="0">
                <a:solidFill>
                  <a:srgbClr val="FF0000"/>
                </a:solidFill>
              </a:rPr>
              <a:t> </a:t>
            </a:r>
            <a:r>
              <a:rPr lang="en-US" sz="3200" b="1" dirty="0" err="1">
                <a:solidFill>
                  <a:srgbClr val="FF0000"/>
                </a:solidFill>
              </a:rPr>
              <a:t>hiểm</a:t>
            </a:r>
            <a:r>
              <a:rPr lang="en-US" sz="3200" b="1" dirty="0">
                <a:solidFill>
                  <a:srgbClr val="FF0000"/>
                </a:solidFill>
              </a:rPr>
              <a:t> </a:t>
            </a:r>
            <a:r>
              <a:rPr lang="en-US" sz="3200" b="1" dirty="0" err="1">
                <a:solidFill>
                  <a:srgbClr val="FF0000"/>
                </a:solidFill>
              </a:rPr>
              <a:t>nghèo</a:t>
            </a:r>
            <a:r>
              <a:rPr lang="en-US" sz="3200" b="1" dirty="0">
                <a:solidFill>
                  <a:srgbClr val="FF0000"/>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a:extLst>
              <a:ext uri="{FF2B5EF4-FFF2-40B4-BE49-F238E27FC236}">
                <a16:creationId xmlns:a16="http://schemas.microsoft.com/office/drawing/2014/main" xmlns="" id="{0150D1AA-9FF3-4FF1-A621-1FCF98F717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7">
            <a:extLst>
              <a:ext uri="{FF2B5EF4-FFF2-40B4-BE49-F238E27FC236}">
                <a16:creationId xmlns:a16="http://schemas.microsoft.com/office/drawing/2014/main" xmlns="" id="{A3B30C43-D89A-408F-A8D5-A0589AD30232}"/>
              </a:ext>
            </a:extLst>
          </p:cNvPr>
          <p:cNvSpPr>
            <a:spLocks noChangeArrowheads="1"/>
          </p:cNvSpPr>
          <p:nvPr/>
        </p:nvSpPr>
        <p:spPr bwMode="auto">
          <a:xfrm>
            <a:off x="42863" y="1317625"/>
            <a:ext cx="914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nchorCtr="1"/>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700" b="1">
                <a:solidFill>
                  <a:srgbClr val="FF0000"/>
                </a:solidFill>
                <a:latin typeface="Arial" panose="020B0604020202020204" pitchFamily="34" charset="0"/>
                <a:cs typeface="Times New Roman" panose="02020603050405020304" pitchFamily="18" charset="0"/>
              </a:rPr>
              <a:t>MỤC TIÊU BÀI HỌC</a:t>
            </a:r>
          </a:p>
        </p:txBody>
      </p:sp>
      <p:grpSp>
        <p:nvGrpSpPr>
          <p:cNvPr id="18442" name="Group 2">
            <a:extLst>
              <a:ext uri="{FF2B5EF4-FFF2-40B4-BE49-F238E27FC236}">
                <a16:creationId xmlns:a16="http://schemas.microsoft.com/office/drawing/2014/main" xmlns="" id="{28BD7F1B-B96C-437A-96AB-1E99856ABCD9}"/>
              </a:ext>
            </a:extLst>
          </p:cNvPr>
          <p:cNvGrpSpPr>
            <a:grpSpLocks/>
          </p:cNvGrpSpPr>
          <p:nvPr/>
        </p:nvGrpSpPr>
        <p:grpSpPr bwMode="auto">
          <a:xfrm>
            <a:off x="1371600" y="2743200"/>
            <a:ext cx="7105651" cy="2197718"/>
            <a:chOff x="719669" y="1377979"/>
            <a:chExt cx="6153793" cy="3211889"/>
          </a:xfrm>
        </p:grpSpPr>
        <p:sp>
          <p:nvSpPr>
            <p:cNvPr id="18443" name="Text Box 100">
              <a:extLst>
                <a:ext uri="{FF2B5EF4-FFF2-40B4-BE49-F238E27FC236}">
                  <a16:creationId xmlns:a16="http://schemas.microsoft.com/office/drawing/2014/main" xmlns="" id="{7D5390F9-ECC8-4633-A657-9262214EC71B}"/>
                </a:ext>
              </a:extLst>
            </p:cNvPr>
            <p:cNvSpPr txBox="1">
              <a:spLocks noChangeArrowheads="1"/>
            </p:cNvSpPr>
            <p:nvPr/>
          </p:nvSpPr>
          <p:spPr bwMode="gray">
            <a:xfrm>
              <a:off x="719669" y="1377979"/>
              <a:ext cx="6153793" cy="321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lnSpc>
                  <a:spcPct val="150000"/>
                </a:lnSpc>
                <a:spcBef>
                  <a:spcPct val="0"/>
                </a:spcBef>
                <a:buClrTx/>
                <a:buSzTx/>
                <a:buFontTx/>
                <a:buNone/>
              </a:pPr>
              <a:r>
                <a:rPr lang="pt-BR" sz="2800" dirty="0">
                  <a:solidFill>
                    <a:srgbClr val="0000FF"/>
                  </a:solidFill>
                  <a:effectLst/>
                  <a:latin typeface="Times New Roman" panose="02020603050405020304" pitchFamily="18" charset="0"/>
                  <a:ea typeface="Times New Roman" panose="02020603050405020304" pitchFamily="18" charset="0"/>
                </a:rPr>
                <a:t>Nắm được các mốc thời gian , những sự kiện lịch sử tiêu biểu từ năm 1858 đến năm 1945 và </a:t>
              </a:r>
              <a:r>
                <a:rPr lang="en-US" sz="2800" dirty="0">
                  <a:solidFill>
                    <a:srgbClr val="0000FF"/>
                  </a:solidFill>
                  <a:effectLst/>
                  <a:latin typeface="Times New Roman" panose="02020603050405020304" pitchFamily="18" charset="0"/>
                  <a:ea typeface="Times New Roman" panose="02020603050405020304" pitchFamily="18" charset="0"/>
                </a:rPr>
                <a:t>ý </a:t>
              </a:r>
              <a:r>
                <a:rPr lang="en-US" sz="2800" dirty="0" err="1">
                  <a:solidFill>
                    <a:srgbClr val="0000FF"/>
                  </a:solidFill>
                  <a:effectLst/>
                  <a:latin typeface="Times New Roman" panose="02020603050405020304" pitchFamily="18" charset="0"/>
                  <a:ea typeface="Times New Roman" panose="02020603050405020304" pitchFamily="18" charset="0"/>
                </a:rPr>
                <a:t>nghĩa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sự</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kiện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lịch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sử</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đó</a:t>
              </a:r>
              <a:r>
                <a:rPr lang="en-US" sz="2800" dirty="0">
                  <a:solidFill>
                    <a:srgbClr val="0000FF"/>
                  </a:solidFill>
                  <a:effectLst/>
                  <a:latin typeface="Times New Roman" panose="02020603050405020304" pitchFamily="18" charset="0"/>
                  <a:ea typeface="Times New Roman" panose="02020603050405020304" pitchFamily="18" charset="0"/>
                </a:rPr>
                <a:t>.</a:t>
              </a:r>
              <a:r>
                <a:rPr lang="pt-BR" sz="4000" dirty="0">
                  <a:solidFill>
                    <a:srgbClr val="0000FF"/>
                  </a:solidFill>
                  <a:effectLst/>
                  <a:latin typeface="Times New Roman" panose="02020603050405020304" pitchFamily="18" charset="0"/>
                  <a:ea typeface="Times New Roman" panose="02020603050405020304" pitchFamily="18" charset="0"/>
                </a:rPr>
                <a:t> </a:t>
              </a:r>
              <a:endParaRPr lang="en-US" altLang="en-US" sz="4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445" name="Picture 215" descr="Picture1">
              <a:extLst>
                <a:ext uri="{FF2B5EF4-FFF2-40B4-BE49-F238E27FC236}">
                  <a16:creationId xmlns:a16="http://schemas.microsoft.com/office/drawing/2014/main" xmlns="" id="{AC4A83D4-F7CF-4332-BCB2-28D2E0F16B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576" y="2055443"/>
              <a:ext cx="502308" cy="10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xmlns="" id="{27A5BEB7-5B29-4437-AEC5-8E48C26C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 name="TextBox 1">
            <a:extLst>
              <a:ext uri="{FF2B5EF4-FFF2-40B4-BE49-F238E27FC236}">
                <a16:creationId xmlns:a16="http://schemas.microsoft.com/office/drawing/2014/main" xmlns="" id="{13E37E77-3BB9-463B-BB40-65B485F687EF}"/>
              </a:ext>
            </a:extLst>
          </p:cNvPr>
          <p:cNvSpPr txBox="1"/>
          <p:nvPr/>
        </p:nvSpPr>
        <p:spPr>
          <a:xfrm>
            <a:off x="628769" y="1828800"/>
            <a:ext cx="7772400" cy="1200329"/>
          </a:xfrm>
          <a:prstGeom prst="rect">
            <a:avLst/>
          </a:prstGeom>
          <a:noFill/>
        </p:spPr>
        <p:txBody>
          <a:bodyPr wrap="square" rtlCol="0">
            <a:spAutoFit/>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Thống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kê</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sự</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kiện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lịch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sử</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tiêu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biểu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từ</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smtClean="0">
                <a:solidFill>
                  <a:schemeClr val="bg1"/>
                </a:solidFill>
                <a:latin typeface="Times New Roman" panose="02020603050405020304" pitchFamily="18" charset="0"/>
                <a:cs typeface="Times New Roman" panose="02020603050405020304" pitchFamily="18" charset="0"/>
              </a:rPr>
              <a:t>1858 </a:t>
            </a:r>
            <a:r>
              <a:rPr lang="en-US" sz="3600" b="1" dirty="0" err="1">
                <a:solidFill>
                  <a:schemeClr val="bg1"/>
                </a:solidFill>
                <a:latin typeface="Times New Roman" panose="02020603050405020304" pitchFamily="18" charset="0"/>
                <a:cs typeface="Times New Roman" panose="02020603050405020304" pitchFamily="18" charset="0"/>
              </a:rPr>
              <a:t>đến</a:t>
            </a:r>
            <a:r>
              <a:rPr lang="en-US" sz="3600" b="1" dirty="0">
                <a:solidFill>
                  <a:schemeClr val="bg1"/>
                </a:solidFill>
                <a:latin typeface="Times New Roman" panose="02020603050405020304" pitchFamily="18" charset="0"/>
                <a:cs typeface="Times New Roman" panose="02020603050405020304" pitchFamily="18" charset="0"/>
              </a:rPr>
              <a:t> 1945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a:extLst>
              <a:ext uri="{FF2B5EF4-FFF2-40B4-BE49-F238E27FC236}">
                <a16:creationId xmlns:a16="http://schemas.microsoft.com/office/drawing/2014/main" xmlns="" id="{BC8EC5A8-3A61-430C-A03E-9D2CBE8A9962}"/>
              </a:ext>
            </a:extLst>
          </p:cNvPr>
          <p:cNvSpPr>
            <a:spLocks noChangeArrowheads="1"/>
          </p:cNvSpPr>
          <p:nvPr/>
        </p:nvSpPr>
        <p:spPr bwMode="auto">
          <a:xfrm>
            <a:off x="685800" y="1557338"/>
            <a:ext cx="2071688"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1/9/1858</a:t>
            </a:r>
          </a:p>
        </p:txBody>
      </p:sp>
      <p:sp>
        <p:nvSpPr>
          <p:cNvPr id="4099" name="Rectangle 34">
            <a:extLst>
              <a:ext uri="{FF2B5EF4-FFF2-40B4-BE49-F238E27FC236}">
                <a16:creationId xmlns:a16="http://schemas.microsoft.com/office/drawing/2014/main" xmlns="" id="{B6150FC8-21F7-46E0-ABD0-9994B09D51C1}"/>
              </a:ext>
            </a:extLst>
          </p:cNvPr>
          <p:cNvSpPr>
            <a:spLocks noChangeArrowheads="1"/>
          </p:cNvSpPr>
          <p:nvPr/>
        </p:nvSpPr>
        <p:spPr bwMode="auto">
          <a:xfrm>
            <a:off x="685800" y="213836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1859 - 1864</a:t>
            </a:r>
          </a:p>
        </p:txBody>
      </p:sp>
      <p:sp>
        <p:nvSpPr>
          <p:cNvPr id="4100" name="Rectangle 35">
            <a:extLst>
              <a:ext uri="{FF2B5EF4-FFF2-40B4-BE49-F238E27FC236}">
                <a16:creationId xmlns:a16="http://schemas.microsoft.com/office/drawing/2014/main" xmlns="" id="{1EF8AF7A-53CF-4DB7-8FAA-57E22FA63422}"/>
              </a:ext>
            </a:extLst>
          </p:cNvPr>
          <p:cNvSpPr>
            <a:spLocks noChangeArrowheads="1"/>
          </p:cNvSpPr>
          <p:nvPr/>
        </p:nvSpPr>
        <p:spPr bwMode="auto">
          <a:xfrm>
            <a:off x="685800" y="277177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5/7/1885</a:t>
            </a:r>
          </a:p>
        </p:txBody>
      </p:sp>
      <p:sp>
        <p:nvSpPr>
          <p:cNvPr id="4101" name="Rectangle 36">
            <a:extLst>
              <a:ext uri="{FF2B5EF4-FFF2-40B4-BE49-F238E27FC236}">
                <a16:creationId xmlns:a16="http://schemas.microsoft.com/office/drawing/2014/main" xmlns="" id="{74B36674-6D09-49A0-BB49-E43F44FA1273}"/>
              </a:ext>
            </a:extLst>
          </p:cNvPr>
          <p:cNvSpPr>
            <a:spLocks noChangeArrowheads="1"/>
          </p:cNvSpPr>
          <p:nvPr/>
        </p:nvSpPr>
        <p:spPr bwMode="auto">
          <a:xfrm>
            <a:off x="700088" y="33528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1905 - 1908</a:t>
            </a:r>
          </a:p>
        </p:txBody>
      </p:sp>
      <p:sp>
        <p:nvSpPr>
          <p:cNvPr id="4102" name="Rectangle 37">
            <a:extLst>
              <a:ext uri="{FF2B5EF4-FFF2-40B4-BE49-F238E27FC236}">
                <a16:creationId xmlns:a16="http://schemas.microsoft.com/office/drawing/2014/main" xmlns="" id="{01416F93-3AB7-49E1-AFFC-5A8B2DBF2455}"/>
              </a:ext>
            </a:extLst>
          </p:cNvPr>
          <p:cNvSpPr>
            <a:spLocks noChangeArrowheads="1"/>
          </p:cNvSpPr>
          <p:nvPr/>
        </p:nvSpPr>
        <p:spPr bwMode="auto">
          <a:xfrm>
            <a:off x="700088" y="393541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5/6/1911</a:t>
            </a:r>
          </a:p>
        </p:txBody>
      </p:sp>
      <p:sp>
        <p:nvSpPr>
          <p:cNvPr id="4103" name="Rectangle 38">
            <a:extLst>
              <a:ext uri="{FF2B5EF4-FFF2-40B4-BE49-F238E27FC236}">
                <a16:creationId xmlns:a16="http://schemas.microsoft.com/office/drawing/2014/main" xmlns="" id="{CDEB8304-9D3A-4FD1-9786-1B6D678633D4}"/>
              </a:ext>
            </a:extLst>
          </p:cNvPr>
          <p:cNvSpPr>
            <a:spLocks noChangeArrowheads="1"/>
          </p:cNvSpPr>
          <p:nvPr/>
        </p:nvSpPr>
        <p:spPr bwMode="auto">
          <a:xfrm>
            <a:off x="700088" y="44577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3/2/1930</a:t>
            </a:r>
          </a:p>
        </p:txBody>
      </p:sp>
      <p:sp>
        <p:nvSpPr>
          <p:cNvPr id="4104" name="Rectangle 39">
            <a:extLst>
              <a:ext uri="{FF2B5EF4-FFF2-40B4-BE49-F238E27FC236}">
                <a16:creationId xmlns:a16="http://schemas.microsoft.com/office/drawing/2014/main" xmlns="" id="{9D0611AB-653C-4043-B5FE-C5325CC2A13F}"/>
              </a:ext>
            </a:extLst>
          </p:cNvPr>
          <p:cNvSpPr>
            <a:spLocks noChangeArrowheads="1"/>
          </p:cNvSpPr>
          <p:nvPr/>
        </p:nvSpPr>
        <p:spPr bwMode="auto">
          <a:xfrm>
            <a:off x="700088" y="49847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1930 - 1931</a:t>
            </a:r>
          </a:p>
        </p:txBody>
      </p:sp>
      <p:sp>
        <p:nvSpPr>
          <p:cNvPr id="4105" name="Rectangle 40">
            <a:extLst>
              <a:ext uri="{FF2B5EF4-FFF2-40B4-BE49-F238E27FC236}">
                <a16:creationId xmlns:a16="http://schemas.microsoft.com/office/drawing/2014/main" xmlns="" id="{A858C1B1-1F0F-4D14-B0E5-6C548EB1EBEE}"/>
              </a:ext>
            </a:extLst>
          </p:cNvPr>
          <p:cNvSpPr>
            <a:spLocks noChangeArrowheads="1"/>
          </p:cNvSpPr>
          <p:nvPr/>
        </p:nvSpPr>
        <p:spPr bwMode="auto">
          <a:xfrm>
            <a:off x="700088" y="54864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8/1945</a:t>
            </a:r>
          </a:p>
        </p:txBody>
      </p:sp>
      <p:sp>
        <p:nvSpPr>
          <p:cNvPr id="4106" name="Rectangle 41">
            <a:extLst>
              <a:ext uri="{FF2B5EF4-FFF2-40B4-BE49-F238E27FC236}">
                <a16:creationId xmlns:a16="http://schemas.microsoft.com/office/drawing/2014/main" xmlns="" id="{C9F5A52A-539F-4A3A-ACA9-D3E9BC1A9D46}"/>
              </a:ext>
            </a:extLst>
          </p:cNvPr>
          <p:cNvSpPr>
            <a:spLocks noChangeArrowheads="1"/>
          </p:cNvSpPr>
          <p:nvPr/>
        </p:nvSpPr>
        <p:spPr bwMode="auto">
          <a:xfrm>
            <a:off x="685800" y="598487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2/9/1945</a:t>
            </a:r>
          </a:p>
        </p:txBody>
      </p:sp>
      <p:sp>
        <p:nvSpPr>
          <p:cNvPr id="4107" name="Rectangle 42">
            <a:extLst>
              <a:ext uri="{FF2B5EF4-FFF2-40B4-BE49-F238E27FC236}">
                <a16:creationId xmlns:a16="http://schemas.microsoft.com/office/drawing/2014/main" xmlns="" id="{9E68D83A-3DC7-4C79-991D-CBD7C9380A00}"/>
              </a:ext>
            </a:extLst>
          </p:cNvPr>
          <p:cNvSpPr>
            <a:spLocks noChangeArrowheads="1"/>
          </p:cNvSpPr>
          <p:nvPr/>
        </p:nvSpPr>
        <p:spPr bwMode="auto">
          <a:xfrm>
            <a:off x="3951288" y="155733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Đông Du</a:t>
            </a:r>
          </a:p>
        </p:txBody>
      </p:sp>
      <p:sp>
        <p:nvSpPr>
          <p:cNvPr id="4108" name="Rectangle 43">
            <a:extLst>
              <a:ext uri="{FF2B5EF4-FFF2-40B4-BE49-F238E27FC236}">
                <a16:creationId xmlns:a16="http://schemas.microsoft.com/office/drawing/2014/main" xmlns="" id="{282D23D1-A5FA-4A25-983C-96ACF1D56F63}"/>
              </a:ext>
            </a:extLst>
          </p:cNvPr>
          <p:cNvSpPr>
            <a:spLocks noChangeArrowheads="1"/>
          </p:cNvSpPr>
          <p:nvPr/>
        </p:nvSpPr>
        <p:spPr bwMode="auto">
          <a:xfrm>
            <a:off x="3941763" y="220503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Đảng Cộng sản Việt Nam ra đời</a:t>
            </a:r>
          </a:p>
        </p:txBody>
      </p:sp>
      <p:sp>
        <p:nvSpPr>
          <p:cNvPr id="4109" name="Rectangle 44">
            <a:extLst>
              <a:ext uri="{FF2B5EF4-FFF2-40B4-BE49-F238E27FC236}">
                <a16:creationId xmlns:a16="http://schemas.microsoft.com/office/drawing/2014/main" xmlns="" id="{E9D7D3E3-74C3-48C9-A95D-F319C2500297}"/>
              </a:ext>
            </a:extLst>
          </p:cNvPr>
          <p:cNvSpPr>
            <a:spLocks noChangeArrowheads="1"/>
          </p:cNvSpPr>
          <p:nvPr/>
        </p:nvSpPr>
        <p:spPr bwMode="auto">
          <a:xfrm>
            <a:off x="3941763" y="28384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Pháp nổ súng xâm lược nước ta</a:t>
            </a:r>
          </a:p>
        </p:txBody>
      </p:sp>
      <p:sp>
        <p:nvSpPr>
          <p:cNvPr id="4110" name="Rectangle 45">
            <a:extLst>
              <a:ext uri="{FF2B5EF4-FFF2-40B4-BE49-F238E27FC236}">
                <a16:creationId xmlns:a16="http://schemas.microsoft.com/office/drawing/2014/main" xmlns="" id="{000BDC9D-534E-46A5-A0FA-194901CA4C12}"/>
              </a:ext>
            </a:extLst>
          </p:cNvPr>
          <p:cNvSpPr>
            <a:spLocks noChangeArrowheads="1"/>
          </p:cNvSpPr>
          <p:nvPr/>
        </p:nvSpPr>
        <p:spPr bwMode="auto">
          <a:xfrm>
            <a:off x="3962400" y="3352800"/>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Cách mạng tháng Tám thành công</a:t>
            </a:r>
          </a:p>
        </p:txBody>
      </p:sp>
      <p:sp>
        <p:nvSpPr>
          <p:cNvPr id="4111" name="Rectangle 46">
            <a:extLst>
              <a:ext uri="{FF2B5EF4-FFF2-40B4-BE49-F238E27FC236}">
                <a16:creationId xmlns:a16="http://schemas.microsoft.com/office/drawing/2014/main" xmlns="" id="{E3E293BF-4DA2-40FE-9637-7D18E706ABDE}"/>
              </a:ext>
            </a:extLst>
          </p:cNvPr>
          <p:cNvSpPr>
            <a:spLocks noChangeArrowheads="1"/>
          </p:cNvSpPr>
          <p:nvPr/>
        </p:nvSpPr>
        <p:spPr bwMode="auto">
          <a:xfrm>
            <a:off x="3962400" y="400208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chống Pháp của Trương Định</a:t>
            </a:r>
          </a:p>
        </p:txBody>
      </p:sp>
      <p:sp>
        <p:nvSpPr>
          <p:cNvPr id="4112" name="Rectangle 47">
            <a:extLst>
              <a:ext uri="{FF2B5EF4-FFF2-40B4-BE49-F238E27FC236}">
                <a16:creationId xmlns:a16="http://schemas.microsoft.com/office/drawing/2014/main" xmlns="" id="{BEF5336E-C3A2-4DD0-BF11-66527549BB0E}"/>
              </a:ext>
            </a:extLst>
          </p:cNvPr>
          <p:cNvSpPr>
            <a:spLocks noChangeArrowheads="1"/>
          </p:cNvSpPr>
          <p:nvPr/>
        </p:nvSpPr>
        <p:spPr bwMode="auto">
          <a:xfrm>
            <a:off x="3997325" y="4524375"/>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Cuộc phản công ở kinh thành Huế</a:t>
            </a:r>
          </a:p>
        </p:txBody>
      </p:sp>
      <p:sp>
        <p:nvSpPr>
          <p:cNvPr id="4113" name="Rectangle 48">
            <a:extLst>
              <a:ext uri="{FF2B5EF4-FFF2-40B4-BE49-F238E27FC236}">
                <a16:creationId xmlns:a16="http://schemas.microsoft.com/office/drawing/2014/main" xmlns="" id="{92D98879-B427-47A8-94EF-21F32BEA4EEB}"/>
              </a:ext>
            </a:extLst>
          </p:cNvPr>
          <p:cNvSpPr>
            <a:spLocks noChangeArrowheads="1"/>
          </p:cNvSpPr>
          <p:nvPr/>
        </p:nvSpPr>
        <p:spPr bwMode="auto">
          <a:xfrm>
            <a:off x="3997325" y="49847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Bác Hồ đọc Tuyên ngôn Độc lập</a:t>
            </a:r>
          </a:p>
        </p:txBody>
      </p:sp>
      <p:sp>
        <p:nvSpPr>
          <p:cNvPr id="4114" name="Rectangle 49">
            <a:extLst>
              <a:ext uri="{FF2B5EF4-FFF2-40B4-BE49-F238E27FC236}">
                <a16:creationId xmlns:a16="http://schemas.microsoft.com/office/drawing/2014/main" xmlns="" id="{1764A19E-BC08-4096-831B-A23579D9C72B}"/>
              </a:ext>
            </a:extLst>
          </p:cNvPr>
          <p:cNvSpPr>
            <a:spLocks noChangeArrowheads="1"/>
          </p:cNvSpPr>
          <p:nvPr/>
        </p:nvSpPr>
        <p:spPr bwMode="auto">
          <a:xfrm>
            <a:off x="3962400" y="54864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Nguyễn Tất Thành ra đi tìm đường cứu nước</a:t>
            </a:r>
          </a:p>
        </p:txBody>
      </p:sp>
      <p:sp>
        <p:nvSpPr>
          <p:cNvPr id="4115" name="Rectangle 50">
            <a:extLst>
              <a:ext uri="{FF2B5EF4-FFF2-40B4-BE49-F238E27FC236}">
                <a16:creationId xmlns:a16="http://schemas.microsoft.com/office/drawing/2014/main" xmlns="" id="{C0047A1D-C6FF-45E0-A05E-D002FE874CDD}"/>
              </a:ext>
            </a:extLst>
          </p:cNvPr>
          <p:cNvSpPr>
            <a:spLocks noChangeArrowheads="1"/>
          </p:cNvSpPr>
          <p:nvPr/>
        </p:nvSpPr>
        <p:spPr bwMode="auto">
          <a:xfrm>
            <a:off x="3997325" y="60515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Xô viết Nghệ - Tĩnh</a:t>
            </a:r>
          </a:p>
        </p:txBody>
      </p:sp>
      <p:cxnSp>
        <p:nvCxnSpPr>
          <p:cNvPr id="30782" name="AutoShape 62">
            <a:extLst>
              <a:ext uri="{FF2B5EF4-FFF2-40B4-BE49-F238E27FC236}">
                <a16:creationId xmlns:a16="http://schemas.microsoft.com/office/drawing/2014/main" xmlns="" id="{95DE205B-1110-47E4-BE2C-DDFC6474899B}"/>
              </a:ext>
            </a:extLst>
          </p:cNvPr>
          <p:cNvCxnSpPr>
            <a:cxnSpLocks noChangeShapeType="1"/>
            <a:stCxn id="4098" idx="3"/>
            <a:endCxn id="4109" idx="1"/>
          </p:cNvCxnSpPr>
          <p:nvPr/>
        </p:nvCxnSpPr>
        <p:spPr bwMode="auto">
          <a:xfrm>
            <a:off x="2757488" y="1781175"/>
            <a:ext cx="1184275" cy="124777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3" name="AutoShape 63">
            <a:extLst>
              <a:ext uri="{FF2B5EF4-FFF2-40B4-BE49-F238E27FC236}">
                <a16:creationId xmlns:a16="http://schemas.microsoft.com/office/drawing/2014/main" xmlns="" id="{913993DB-9EC9-4961-945A-22A3CB2D2265}"/>
              </a:ext>
            </a:extLst>
          </p:cNvPr>
          <p:cNvCxnSpPr>
            <a:cxnSpLocks noChangeShapeType="1"/>
            <a:stCxn id="4099" idx="3"/>
          </p:cNvCxnSpPr>
          <p:nvPr/>
        </p:nvCxnSpPr>
        <p:spPr bwMode="auto">
          <a:xfrm>
            <a:off x="2743200" y="2362200"/>
            <a:ext cx="1204913" cy="18510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4" name="AutoShape 64">
            <a:extLst>
              <a:ext uri="{FF2B5EF4-FFF2-40B4-BE49-F238E27FC236}">
                <a16:creationId xmlns:a16="http://schemas.microsoft.com/office/drawing/2014/main" xmlns="" id="{F321D93C-8F02-4BB8-81AE-58646EBCF780}"/>
              </a:ext>
            </a:extLst>
          </p:cNvPr>
          <p:cNvCxnSpPr>
            <a:cxnSpLocks noChangeShapeType="1"/>
            <a:stCxn id="4100" idx="3"/>
            <a:endCxn id="4112" idx="1"/>
          </p:cNvCxnSpPr>
          <p:nvPr/>
        </p:nvCxnSpPr>
        <p:spPr bwMode="auto">
          <a:xfrm>
            <a:off x="2743200" y="2995613"/>
            <a:ext cx="1254125" cy="17192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5" name="AutoShape 65">
            <a:extLst>
              <a:ext uri="{FF2B5EF4-FFF2-40B4-BE49-F238E27FC236}">
                <a16:creationId xmlns:a16="http://schemas.microsoft.com/office/drawing/2014/main" xmlns="" id="{AC357E14-7C74-4F65-9994-180F974BB2C6}"/>
              </a:ext>
            </a:extLst>
          </p:cNvPr>
          <p:cNvCxnSpPr>
            <a:cxnSpLocks noChangeShapeType="1"/>
            <a:stCxn id="4101" idx="3"/>
            <a:endCxn id="4107" idx="1"/>
          </p:cNvCxnSpPr>
          <p:nvPr/>
        </p:nvCxnSpPr>
        <p:spPr bwMode="auto">
          <a:xfrm flipV="1">
            <a:off x="2757488" y="1747838"/>
            <a:ext cx="1193800" cy="1828800"/>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6" name="AutoShape 66">
            <a:extLst>
              <a:ext uri="{FF2B5EF4-FFF2-40B4-BE49-F238E27FC236}">
                <a16:creationId xmlns:a16="http://schemas.microsoft.com/office/drawing/2014/main" xmlns="" id="{BA8DA485-95E7-4239-BA53-750484FC675A}"/>
              </a:ext>
            </a:extLst>
          </p:cNvPr>
          <p:cNvCxnSpPr>
            <a:cxnSpLocks noChangeShapeType="1"/>
            <a:stCxn id="4102" idx="3"/>
          </p:cNvCxnSpPr>
          <p:nvPr/>
        </p:nvCxnSpPr>
        <p:spPr bwMode="auto">
          <a:xfrm>
            <a:off x="2757488" y="4159250"/>
            <a:ext cx="1157287" cy="15462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7" name="AutoShape 67">
            <a:extLst>
              <a:ext uri="{FF2B5EF4-FFF2-40B4-BE49-F238E27FC236}">
                <a16:creationId xmlns:a16="http://schemas.microsoft.com/office/drawing/2014/main" xmlns="" id="{A8EC4BE1-884E-42E1-846C-3C714B1A589C}"/>
              </a:ext>
            </a:extLst>
          </p:cNvPr>
          <p:cNvCxnSpPr>
            <a:cxnSpLocks noChangeShapeType="1"/>
            <a:stCxn id="4103" idx="3"/>
          </p:cNvCxnSpPr>
          <p:nvPr/>
        </p:nvCxnSpPr>
        <p:spPr bwMode="auto">
          <a:xfrm flipV="1">
            <a:off x="2757488" y="2362200"/>
            <a:ext cx="1157287" cy="23193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8" name="AutoShape 68">
            <a:extLst>
              <a:ext uri="{FF2B5EF4-FFF2-40B4-BE49-F238E27FC236}">
                <a16:creationId xmlns:a16="http://schemas.microsoft.com/office/drawing/2014/main" xmlns="" id="{2E848F9B-84A2-4416-A252-C811662B601D}"/>
              </a:ext>
            </a:extLst>
          </p:cNvPr>
          <p:cNvCxnSpPr>
            <a:cxnSpLocks noChangeShapeType="1"/>
            <a:stCxn id="4104" idx="3"/>
            <a:endCxn id="4115" idx="1"/>
          </p:cNvCxnSpPr>
          <p:nvPr/>
        </p:nvCxnSpPr>
        <p:spPr bwMode="auto">
          <a:xfrm>
            <a:off x="2757488" y="5208588"/>
            <a:ext cx="1239837" cy="10334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9" name="AutoShape 69">
            <a:extLst>
              <a:ext uri="{FF2B5EF4-FFF2-40B4-BE49-F238E27FC236}">
                <a16:creationId xmlns:a16="http://schemas.microsoft.com/office/drawing/2014/main" xmlns="" id="{78632610-5F7E-4515-9D04-5990D42CBA6C}"/>
              </a:ext>
            </a:extLst>
          </p:cNvPr>
          <p:cNvCxnSpPr>
            <a:cxnSpLocks noChangeShapeType="1"/>
            <a:stCxn id="4105" idx="3"/>
            <a:endCxn id="4110" idx="1"/>
          </p:cNvCxnSpPr>
          <p:nvPr/>
        </p:nvCxnSpPr>
        <p:spPr bwMode="auto">
          <a:xfrm flipV="1">
            <a:off x="2757488" y="3581400"/>
            <a:ext cx="1204912" cy="21288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90" name="AutoShape 70">
            <a:extLst>
              <a:ext uri="{FF2B5EF4-FFF2-40B4-BE49-F238E27FC236}">
                <a16:creationId xmlns:a16="http://schemas.microsoft.com/office/drawing/2014/main" xmlns="" id="{D7E9CCB6-9FC6-4AA4-8804-CF6EC89C41F8}"/>
              </a:ext>
            </a:extLst>
          </p:cNvPr>
          <p:cNvCxnSpPr>
            <a:cxnSpLocks noChangeShapeType="1"/>
            <a:stCxn id="4106" idx="3"/>
            <a:endCxn id="4113" idx="1"/>
          </p:cNvCxnSpPr>
          <p:nvPr/>
        </p:nvCxnSpPr>
        <p:spPr bwMode="auto">
          <a:xfrm flipV="1">
            <a:off x="2743200" y="5175250"/>
            <a:ext cx="1254125" cy="1033463"/>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91" name="AutoShape 71">
            <a:extLst>
              <a:ext uri="{FF2B5EF4-FFF2-40B4-BE49-F238E27FC236}">
                <a16:creationId xmlns:a16="http://schemas.microsoft.com/office/drawing/2014/main" xmlns="" id="{70A01051-9A92-4F77-9C9E-7E272F95374D}"/>
              </a:ext>
            </a:extLst>
          </p:cNvPr>
          <p:cNvSpPr>
            <a:spLocks noChangeArrowheads="1"/>
          </p:cNvSpPr>
          <p:nvPr/>
        </p:nvSpPr>
        <p:spPr bwMode="auto">
          <a:xfrm>
            <a:off x="609600" y="152400"/>
            <a:ext cx="2133600" cy="9906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THỜI GIAN</a:t>
            </a:r>
          </a:p>
        </p:txBody>
      </p:sp>
      <p:sp>
        <p:nvSpPr>
          <p:cNvPr id="30792" name="AutoShape 72">
            <a:extLst>
              <a:ext uri="{FF2B5EF4-FFF2-40B4-BE49-F238E27FC236}">
                <a16:creationId xmlns:a16="http://schemas.microsoft.com/office/drawing/2014/main" xmlns="" id="{BABE34EA-1A42-4135-A564-136B6086318D}"/>
              </a:ext>
            </a:extLst>
          </p:cNvPr>
          <p:cNvSpPr>
            <a:spLocks noChangeArrowheads="1"/>
          </p:cNvSpPr>
          <p:nvPr/>
        </p:nvSpPr>
        <p:spPr bwMode="auto">
          <a:xfrm>
            <a:off x="4343400" y="228600"/>
            <a:ext cx="4267200" cy="990600"/>
          </a:xfrm>
          <a:prstGeom prst="irregularSeal1">
            <a:avLst/>
          </a:prstGeom>
          <a:solidFill>
            <a:srgbClr val="FF6600"/>
          </a:solidFill>
          <a:ln w="9525">
            <a:solidFill>
              <a:srgbClr val="0000FF"/>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SỰ KIỆN</a:t>
            </a:r>
          </a:p>
        </p:txBody>
      </p:sp>
    </p:spTree>
  </p:cSld>
  <p:clrMapOvr>
    <a:masterClrMapping/>
  </p:clrMapOvr>
  <p:transition spd="med">
    <p:cover dir="r"/>
    <p:sndAc>
      <p:stSnd loop="1">
        <p:snd r:embed="rId3" name="bomb.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30792"/>
                                        </p:tgtEl>
                                        <p:attrNameLst>
                                          <p:attrName>style.color</p:attrName>
                                        </p:attrNameLst>
                                      </p:cBhvr>
                                      <p:by>
                                        <p:hsl h="10842353" s="0" l="0"/>
                                      </p:by>
                                    </p:animClr>
                                    <p:animClr clrSpc="hsl" dir="cw">
                                      <p:cBhvr>
                                        <p:cTn id="7" dur="500" fill="hold"/>
                                        <p:tgtEl>
                                          <p:spTgt spid="30792"/>
                                        </p:tgtEl>
                                        <p:attrNameLst>
                                          <p:attrName>fillcolor</p:attrName>
                                        </p:attrNameLst>
                                      </p:cBhvr>
                                      <p:by>
                                        <p:hsl h="10842353" s="0" l="0"/>
                                      </p:by>
                                    </p:animClr>
                                    <p:animClr clrSpc="hsl" dir="cw">
                                      <p:cBhvr>
                                        <p:cTn id="8" dur="500" fill="hold"/>
                                        <p:tgtEl>
                                          <p:spTgt spid="30792"/>
                                        </p:tgtEl>
                                        <p:attrNameLst>
                                          <p:attrName>stroke.color</p:attrName>
                                        </p:attrNameLst>
                                      </p:cBhvr>
                                      <p:by>
                                        <p:hsl h="10842353" s="0" l="0"/>
                                      </p:by>
                                    </p:animClr>
                                    <p:set>
                                      <p:cBhvr>
                                        <p:cTn id="9" dur="500" fill="hold"/>
                                        <p:tgtEl>
                                          <p:spTgt spid="30792"/>
                                        </p:tgtEl>
                                        <p:attrNameLst>
                                          <p:attrName>fill.type</p:attrName>
                                        </p:attrNameLst>
                                      </p:cBhvr>
                                      <p:to>
                                        <p:strVal val="solid"/>
                                      </p:to>
                                    </p:set>
                                  </p:childTnLst>
                                </p:cTn>
                              </p:par>
                              <p:par>
                                <p:cTn id="10" presetID="23" presetClass="emph" presetSubtype="0" fill="hold" grpId="0" nodeType="withEffect">
                                  <p:stCondLst>
                                    <p:cond delay="0"/>
                                  </p:stCondLst>
                                  <p:childTnLst>
                                    <p:animClr clrSpc="hsl" dir="cw">
                                      <p:cBhvr override="childStyle">
                                        <p:cTn id="11" dur="500" fill="hold"/>
                                        <p:tgtEl>
                                          <p:spTgt spid="30791"/>
                                        </p:tgtEl>
                                        <p:attrNameLst>
                                          <p:attrName>style.color</p:attrName>
                                        </p:attrNameLst>
                                      </p:cBhvr>
                                      <p:by>
                                        <p:hsl h="10842353" s="0" l="0"/>
                                      </p:by>
                                    </p:animClr>
                                    <p:animClr clrSpc="hsl" dir="cw">
                                      <p:cBhvr>
                                        <p:cTn id="12" dur="500" fill="hold"/>
                                        <p:tgtEl>
                                          <p:spTgt spid="30791"/>
                                        </p:tgtEl>
                                        <p:attrNameLst>
                                          <p:attrName>fillcolor</p:attrName>
                                        </p:attrNameLst>
                                      </p:cBhvr>
                                      <p:by>
                                        <p:hsl h="10842353" s="0" l="0"/>
                                      </p:by>
                                    </p:animClr>
                                    <p:animClr clrSpc="hsl" dir="cw">
                                      <p:cBhvr>
                                        <p:cTn id="13" dur="500" fill="hold"/>
                                        <p:tgtEl>
                                          <p:spTgt spid="30791"/>
                                        </p:tgtEl>
                                        <p:attrNameLst>
                                          <p:attrName>stroke.color</p:attrName>
                                        </p:attrNameLst>
                                      </p:cBhvr>
                                      <p:by>
                                        <p:hsl h="10842353" s="0" l="0"/>
                                      </p:by>
                                    </p:animClr>
                                    <p:set>
                                      <p:cBhvr>
                                        <p:cTn id="14" dur="500" fill="hold"/>
                                        <p:tgtEl>
                                          <p:spTgt spid="30791"/>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0782"/>
                                        </p:tgtEl>
                                        <p:attrNameLst>
                                          <p:attrName>style.visibility</p:attrName>
                                        </p:attrNameLst>
                                      </p:cBhvr>
                                      <p:to>
                                        <p:strVal val="visible"/>
                                      </p:to>
                                    </p:set>
                                    <p:anim calcmode="lin" valueType="num">
                                      <p:cBhvr>
                                        <p:cTn id="19" dur="1000" fill="hold"/>
                                        <p:tgtEl>
                                          <p:spTgt spid="30782"/>
                                        </p:tgtEl>
                                        <p:attrNameLst>
                                          <p:attrName>ppt_w</p:attrName>
                                        </p:attrNameLst>
                                      </p:cBhvr>
                                      <p:tavLst>
                                        <p:tav tm="0">
                                          <p:val>
                                            <p:strVal val="#ppt_w*0.70"/>
                                          </p:val>
                                        </p:tav>
                                        <p:tav tm="100000">
                                          <p:val>
                                            <p:strVal val="#ppt_w"/>
                                          </p:val>
                                        </p:tav>
                                      </p:tavLst>
                                    </p:anim>
                                    <p:anim calcmode="lin" valueType="num">
                                      <p:cBhvr>
                                        <p:cTn id="20" dur="1000" fill="hold"/>
                                        <p:tgtEl>
                                          <p:spTgt spid="30782"/>
                                        </p:tgtEl>
                                        <p:attrNameLst>
                                          <p:attrName>ppt_h</p:attrName>
                                        </p:attrNameLst>
                                      </p:cBhvr>
                                      <p:tavLst>
                                        <p:tav tm="0">
                                          <p:val>
                                            <p:strVal val="#ppt_h"/>
                                          </p:val>
                                        </p:tav>
                                        <p:tav tm="100000">
                                          <p:val>
                                            <p:strVal val="#ppt_h"/>
                                          </p:val>
                                        </p:tav>
                                      </p:tavLst>
                                    </p:anim>
                                    <p:animEffect transition="in" filter="fade">
                                      <p:cBhvr>
                                        <p:cTn id="21" dur="1000"/>
                                        <p:tgtEl>
                                          <p:spTgt spid="307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30783"/>
                                        </p:tgtEl>
                                        <p:attrNameLst>
                                          <p:attrName>style.visibility</p:attrName>
                                        </p:attrNameLst>
                                      </p:cBhvr>
                                      <p:to>
                                        <p:strVal val="visible"/>
                                      </p:to>
                                    </p:set>
                                    <p:anim calcmode="lin" valueType="num">
                                      <p:cBhvr>
                                        <p:cTn id="26" dur="1000" fill="hold"/>
                                        <p:tgtEl>
                                          <p:spTgt spid="30783"/>
                                        </p:tgtEl>
                                        <p:attrNameLst>
                                          <p:attrName>ppt_w</p:attrName>
                                        </p:attrNameLst>
                                      </p:cBhvr>
                                      <p:tavLst>
                                        <p:tav tm="0">
                                          <p:val>
                                            <p:strVal val="#ppt_w*0.70"/>
                                          </p:val>
                                        </p:tav>
                                        <p:tav tm="100000">
                                          <p:val>
                                            <p:strVal val="#ppt_w"/>
                                          </p:val>
                                        </p:tav>
                                      </p:tavLst>
                                    </p:anim>
                                    <p:anim calcmode="lin" valueType="num">
                                      <p:cBhvr>
                                        <p:cTn id="27" dur="1000" fill="hold"/>
                                        <p:tgtEl>
                                          <p:spTgt spid="30783"/>
                                        </p:tgtEl>
                                        <p:attrNameLst>
                                          <p:attrName>ppt_h</p:attrName>
                                        </p:attrNameLst>
                                      </p:cBhvr>
                                      <p:tavLst>
                                        <p:tav tm="0">
                                          <p:val>
                                            <p:strVal val="#ppt_h"/>
                                          </p:val>
                                        </p:tav>
                                        <p:tav tm="100000">
                                          <p:val>
                                            <p:strVal val="#ppt_h"/>
                                          </p:val>
                                        </p:tav>
                                      </p:tavLst>
                                    </p:anim>
                                    <p:animEffect transition="in" filter="fade">
                                      <p:cBhvr>
                                        <p:cTn id="28" dur="1000"/>
                                        <p:tgtEl>
                                          <p:spTgt spid="307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30784"/>
                                        </p:tgtEl>
                                        <p:attrNameLst>
                                          <p:attrName>style.visibility</p:attrName>
                                        </p:attrNameLst>
                                      </p:cBhvr>
                                      <p:to>
                                        <p:strVal val="visible"/>
                                      </p:to>
                                    </p:set>
                                    <p:anim calcmode="lin" valueType="num">
                                      <p:cBhvr>
                                        <p:cTn id="33" dur="1000" fill="hold"/>
                                        <p:tgtEl>
                                          <p:spTgt spid="30784"/>
                                        </p:tgtEl>
                                        <p:attrNameLst>
                                          <p:attrName>ppt_w</p:attrName>
                                        </p:attrNameLst>
                                      </p:cBhvr>
                                      <p:tavLst>
                                        <p:tav tm="0">
                                          <p:val>
                                            <p:strVal val="#ppt_w*0.70"/>
                                          </p:val>
                                        </p:tav>
                                        <p:tav tm="100000">
                                          <p:val>
                                            <p:strVal val="#ppt_w"/>
                                          </p:val>
                                        </p:tav>
                                      </p:tavLst>
                                    </p:anim>
                                    <p:anim calcmode="lin" valueType="num">
                                      <p:cBhvr>
                                        <p:cTn id="34" dur="1000" fill="hold"/>
                                        <p:tgtEl>
                                          <p:spTgt spid="30784"/>
                                        </p:tgtEl>
                                        <p:attrNameLst>
                                          <p:attrName>ppt_h</p:attrName>
                                        </p:attrNameLst>
                                      </p:cBhvr>
                                      <p:tavLst>
                                        <p:tav tm="0">
                                          <p:val>
                                            <p:strVal val="#ppt_h"/>
                                          </p:val>
                                        </p:tav>
                                        <p:tav tm="100000">
                                          <p:val>
                                            <p:strVal val="#ppt_h"/>
                                          </p:val>
                                        </p:tav>
                                      </p:tavLst>
                                    </p:anim>
                                    <p:animEffect transition="in" filter="fade">
                                      <p:cBhvr>
                                        <p:cTn id="35" dur="1000"/>
                                        <p:tgtEl>
                                          <p:spTgt spid="307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30785"/>
                                        </p:tgtEl>
                                        <p:attrNameLst>
                                          <p:attrName>style.visibility</p:attrName>
                                        </p:attrNameLst>
                                      </p:cBhvr>
                                      <p:to>
                                        <p:strVal val="visible"/>
                                      </p:to>
                                    </p:set>
                                    <p:anim calcmode="lin" valueType="num">
                                      <p:cBhvr>
                                        <p:cTn id="40" dur="1000" fill="hold"/>
                                        <p:tgtEl>
                                          <p:spTgt spid="30785"/>
                                        </p:tgtEl>
                                        <p:attrNameLst>
                                          <p:attrName>ppt_w</p:attrName>
                                        </p:attrNameLst>
                                      </p:cBhvr>
                                      <p:tavLst>
                                        <p:tav tm="0">
                                          <p:val>
                                            <p:strVal val="#ppt_w*0.70"/>
                                          </p:val>
                                        </p:tav>
                                        <p:tav tm="100000">
                                          <p:val>
                                            <p:strVal val="#ppt_w"/>
                                          </p:val>
                                        </p:tav>
                                      </p:tavLst>
                                    </p:anim>
                                    <p:anim calcmode="lin" valueType="num">
                                      <p:cBhvr>
                                        <p:cTn id="41" dur="1000" fill="hold"/>
                                        <p:tgtEl>
                                          <p:spTgt spid="30785"/>
                                        </p:tgtEl>
                                        <p:attrNameLst>
                                          <p:attrName>ppt_h</p:attrName>
                                        </p:attrNameLst>
                                      </p:cBhvr>
                                      <p:tavLst>
                                        <p:tav tm="0">
                                          <p:val>
                                            <p:strVal val="#ppt_h"/>
                                          </p:val>
                                        </p:tav>
                                        <p:tav tm="100000">
                                          <p:val>
                                            <p:strVal val="#ppt_h"/>
                                          </p:val>
                                        </p:tav>
                                      </p:tavLst>
                                    </p:anim>
                                    <p:animEffect transition="in" filter="fade">
                                      <p:cBhvr>
                                        <p:cTn id="42" dur="1000"/>
                                        <p:tgtEl>
                                          <p:spTgt spid="3078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30786"/>
                                        </p:tgtEl>
                                        <p:attrNameLst>
                                          <p:attrName>style.visibility</p:attrName>
                                        </p:attrNameLst>
                                      </p:cBhvr>
                                      <p:to>
                                        <p:strVal val="visible"/>
                                      </p:to>
                                    </p:set>
                                    <p:anim calcmode="lin" valueType="num">
                                      <p:cBhvr>
                                        <p:cTn id="47" dur="1000" fill="hold"/>
                                        <p:tgtEl>
                                          <p:spTgt spid="30786"/>
                                        </p:tgtEl>
                                        <p:attrNameLst>
                                          <p:attrName>ppt_w</p:attrName>
                                        </p:attrNameLst>
                                      </p:cBhvr>
                                      <p:tavLst>
                                        <p:tav tm="0">
                                          <p:val>
                                            <p:strVal val="#ppt_w*0.70"/>
                                          </p:val>
                                        </p:tav>
                                        <p:tav tm="100000">
                                          <p:val>
                                            <p:strVal val="#ppt_w"/>
                                          </p:val>
                                        </p:tav>
                                      </p:tavLst>
                                    </p:anim>
                                    <p:anim calcmode="lin" valueType="num">
                                      <p:cBhvr>
                                        <p:cTn id="48" dur="1000" fill="hold"/>
                                        <p:tgtEl>
                                          <p:spTgt spid="30786"/>
                                        </p:tgtEl>
                                        <p:attrNameLst>
                                          <p:attrName>ppt_h</p:attrName>
                                        </p:attrNameLst>
                                      </p:cBhvr>
                                      <p:tavLst>
                                        <p:tav tm="0">
                                          <p:val>
                                            <p:strVal val="#ppt_h"/>
                                          </p:val>
                                        </p:tav>
                                        <p:tav tm="100000">
                                          <p:val>
                                            <p:strVal val="#ppt_h"/>
                                          </p:val>
                                        </p:tav>
                                      </p:tavLst>
                                    </p:anim>
                                    <p:animEffect transition="in" filter="fade">
                                      <p:cBhvr>
                                        <p:cTn id="49" dur="1000"/>
                                        <p:tgtEl>
                                          <p:spTgt spid="3078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nodeType="clickEffect">
                                  <p:stCondLst>
                                    <p:cond delay="0"/>
                                  </p:stCondLst>
                                  <p:childTnLst>
                                    <p:set>
                                      <p:cBhvr>
                                        <p:cTn id="53" dur="1" fill="hold">
                                          <p:stCondLst>
                                            <p:cond delay="0"/>
                                          </p:stCondLst>
                                        </p:cTn>
                                        <p:tgtEl>
                                          <p:spTgt spid="30787"/>
                                        </p:tgtEl>
                                        <p:attrNameLst>
                                          <p:attrName>style.visibility</p:attrName>
                                        </p:attrNameLst>
                                      </p:cBhvr>
                                      <p:to>
                                        <p:strVal val="visible"/>
                                      </p:to>
                                    </p:set>
                                    <p:anim calcmode="lin" valueType="num">
                                      <p:cBhvr>
                                        <p:cTn id="54" dur="1000" fill="hold"/>
                                        <p:tgtEl>
                                          <p:spTgt spid="30787"/>
                                        </p:tgtEl>
                                        <p:attrNameLst>
                                          <p:attrName>ppt_w</p:attrName>
                                        </p:attrNameLst>
                                      </p:cBhvr>
                                      <p:tavLst>
                                        <p:tav tm="0">
                                          <p:val>
                                            <p:strVal val="#ppt_w*0.70"/>
                                          </p:val>
                                        </p:tav>
                                        <p:tav tm="100000">
                                          <p:val>
                                            <p:strVal val="#ppt_w"/>
                                          </p:val>
                                        </p:tav>
                                      </p:tavLst>
                                    </p:anim>
                                    <p:anim calcmode="lin" valueType="num">
                                      <p:cBhvr>
                                        <p:cTn id="55" dur="1000" fill="hold"/>
                                        <p:tgtEl>
                                          <p:spTgt spid="30787"/>
                                        </p:tgtEl>
                                        <p:attrNameLst>
                                          <p:attrName>ppt_h</p:attrName>
                                        </p:attrNameLst>
                                      </p:cBhvr>
                                      <p:tavLst>
                                        <p:tav tm="0">
                                          <p:val>
                                            <p:strVal val="#ppt_h"/>
                                          </p:val>
                                        </p:tav>
                                        <p:tav tm="100000">
                                          <p:val>
                                            <p:strVal val="#ppt_h"/>
                                          </p:val>
                                        </p:tav>
                                      </p:tavLst>
                                    </p:anim>
                                    <p:animEffect transition="in" filter="fade">
                                      <p:cBhvr>
                                        <p:cTn id="56" dur="1000"/>
                                        <p:tgtEl>
                                          <p:spTgt spid="3078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nodeType="clickEffect">
                                  <p:stCondLst>
                                    <p:cond delay="0"/>
                                  </p:stCondLst>
                                  <p:childTnLst>
                                    <p:set>
                                      <p:cBhvr>
                                        <p:cTn id="60" dur="1" fill="hold">
                                          <p:stCondLst>
                                            <p:cond delay="0"/>
                                          </p:stCondLst>
                                        </p:cTn>
                                        <p:tgtEl>
                                          <p:spTgt spid="30788"/>
                                        </p:tgtEl>
                                        <p:attrNameLst>
                                          <p:attrName>style.visibility</p:attrName>
                                        </p:attrNameLst>
                                      </p:cBhvr>
                                      <p:to>
                                        <p:strVal val="visible"/>
                                      </p:to>
                                    </p:set>
                                    <p:anim calcmode="lin" valueType="num">
                                      <p:cBhvr>
                                        <p:cTn id="61" dur="1000" fill="hold"/>
                                        <p:tgtEl>
                                          <p:spTgt spid="30788"/>
                                        </p:tgtEl>
                                        <p:attrNameLst>
                                          <p:attrName>ppt_w</p:attrName>
                                        </p:attrNameLst>
                                      </p:cBhvr>
                                      <p:tavLst>
                                        <p:tav tm="0">
                                          <p:val>
                                            <p:strVal val="#ppt_w*0.70"/>
                                          </p:val>
                                        </p:tav>
                                        <p:tav tm="100000">
                                          <p:val>
                                            <p:strVal val="#ppt_w"/>
                                          </p:val>
                                        </p:tav>
                                      </p:tavLst>
                                    </p:anim>
                                    <p:anim calcmode="lin" valueType="num">
                                      <p:cBhvr>
                                        <p:cTn id="62" dur="1000" fill="hold"/>
                                        <p:tgtEl>
                                          <p:spTgt spid="30788"/>
                                        </p:tgtEl>
                                        <p:attrNameLst>
                                          <p:attrName>ppt_h</p:attrName>
                                        </p:attrNameLst>
                                      </p:cBhvr>
                                      <p:tavLst>
                                        <p:tav tm="0">
                                          <p:val>
                                            <p:strVal val="#ppt_h"/>
                                          </p:val>
                                        </p:tav>
                                        <p:tav tm="100000">
                                          <p:val>
                                            <p:strVal val="#ppt_h"/>
                                          </p:val>
                                        </p:tav>
                                      </p:tavLst>
                                    </p:anim>
                                    <p:animEffect transition="in" filter="fade">
                                      <p:cBhvr>
                                        <p:cTn id="63" dur="1000"/>
                                        <p:tgtEl>
                                          <p:spTgt spid="3078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nodeType="clickEffect">
                                  <p:stCondLst>
                                    <p:cond delay="0"/>
                                  </p:stCondLst>
                                  <p:childTnLst>
                                    <p:set>
                                      <p:cBhvr>
                                        <p:cTn id="67" dur="1" fill="hold">
                                          <p:stCondLst>
                                            <p:cond delay="0"/>
                                          </p:stCondLst>
                                        </p:cTn>
                                        <p:tgtEl>
                                          <p:spTgt spid="30789"/>
                                        </p:tgtEl>
                                        <p:attrNameLst>
                                          <p:attrName>style.visibility</p:attrName>
                                        </p:attrNameLst>
                                      </p:cBhvr>
                                      <p:to>
                                        <p:strVal val="visible"/>
                                      </p:to>
                                    </p:set>
                                    <p:anim calcmode="lin" valueType="num">
                                      <p:cBhvr>
                                        <p:cTn id="68" dur="1000" fill="hold"/>
                                        <p:tgtEl>
                                          <p:spTgt spid="30789"/>
                                        </p:tgtEl>
                                        <p:attrNameLst>
                                          <p:attrName>ppt_w</p:attrName>
                                        </p:attrNameLst>
                                      </p:cBhvr>
                                      <p:tavLst>
                                        <p:tav tm="0">
                                          <p:val>
                                            <p:strVal val="#ppt_w*0.70"/>
                                          </p:val>
                                        </p:tav>
                                        <p:tav tm="100000">
                                          <p:val>
                                            <p:strVal val="#ppt_w"/>
                                          </p:val>
                                        </p:tav>
                                      </p:tavLst>
                                    </p:anim>
                                    <p:anim calcmode="lin" valueType="num">
                                      <p:cBhvr>
                                        <p:cTn id="69" dur="1000" fill="hold"/>
                                        <p:tgtEl>
                                          <p:spTgt spid="30789"/>
                                        </p:tgtEl>
                                        <p:attrNameLst>
                                          <p:attrName>ppt_h</p:attrName>
                                        </p:attrNameLst>
                                      </p:cBhvr>
                                      <p:tavLst>
                                        <p:tav tm="0">
                                          <p:val>
                                            <p:strVal val="#ppt_h"/>
                                          </p:val>
                                        </p:tav>
                                        <p:tav tm="100000">
                                          <p:val>
                                            <p:strVal val="#ppt_h"/>
                                          </p:val>
                                        </p:tav>
                                      </p:tavLst>
                                    </p:anim>
                                    <p:animEffect transition="in" filter="fade">
                                      <p:cBhvr>
                                        <p:cTn id="70" dur="1000"/>
                                        <p:tgtEl>
                                          <p:spTgt spid="3078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5" presetClass="entr" presetSubtype="0" fill="hold" nodeType="clickEffect">
                                  <p:stCondLst>
                                    <p:cond delay="0"/>
                                  </p:stCondLst>
                                  <p:childTnLst>
                                    <p:set>
                                      <p:cBhvr>
                                        <p:cTn id="74" dur="1" fill="hold">
                                          <p:stCondLst>
                                            <p:cond delay="0"/>
                                          </p:stCondLst>
                                        </p:cTn>
                                        <p:tgtEl>
                                          <p:spTgt spid="30790"/>
                                        </p:tgtEl>
                                        <p:attrNameLst>
                                          <p:attrName>style.visibility</p:attrName>
                                        </p:attrNameLst>
                                      </p:cBhvr>
                                      <p:to>
                                        <p:strVal val="visible"/>
                                      </p:to>
                                    </p:set>
                                    <p:anim calcmode="lin" valueType="num">
                                      <p:cBhvr>
                                        <p:cTn id="75" dur="1000" fill="hold"/>
                                        <p:tgtEl>
                                          <p:spTgt spid="30790"/>
                                        </p:tgtEl>
                                        <p:attrNameLst>
                                          <p:attrName>ppt_w</p:attrName>
                                        </p:attrNameLst>
                                      </p:cBhvr>
                                      <p:tavLst>
                                        <p:tav tm="0">
                                          <p:val>
                                            <p:strVal val="#ppt_w*0.70"/>
                                          </p:val>
                                        </p:tav>
                                        <p:tav tm="100000">
                                          <p:val>
                                            <p:strVal val="#ppt_w"/>
                                          </p:val>
                                        </p:tav>
                                      </p:tavLst>
                                    </p:anim>
                                    <p:anim calcmode="lin" valueType="num">
                                      <p:cBhvr>
                                        <p:cTn id="76" dur="1000" fill="hold"/>
                                        <p:tgtEl>
                                          <p:spTgt spid="30790"/>
                                        </p:tgtEl>
                                        <p:attrNameLst>
                                          <p:attrName>ppt_h</p:attrName>
                                        </p:attrNameLst>
                                      </p:cBhvr>
                                      <p:tavLst>
                                        <p:tav tm="0">
                                          <p:val>
                                            <p:strVal val="#ppt_h"/>
                                          </p:val>
                                        </p:tav>
                                        <p:tav tm="100000">
                                          <p:val>
                                            <p:strVal val="#ppt_h"/>
                                          </p:val>
                                        </p:tav>
                                      </p:tavLst>
                                    </p:anim>
                                    <p:animEffect transition="in" filter="fade">
                                      <p:cBhvr>
                                        <p:cTn id="77" dur="1000"/>
                                        <p:tgtEl>
                                          <p:spTgt spid="30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1" grpId="0" animBg="1"/>
      <p:bldP spid="307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6CF2BA67-1D98-49F5-8F7D-7C44BC21F8CA}"/>
              </a:ext>
            </a:extLst>
          </p:cNvPr>
          <p:cNvSpPr>
            <a:spLocks noChangeArrowheads="1"/>
          </p:cNvSpPr>
          <p:nvPr/>
        </p:nvSpPr>
        <p:spPr bwMode="auto">
          <a:xfrm>
            <a:off x="609600" y="12192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1/9/1858</a:t>
            </a:r>
          </a:p>
        </p:txBody>
      </p:sp>
      <p:sp>
        <p:nvSpPr>
          <p:cNvPr id="5123" name="Rectangle 3">
            <a:extLst>
              <a:ext uri="{FF2B5EF4-FFF2-40B4-BE49-F238E27FC236}">
                <a16:creationId xmlns:a16="http://schemas.microsoft.com/office/drawing/2014/main" xmlns="" id="{0F367C3F-6E23-4732-8D44-B70A139320AB}"/>
              </a:ext>
            </a:extLst>
          </p:cNvPr>
          <p:cNvSpPr>
            <a:spLocks noChangeArrowheads="1"/>
          </p:cNvSpPr>
          <p:nvPr/>
        </p:nvSpPr>
        <p:spPr bwMode="auto">
          <a:xfrm>
            <a:off x="609600" y="18288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1859 - 1864</a:t>
            </a:r>
          </a:p>
        </p:txBody>
      </p:sp>
      <p:sp>
        <p:nvSpPr>
          <p:cNvPr id="5124" name="Rectangle 4">
            <a:extLst>
              <a:ext uri="{FF2B5EF4-FFF2-40B4-BE49-F238E27FC236}">
                <a16:creationId xmlns:a16="http://schemas.microsoft.com/office/drawing/2014/main" xmlns="" id="{1878E05C-426C-43E1-B7AE-34681776DE73}"/>
              </a:ext>
            </a:extLst>
          </p:cNvPr>
          <p:cNvSpPr>
            <a:spLocks noChangeArrowheads="1"/>
          </p:cNvSpPr>
          <p:nvPr/>
        </p:nvSpPr>
        <p:spPr bwMode="auto">
          <a:xfrm>
            <a:off x="609600" y="25146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5/7/1858</a:t>
            </a:r>
          </a:p>
        </p:txBody>
      </p:sp>
      <p:sp>
        <p:nvSpPr>
          <p:cNvPr id="5125" name="Rectangle 5">
            <a:extLst>
              <a:ext uri="{FF2B5EF4-FFF2-40B4-BE49-F238E27FC236}">
                <a16:creationId xmlns:a16="http://schemas.microsoft.com/office/drawing/2014/main" xmlns="" id="{C7C80280-1074-46DA-8C4B-28ADB11B2AA8}"/>
              </a:ext>
            </a:extLst>
          </p:cNvPr>
          <p:cNvSpPr>
            <a:spLocks noChangeArrowheads="1"/>
          </p:cNvSpPr>
          <p:nvPr/>
        </p:nvSpPr>
        <p:spPr bwMode="auto">
          <a:xfrm>
            <a:off x="609600" y="31242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1905 - 1908</a:t>
            </a:r>
          </a:p>
        </p:txBody>
      </p:sp>
      <p:sp>
        <p:nvSpPr>
          <p:cNvPr id="5126" name="Rectangle 6">
            <a:extLst>
              <a:ext uri="{FF2B5EF4-FFF2-40B4-BE49-F238E27FC236}">
                <a16:creationId xmlns:a16="http://schemas.microsoft.com/office/drawing/2014/main" xmlns="" id="{33E4FFDD-6117-43E7-8689-65715D8119E1}"/>
              </a:ext>
            </a:extLst>
          </p:cNvPr>
          <p:cNvSpPr>
            <a:spLocks noChangeArrowheads="1"/>
          </p:cNvSpPr>
          <p:nvPr/>
        </p:nvSpPr>
        <p:spPr bwMode="auto">
          <a:xfrm>
            <a:off x="609600" y="37338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5/6/1911</a:t>
            </a:r>
          </a:p>
        </p:txBody>
      </p:sp>
      <p:sp>
        <p:nvSpPr>
          <p:cNvPr id="5127" name="Rectangle 7">
            <a:extLst>
              <a:ext uri="{FF2B5EF4-FFF2-40B4-BE49-F238E27FC236}">
                <a16:creationId xmlns:a16="http://schemas.microsoft.com/office/drawing/2014/main" xmlns="" id="{53B83EDB-8688-466C-8625-2E6837330EF9}"/>
              </a:ext>
            </a:extLst>
          </p:cNvPr>
          <p:cNvSpPr>
            <a:spLocks noChangeArrowheads="1"/>
          </p:cNvSpPr>
          <p:nvPr/>
        </p:nvSpPr>
        <p:spPr bwMode="auto">
          <a:xfrm>
            <a:off x="609600" y="42672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3/2/1930</a:t>
            </a:r>
          </a:p>
        </p:txBody>
      </p:sp>
      <p:sp>
        <p:nvSpPr>
          <p:cNvPr id="5128" name="Rectangle 8">
            <a:extLst>
              <a:ext uri="{FF2B5EF4-FFF2-40B4-BE49-F238E27FC236}">
                <a16:creationId xmlns:a16="http://schemas.microsoft.com/office/drawing/2014/main" xmlns="" id="{06427B8A-60A9-4CFD-8359-500D44323041}"/>
              </a:ext>
            </a:extLst>
          </p:cNvPr>
          <p:cNvSpPr>
            <a:spLocks noChangeArrowheads="1"/>
          </p:cNvSpPr>
          <p:nvPr/>
        </p:nvSpPr>
        <p:spPr bwMode="auto">
          <a:xfrm>
            <a:off x="609600" y="48006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1930 - 1931</a:t>
            </a:r>
          </a:p>
        </p:txBody>
      </p:sp>
      <p:sp>
        <p:nvSpPr>
          <p:cNvPr id="5129" name="Rectangle 9">
            <a:extLst>
              <a:ext uri="{FF2B5EF4-FFF2-40B4-BE49-F238E27FC236}">
                <a16:creationId xmlns:a16="http://schemas.microsoft.com/office/drawing/2014/main" xmlns="" id="{C9A19BC6-AE1B-4AC0-A9FF-B1BC80A665FA}"/>
              </a:ext>
            </a:extLst>
          </p:cNvPr>
          <p:cNvSpPr>
            <a:spLocks noChangeArrowheads="1"/>
          </p:cNvSpPr>
          <p:nvPr/>
        </p:nvSpPr>
        <p:spPr bwMode="auto">
          <a:xfrm>
            <a:off x="609600" y="54864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8/1945</a:t>
            </a:r>
          </a:p>
        </p:txBody>
      </p:sp>
      <p:sp>
        <p:nvSpPr>
          <p:cNvPr id="5130" name="Rectangle 10">
            <a:extLst>
              <a:ext uri="{FF2B5EF4-FFF2-40B4-BE49-F238E27FC236}">
                <a16:creationId xmlns:a16="http://schemas.microsoft.com/office/drawing/2014/main" xmlns="" id="{EA15E2A9-8DB3-4595-862D-10E45A156925}"/>
              </a:ext>
            </a:extLst>
          </p:cNvPr>
          <p:cNvSpPr>
            <a:spLocks noChangeArrowheads="1"/>
          </p:cNvSpPr>
          <p:nvPr/>
        </p:nvSpPr>
        <p:spPr bwMode="auto">
          <a:xfrm>
            <a:off x="609600" y="60960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2/9/1945</a:t>
            </a:r>
          </a:p>
        </p:txBody>
      </p:sp>
      <p:sp>
        <p:nvSpPr>
          <p:cNvPr id="5131" name="Rectangle 11">
            <a:extLst>
              <a:ext uri="{FF2B5EF4-FFF2-40B4-BE49-F238E27FC236}">
                <a16:creationId xmlns:a16="http://schemas.microsoft.com/office/drawing/2014/main" xmlns="" id="{1EDB8506-B984-4F18-BD9F-7209316D7DA2}"/>
              </a:ext>
            </a:extLst>
          </p:cNvPr>
          <p:cNvSpPr>
            <a:spLocks noChangeArrowheads="1"/>
          </p:cNvSpPr>
          <p:nvPr/>
        </p:nvSpPr>
        <p:spPr bwMode="auto">
          <a:xfrm>
            <a:off x="3886200" y="12192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Pháp nổ súng xâm lược nước ta</a:t>
            </a:r>
          </a:p>
        </p:txBody>
      </p:sp>
      <p:sp>
        <p:nvSpPr>
          <p:cNvPr id="5132" name="Rectangle 12">
            <a:extLst>
              <a:ext uri="{FF2B5EF4-FFF2-40B4-BE49-F238E27FC236}">
                <a16:creationId xmlns:a16="http://schemas.microsoft.com/office/drawing/2014/main" xmlns="" id="{D26C9EAF-4FCA-4FF8-BCA1-FD9C81A4F29E}"/>
              </a:ext>
            </a:extLst>
          </p:cNvPr>
          <p:cNvSpPr>
            <a:spLocks noChangeArrowheads="1"/>
          </p:cNvSpPr>
          <p:nvPr/>
        </p:nvSpPr>
        <p:spPr bwMode="auto">
          <a:xfrm>
            <a:off x="3886200" y="18288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chống Pháp của Trương Định</a:t>
            </a:r>
          </a:p>
        </p:txBody>
      </p:sp>
      <p:sp>
        <p:nvSpPr>
          <p:cNvPr id="5133" name="Rectangle 13">
            <a:extLst>
              <a:ext uri="{FF2B5EF4-FFF2-40B4-BE49-F238E27FC236}">
                <a16:creationId xmlns:a16="http://schemas.microsoft.com/office/drawing/2014/main" xmlns="" id="{EE7A94A8-6803-44FB-93B4-1E6B63D090E4}"/>
              </a:ext>
            </a:extLst>
          </p:cNvPr>
          <p:cNvSpPr>
            <a:spLocks noChangeArrowheads="1"/>
          </p:cNvSpPr>
          <p:nvPr/>
        </p:nvSpPr>
        <p:spPr bwMode="auto">
          <a:xfrm>
            <a:off x="3886200" y="25146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Cuộc phản công ở kinh thành Huế</a:t>
            </a:r>
          </a:p>
        </p:txBody>
      </p:sp>
      <p:sp>
        <p:nvSpPr>
          <p:cNvPr id="5134" name="Rectangle 14">
            <a:extLst>
              <a:ext uri="{FF2B5EF4-FFF2-40B4-BE49-F238E27FC236}">
                <a16:creationId xmlns:a16="http://schemas.microsoft.com/office/drawing/2014/main" xmlns="" id="{B22663BE-1332-4A29-ADF1-A4D57C1D44DD}"/>
              </a:ext>
            </a:extLst>
          </p:cNvPr>
          <p:cNvSpPr>
            <a:spLocks noChangeArrowheads="1"/>
          </p:cNvSpPr>
          <p:nvPr/>
        </p:nvSpPr>
        <p:spPr bwMode="auto">
          <a:xfrm>
            <a:off x="3886200" y="3124200"/>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Đông Du</a:t>
            </a:r>
          </a:p>
        </p:txBody>
      </p:sp>
      <p:sp>
        <p:nvSpPr>
          <p:cNvPr id="5135" name="Rectangle 15">
            <a:extLst>
              <a:ext uri="{FF2B5EF4-FFF2-40B4-BE49-F238E27FC236}">
                <a16:creationId xmlns:a16="http://schemas.microsoft.com/office/drawing/2014/main" xmlns="" id="{9578E1CE-FF83-4DB2-B25F-0F62B7AA683B}"/>
              </a:ext>
            </a:extLst>
          </p:cNvPr>
          <p:cNvSpPr>
            <a:spLocks noChangeArrowheads="1"/>
          </p:cNvSpPr>
          <p:nvPr/>
        </p:nvSpPr>
        <p:spPr bwMode="auto">
          <a:xfrm>
            <a:off x="3886200" y="37338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Nguyễn Tất Thành ra đi tìm đường cứu nước</a:t>
            </a:r>
          </a:p>
        </p:txBody>
      </p:sp>
      <p:sp>
        <p:nvSpPr>
          <p:cNvPr id="5136" name="Rectangle 16">
            <a:extLst>
              <a:ext uri="{FF2B5EF4-FFF2-40B4-BE49-F238E27FC236}">
                <a16:creationId xmlns:a16="http://schemas.microsoft.com/office/drawing/2014/main" xmlns="" id="{E4CCA495-F402-427B-B1D9-3F3DD21BF04A}"/>
              </a:ext>
            </a:extLst>
          </p:cNvPr>
          <p:cNvSpPr>
            <a:spLocks noChangeArrowheads="1"/>
          </p:cNvSpPr>
          <p:nvPr/>
        </p:nvSpPr>
        <p:spPr bwMode="auto">
          <a:xfrm>
            <a:off x="3886200" y="42672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Đảng Cộng sản Việt Nam ra đời</a:t>
            </a:r>
          </a:p>
        </p:txBody>
      </p:sp>
      <p:sp>
        <p:nvSpPr>
          <p:cNvPr id="5137" name="Rectangle 17">
            <a:extLst>
              <a:ext uri="{FF2B5EF4-FFF2-40B4-BE49-F238E27FC236}">
                <a16:creationId xmlns:a16="http://schemas.microsoft.com/office/drawing/2014/main" xmlns="" id="{B7308B38-104F-46F1-8358-D463BBDE9DAB}"/>
              </a:ext>
            </a:extLst>
          </p:cNvPr>
          <p:cNvSpPr>
            <a:spLocks noChangeArrowheads="1"/>
          </p:cNvSpPr>
          <p:nvPr/>
        </p:nvSpPr>
        <p:spPr bwMode="auto">
          <a:xfrm>
            <a:off x="3886200" y="48006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Xô viết Nghệ - Tĩnh</a:t>
            </a:r>
          </a:p>
        </p:txBody>
      </p:sp>
      <p:sp>
        <p:nvSpPr>
          <p:cNvPr id="5138" name="Rectangle 18">
            <a:extLst>
              <a:ext uri="{FF2B5EF4-FFF2-40B4-BE49-F238E27FC236}">
                <a16:creationId xmlns:a16="http://schemas.microsoft.com/office/drawing/2014/main" xmlns="" id="{407A5BC1-68B3-43D1-ABCA-6C759D59E6BE}"/>
              </a:ext>
            </a:extLst>
          </p:cNvPr>
          <p:cNvSpPr>
            <a:spLocks noChangeArrowheads="1"/>
          </p:cNvSpPr>
          <p:nvPr/>
        </p:nvSpPr>
        <p:spPr bwMode="auto">
          <a:xfrm>
            <a:off x="3886200" y="54864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Cách mạng tháng Tám thành công</a:t>
            </a:r>
          </a:p>
        </p:txBody>
      </p:sp>
      <p:sp>
        <p:nvSpPr>
          <p:cNvPr id="5139" name="Rectangle 19">
            <a:extLst>
              <a:ext uri="{FF2B5EF4-FFF2-40B4-BE49-F238E27FC236}">
                <a16:creationId xmlns:a16="http://schemas.microsoft.com/office/drawing/2014/main" xmlns="" id="{0B5B07D9-40F3-4B5E-8A39-A33A0F6CC3E6}"/>
              </a:ext>
            </a:extLst>
          </p:cNvPr>
          <p:cNvSpPr>
            <a:spLocks noChangeArrowheads="1"/>
          </p:cNvSpPr>
          <p:nvPr/>
        </p:nvSpPr>
        <p:spPr bwMode="auto">
          <a:xfrm>
            <a:off x="3886200" y="60960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Bác Hồ đọc Tuyên ngôn Độc lập</a:t>
            </a:r>
          </a:p>
        </p:txBody>
      </p:sp>
      <p:cxnSp>
        <p:nvCxnSpPr>
          <p:cNvPr id="5140" name="AutoShape 22">
            <a:extLst>
              <a:ext uri="{FF2B5EF4-FFF2-40B4-BE49-F238E27FC236}">
                <a16:creationId xmlns:a16="http://schemas.microsoft.com/office/drawing/2014/main" xmlns="" id="{6BA8B630-83A6-4C12-8836-26F4143FD85C}"/>
              </a:ext>
            </a:extLst>
          </p:cNvPr>
          <p:cNvCxnSpPr>
            <a:cxnSpLocks noChangeShapeType="1"/>
          </p:cNvCxnSpPr>
          <p:nvPr/>
        </p:nvCxnSpPr>
        <p:spPr bwMode="auto">
          <a:xfrm>
            <a:off x="2667000" y="14478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23">
            <a:extLst>
              <a:ext uri="{FF2B5EF4-FFF2-40B4-BE49-F238E27FC236}">
                <a16:creationId xmlns:a16="http://schemas.microsoft.com/office/drawing/2014/main" xmlns="" id="{91AEBD85-1D36-476E-9DC3-A0C199151F7C}"/>
              </a:ext>
            </a:extLst>
          </p:cNvPr>
          <p:cNvCxnSpPr>
            <a:cxnSpLocks noChangeShapeType="1"/>
            <a:stCxn id="5123" idx="3"/>
            <a:endCxn id="5132" idx="1"/>
          </p:cNvCxnSpPr>
          <p:nvPr/>
        </p:nvCxnSpPr>
        <p:spPr bwMode="auto">
          <a:xfrm>
            <a:off x="2667000" y="20193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24">
            <a:extLst>
              <a:ext uri="{FF2B5EF4-FFF2-40B4-BE49-F238E27FC236}">
                <a16:creationId xmlns:a16="http://schemas.microsoft.com/office/drawing/2014/main" xmlns="" id="{814D8462-6189-43FD-A797-30A3855CC1E3}"/>
              </a:ext>
            </a:extLst>
          </p:cNvPr>
          <p:cNvCxnSpPr>
            <a:cxnSpLocks noChangeShapeType="1"/>
            <a:stCxn id="5124" idx="3"/>
            <a:endCxn id="5133" idx="1"/>
          </p:cNvCxnSpPr>
          <p:nvPr/>
        </p:nvCxnSpPr>
        <p:spPr bwMode="auto">
          <a:xfrm>
            <a:off x="2667000" y="27051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3" name="AutoShape 25">
            <a:extLst>
              <a:ext uri="{FF2B5EF4-FFF2-40B4-BE49-F238E27FC236}">
                <a16:creationId xmlns:a16="http://schemas.microsoft.com/office/drawing/2014/main" xmlns="" id="{D31B1415-1EA5-4F0A-8405-99A3C4157FDE}"/>
              </a:ext>
            </a:extLst>
          </p:cNvPr>
          <p:cNvCxnSpPr>
            <a:cxnSpLocks noChangeShapeType="1"/>
          </p:cNvCxnSpPr>
          <p:nvPr/>
        </p:nvCxnSpPr>
        <p:spPr bwMode="auto">
          <a:xfrm>
            <a:off x="2667000" y="33528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4" name="AutoShape 26">
            <a:extLst>
              <a:ext uri="{FF2B5EF4-FFF2-40B4-BE49-F238E27FC236}">
                <a16:creationId xmlns:a16="http://schemas.microsoft.com/office/drawing/2014/main" xmlns="" id="{BFBD4905-7E84-45D5-8E50-A7D6AB872358}"/>
              </a:ext>
            </a:extLst>
          </p:cNvPr>
          <p:cNvCxnSpPr>
            <a:cxnSpLocks noChangeShapeType="1"/>
          </p:cNvCxnSpPr>
          <p:nvPr/>
        </p:nvCxnSpPr>
        <p:spPr bwMode="auto">
          <a:xfrm>
            <a:off x="2667000" y="38862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5" name="AutoShape 27">
            <a:extLst>
              <a:ext uri="{FF2B5EF4-FFF2-40B4-BE49-F238E27FC236}">
                <a16:creationId xmlns:a16="http://schemas.microsoft.com/office/drawing/2014/main" xmlns="" id="{818EB424-0024-47EF-8861-343C5D33B6D1}"/>
              </a:ext>
            </a:extLst>
          </p:cNvPr>
          <p:cNvCxnSpPr>
            <a:cxnSpLocks noChangeShapeType="1"/>
            <a:endCxn id="5136" idx="1"/>
          </p:cNvCxnSpPr>
          <p:nvPr/>
        </p:nvCxnSpPr>
        <p:spPr bwMode="auto">
          <a:xfrm>
            <a:off x="2667000" y="44577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6" name="AutoShape 28">
            <a:extLst>
              <a:ext uri="{FF2B5EF4-FFF2-40B4-BE49-F238E27FC236}">
                <a16:creationId xmlns:a16="http://schemas.microsoft.com/office/drawing/2014/main" xmlns="" id="{3EE609D7-5807-40EC-92B2-B9EF75B908DB}"/>
              </a:ext>
            </a:extLst>
          </p:cNvPr>
          <p:cNvCxnSpPr>
            <a:cxnSpLocks noChangeShapeType="1"/>
            <a:stCxn id="5128" idx="3"/>
            <a:endCxn id="5137" idx="1"/>
          </p:cNvCxnSpPr>
          <p:nvPr/>
        </p:nvCxnSpPr>
        <p:spPr bwMode="auto">
          <a:xfrm>
            <a:off x="2667000" y="49911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7" name="AutoShape 29">
            <a:extLst>
              <a:ext uri="{FF2B5EF4-FFF2-40B4-BE49-F238E27FC236}">
                <a16:creationId xmlns:a16="http://schemas.microsoft.com/office/drawing/2014/main" xmlns="" id="{6967DBC6-DAC1-4E79-A3C7-8D89A040598F}"/>
              </a:ext>
            </a:extLst>
          </p:cNvPr>
          <p:cNvCxnSpPr>
            <a:cxnSpLocks noChangeShapeType="1"/>
          </p:cNvCxnSpPr>
          <p:nvPr/>
        </p:nvCxnSpPr>
        <p:spPr bwMode="auto">
          <a:xfrm>
            <a:off x="2667000" y="56388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8" name="AutoShape 31">
            <a:extLst>
              <a:ext uri="{FF2B5EF4-FFF2-40B4-BE49-F238E27FC236}">
                <a16:creationId xmlns:a16="http://schemas.microsoft.com/office/drawing/2014/main" xmlns="" id="{5012E4F4-C90F-425D-A66C-FC927B251F0C}"/>
              </a:ext>
            </a:extLst>
          </p:cNvPr>
          <p:cNvCxnSpPr>
            <a:cxnSpLocks noChangeShapeType="1"/>
          </p:cNvCxnSpPr>
          <p:nvPr/>
        </p:nvCxnSpPr>
        <p:spPr bwMode="auto">
          <a:xfrm>
            <a:off x="2667000" y="62484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9" name="AutoShape 32">
            <a:extLst>
              <a:ext uri="{FF2B5EF4-FFF2-40B4-BE49-F238E27FC236}">
                <a16:creationId xmlns:a16="http://schemas.microsoft.com/office/drawing/2014/main" xmlns="" id="{66CEB174-D1D7-4E77-867D-8B2E26AE4605}"/>
              </a:ext>
            </a:extLst>
          </p:cNvPr>
          <p:cNvSpPr>
            <a:spLocks noChangeArrowheads="1"/>
          </p:cNvSpPr>
          <p:nvPr/>
        </p:nvSpPr>
        <p:spPr bwMode="auto">
          <a:xfrm>
            <a:off x="533400" y="228600"/>
            <a:ext cx="2362200" cy="914400"/>
          </a:xfrm>
          <a:prstGeom prst="irregularSeal1">
            <a:avLst/>
          </a:prstGeom>
          <a:solidFill>
            <a:srgbClr val="FF9900"/>
          </a:solidFill>
          <a:ln w="12700">
            <a:solidFill>
              <a:srgbClr val="000080"/>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THỜI GIAN</a:t>
            </a:r>
          </a:p>
        </p:txBody>
      </p:sp>
      <p:sp>
        <p:nvSpPr>
          <p:cNvPr id="5150" name="AutoShape 33">
            <a:extLst>
              <a:ext uri="{FF2B5EF4-FFF2-40B4-BE49-F238E27FC236}">
                <a16:creationId xmlns:a16="http://schemas.microsoft.com/office/drawing/2014/main" xmlns="" id="{2499D026-07D2-45B1-8522-719EC5D2F88E}"/>
              </a:ext>
            </a:extLst>
          </p:cNvPr>
          <p:cNvSpPr>
            <a:spLocks noChangeArrowheads="1"/>
          </p:cNvSpPr>
          <p:nvPr/>
        </p:nvSpPr>
        <p:spPr bwMode="auto">
          <a:xfrm>
            <a:off x="4191000" y="0"/>
            <a:ext cx="3886200" cy="11430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SỰ KIỆN</a:t>
            </a:r>
          </a:p>
        </p:txBody>
      </p:sp>
    </p:spTree>
  </p:cSld>
  <p:clrMapOvr>
    <a:masterClrMapping/>
  </p:clrMapOvr>
  <p:transition spd="med">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7" name="AutoShape 5">
            <a:extLst>
              <a:ext uri="{FF2B5EF4-FFF2-40B4-BE49-F238E27FC236}">
                <a16:creationId xmlns:a16="http://schemas.microsoft.com/office/drawing/2014/main" xmlns="" id="{F838850C-4105-4F6D-B538-1E34B1F277ED}"/>
              </a:ext>
            </a:extLst>
          </p:cNvPr>
          <p:cNvCxnSpPr>
            <a:cxnSpLocks noChangeShapeType="1"/>
          </p:cNvCxnSpPr>
          <p:nvPr/>
        </p:nvCxnSpPr>
        <p:spPr bwMode="auto">
          <a:xfrm>
            <a:off x="1676400" y="3429000"/>
            <a:ext cx="2590800" cy="1524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8" name="AutoShape 6">
            <a:extLst>
              <a:ext uri="{FF2B5EF4-FFF2-40B4-BE49-F238E27FC236}">
                <a16:creationId xmlns:a16="http://schemas.microsoft.com/office/drawing/2014/main" xmlns="" id="{3FBDA364-610C-4540-A73E-59B5D930E287}"/>
              </a:ext>
            </a:extLst>
          </p:cNvPr>
          <p:cNvCxnSpPr>
            <a:cxnSpLocks noChangeShapeType="1"/>
          </p:cNvCxnSpPr>
          <p:nvPr/>
        </p:nvCxnSpPr>
        <p:spPr bwMode="auto">
          <a:xfrm flipV="1">
            <a:off x="4343400" y="3200400"/>
            <a:ext cx="1981200" cy="38100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AutoShape 7">
            <a:extLst>
              <a:ext uri="{FF2B5EF4-FFF2-40B4-BE49-F238E27FC236}">
                <a16:creationId xmlns:a16="http://schemas.microsoft.com/office/drawing/2014/main" xmlns="" id="{20DFFB4C-9435-4A68-BCF2-9F9C68FED5C9}"/>
              </a:ext>
            </a:extLst>
          </p:cNvPr>
          <p:cNvCxnSpPr>
            <a:cxnSpLocks noChangeShapeType="1"/>
          </p:cNvCxnSpPr>
          <p:nvPr/>
        </p:nvCxnSpPr>
        <p:spPr bwMode="auto">
          <a:xfrm flipV="1">
            <a:off x="6248400" y="1981200"/>
            <a:ext cx="1219200" cy="121920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2" name="Oval 10">
            <a:extLst>
              <a:ext uri="{FF2B5EF4-FFF2-40B4-BE49-F238E27FC236}">
                <a16:creationId xmlns:a16="http://schemas.microsoft.com/office/drawing/2014/main" xmlns="" id="{DB103EC5-F021-4FBE-83AC-084C4A7AFD19}"/>
              </a:ext>
            </a:extLst>
          </p:cNvPr>
          <p:cNvSpPr>
            <a:spLocks noChangeArrowheads="1"/>
          </p:cNvSpPr>
          <p:nvPr/>
        </p:nvSpPr>
        <p:spPr bwMode="auto">
          <a:xfrm>
            <a:off x="1524000" y="33528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4" name="Oval 12">
            <a:extLst>
              <a:ext uri="{FF2B5EF4-FFF2-40B4-BE49-F238E27FC236}">
                <a16:creationId xmlns:a16="http://schemas.microsoft.com/office/drawing/2014/main" xmlns="" id="{0FE17471-72C8-4191-974F-25657CC7FDCC}"/>
              </a:ext>
            </a:extLst>
          </p:cNvPr>
          <p:cNvSpPr>
            <a:spLocks noChangeArrowheads="1"/>
          </p:cNvSpPr>
          <p:nvPr/>
        </p:nvSpPr>
        <p:spPr bwMode="auto">
          <a:xfrm>
            <a:off x="1524000" y="33528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5" name="Oval 13">
            <a:extLst>
              <a:ext uri="{FF2B5EF4-FFF2-40B4-BE49-F238E27FC236}">
                <a16:creationId xmlns:a16="http://schemas.microsoft.com/office/drawing/2014/main" xmlns="" id="{250240A5-B197-4B3D-A68F-F59A49206BD5}"/>
              </a:ext>
            </a:extLst>
          </p:cNvPr>
          <p:cNvSpPr>
            <a:spLocks noChangeArrowheads="1"/>
          </p:cNvSpPr>
          <p:nvPr/>
        </p:nvSpPr>
        <p:spPr bwMode="auto">
          <a:xfrm>
            <a:off x="4191000" y="35052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6" name="Oval 14">
            <a:extLst>
              <a:ext uri="{FF2B5EF4-FFF2-40B4-BE49-F238E27FC236}">
                <a16:creationId xmlns:a16="http://schemas.microsoft.com/office/drawing/2014/main" xmlns="" id="{DBA99783-66A9-4781-904A-B738A22C0856}"/>
              </a:ext>
            </a:extLst>
          </p:cNvPr>
          <p:cNvSpPr>
            <a:spLocks noChangeArrowheads="1"/>
          </p:cNvSpPr>
          <p:nvPr/>
        </p:nvSpPr>
        <p:spPr bwMode="auto">
          <a:xfrm>
            <a:off x="6172200" y="31242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7" name="Oval 15">
            <a:extLst>
              <a:ext uri="{FF2B5EF4-FFF2-40B4-BE49-F238E27FC236}">
                <a16:creationId xmlns:a16="http://schemas.microsoft.com/office/drawing/2014/main" xmlns="" id="{5E5414DD-510E-4D4E-B0AF-7AA4E7083E1F}"/>
              </a:ext>
            </a:extLst>
          </p:cNvPr>
          <p:cNvSpPr>
            <a:spLocks noChangeArrowheads="1"/>
          </p:cNvSpPr>
          <p:nvPr/>
        </p:nvSpPr>
        <p:spPr bwMode="auto">
          <a:xfrm>
            <a:off x="7391400" y="19050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0" name="Text Box 18">
            <a:extLst>
              <a:ext uri="{FF2B5EF4-FFF2-40B4-BE49-F238E27FC236}">
                <a16:creationId xmlns:a16="http://schemas.microsoft.com/office/drawing/2014/main" xmlns="" id="{FACDB836-8796-4313-BB27-C0D6AB49E26A}"/>
              </a:ext>
            </a:extLst>
          </p:cNvPr>
          <p:cNvSpPr txBox="1">
            <a:spLocks noChangeArrowheads="1"/>
          </p:cNvSpPr>
          <p:nvPr/>
        </p:nvSpPr>
        <p:spPr bwMode="auto">
          <a:xfrm>
            <a:off x="1295400" y="36576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1858</a:t>
            </a:r>
          </a:p>
        </p:txBody>
      </p:sp>
      <p:sp>
        <p:nvSpPr>
          <p:cNvPr id="18451" name="Text Box 19">
            <a:extLst>
              <a:ext uri="{FF2B5EF4-FFF2-40B4-BE49-F238E27FC236}">
                <a16:creationId xmlns:a16="http://schemas.microsoft.com/office/drawing/2014/main" xmlns="" id="{154CA8F8-0688-41A6-B8F5-357288614540}"/>
              </a:ext>
            </a:extLst>
          </p:cNvPr>
          <p:cNvSpPr txBox="1">
            <a:spLocks noChangeArrowheads="1"/>
          </p:cNvSpPr>
          <p:nvPr/>
        </p:nvSpPr>
        <p:spPr bwMode="auto">
          <a:xfrm>
            <a:off x="4038600" y="37338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Cuối thế kỉ 19</a:t>
            </a:r>
          </a:p>
        </p:txBody>
      </p:sp>
      <p:sp>
        <p:nvSpPr>
          <p:cNvPr id="18453" name="Text Box 21">
            <a:extLst>
              <a:ext uri="{FF2B5EF4-FFF2-40B4-BE49-F238E27FC236}">
                <a16:creationId xmlns:a16="http://schemas.microsoft.com/office/drawing/2014/main" xmlns="" id="{9915CD4F-584E-4A14-BB7C-BA5C1A65D149}"/>
              </a:ext>
            </a:extLst>
          </p:cNvPr>
          <p:cNvSpPr txBox="1">
            <a:spLocks noChangeArrowheads="1"/>
          </p:cNvSpPr>
          <p:nvPr/>
        </p:nvSpPr>
        <p:spPr bwMode="auto">
          <a:xfrm>
            <a:off x="6019800" y="3505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CC"/>
                </a:solidFill>
              </a:rPr>
              <a:t>1930</a:t>
            </a:r>
          </a:p>
        </p:txBody>
      </p:sp>
      <p:sp>
        <p:nvSpPr>
          <p:cNvPr id="18455" name="Text Box 23">
            <a:extLst>
              <a:ext uri="{FF2B5EF4-FFF2-40B4-BE49-F238E27FC236}">
                <a16:creationId xmlns:a16="http://schemas.microsoft.com/office/drawing/2014/main" xmlns="" id="{1CEDC965-3E28-43E9-ACEC-A15859D1AB1D}"/>
              </a:ext>
            </a:extLst>
          </p:cNvPr>
          <p:cNvSpPr txBox="1">
            <a:spLocks noChangeArrowheads="1"/>
          </p:cNvSpPr>
          <p:nvPr/>
        </p:nvSpPr>
        <p:spPr bwMode="auto">
          <a:xfrm>
            <a:off x="7391400" y="23622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1945</a:t>
            </a:r>
          </a:p>
        </p:txBody>
      </p:sp>
      <p:sp>
        <p:nvSpPr>
          <p:cNvPr id="8206" name="Text Box 24">
            <a:extLst>
              <a:ext uri="{FF2B5EF4-FFF2-40B4-BE49-F238E27FC236}">
                <a16:creationId xmlns:a16="http://schemas.microsoft.com/office/drawing/2014/main" xmlns="" id="{24C5988E-063A-42E2-B9E6-CFD1E999CA6A}"/>
              </a:ext>
            </a:extLst>
          </p:cNvPr>
          <p:cNvSpPr txBox="1">
            <a:spLocks noChangeArrowheads="1"/>
          </p:cNvSpPr>
          <p:nvPr/>
        </p:nvSpPr>
        <p:spPr bwMode="auto">
          <a:xfrm>
            <a:off x="838200" y="50292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b="0">
              <a:solidFill>
                <a:schemeClr val="tx1"/>
              </a:solidFill>
            </a:endParaRPr>
          </a:p>
        </p:txBody>
      </p:sp>
      <p:sp>
        <p:nvSpPr>
          <p:cNvPr id="18457" name="Text Box 25">
            <a:extLst>
              <a:ext uri="{FF2B5EF4-FFF2-40B4-BE49-F238E27FC236}">
                <a16:creationId xmlns:a16="http://schemas.microsoft.com/office/drawing/2014/main" xmlns="" id="{B27018A9-C7EE-4852-A053-C17CD3F84308}"/>
              </a:ext>
            </a:extLst>
          </p:cNvPr>
          <p:cNvSpPr txBox="1">
            <a:spLocks noChangeArrowheads="1"/>
          </p:cNvSpPr>
          <p:nvPr/>
        </p:nvSpPr>
        <p:spPr bwMode="auto">
          <a:xfrm>
            <a:off x="762000" y="4724400"/>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rgbClr val="FFFF66"/>
                </a:solidFill>
              </a:rPr>
              <a:t>  </a:t>
            </a:r>
            <a:r>
              <a:rPr lang="en-US" altLang="en-US" sz="2000" b="0">
                <a:solidFill>
                  <a:srgbClr val="C42308"/>
                </a:solidFill>
              </a:rPr>
              <a:t>Dựa vào sơ đồ em hãy cho biết giai đoạn lịch sử nào nhân dân ta phải chịu nhiều đau thương ?Giai đoạn lịch sử nào nhân dân ta giành nhiều thắng lợi to lớn?Vì sao?</a:t>
            </a:r>
          </a:p>
        </p:txBody>
      </p:sp>
      <p:sp>
        <p:nvSpPr>
          <p:cNvPr id="18458" name="Text Box 26">
            <a:extLst>
              <a:ext uri="{FF2B5EF4-FFF2-40B4-BE49-F238E27FC236}">
                <a16:creationId xmlns:a16="http://schemas.microsoft.com/office/drawing/2014/main" xmlns="" id="{C6405664-32A0-43BB-8E6B-AC7F883BAACF}"/>
              </a:ext>
            </a:extLst>
          </p:cNvPr>
          <p:cNvSpPr txBox="1">
            <a:spLocks noChangeArrowheads="1"/>
          </p:cNvSpPr>
          <p:nvPr/>
        </p:nvSpPr>
        <p:spPr bwMode="auto">
          <a:xfrm>
            <a:off x="762000" y="58674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chemeClr val="tx1"/>
                </a:solidFill>
              </a:rPr>
              <a:t>  </a:t>
            </a:r>
            <a:r>
              <a:rPr lang="en-US" altLang="en-US" sz="2000" b="0">
                <a:solidFill>
                  <a:srgbClr val="DF0303"/>
                </a:solidFill>
              </a:rPr>
              <a:t>Sự kiện lịch sử nào mà em nhớ nhất? </a:t>
            </a:r>
          </a:p>
        </p:txBody>
      </p:sp>
      <p:sp>
        <p:nvSpPr>
          <p:cNvPr id="18459" name="AutoShape 27">
            <a:extLst>
              <a:ext uri="{FF2B5EF4-FFF2-40B4-BE49-F238E27FC236}">
                <a16:creationId xmlns:a16="http://schemas.microsoft.com/office/drawing/2014/main" xmlns="" id="{D7C0941B-A96A-4B0B-9D22-65F7D32494F7}"/>
              </a:ext>
            </a:extLst>
          </p:cNvPr>
          <p:cNvSpPr>
            <a:spLocks noChangeArrowheads="1"/>
          </p:cNvSpPr>
          <p:nvPr/>
        </p:nvSpPr>
        <p:spPr bwMode="auto">
          <a:xfrm>
            <a:off x="1219200" y="228600"/>
            <a:ext cx="6553200" cy="144780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SƠ ĐỒ PHÁT TRIỂN CỦA LỊCH SỬ VIỆT NAM</a:t>
            </a:r>
          </a:p>
          <a:p>
            <a:pPr algn="ctr" eaLnBrk="1" hangingPunct="1"/>
            <a:r>
              <a:rPr lang="en-US" altLang="en-US" sz="1800">
                <a:solidFill>
                  <a:srgbClr val="000000"/>
                </a:solidFill>
              </a:rPr>
              <a:t>TỪ NĂM 1858 - 1945</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59"/>
                                        </p:tgtEl>
                                        <p:attrNameLst>
                                          <p:attrName>style.visibility</p:attrName>
                                        </p:attrNameLst>
                                      </p:cBhvr>
                                      <p:to>
                                        <p:strVal val="visible"/>
                                      </p:to>
                                    </p:set>
                                    <p:anim calcmode="lin" valueType="num">
                                      <p:cBhvr additive="base">
                                        <p:cTn id="7" dur="2000" fill="hold"/>
                                        <p:tgtEl>
                                          <p:spTgt spid="18459"/>
                                        </p:tgtEl>
                                        <p:attrNameLst>
                                          <p:attrName>ppt_x</p:attrName>
                                        </p:attrNameLst>
                                      </p:cBhvr>
                                      <p:tavLst>
                                        <p:tav tm="0">
                                          <p:val>
                                            <p:strVal val="0-#ppt_w/2"/>
                                          </p:val>
                                        </p:tav>
                                        <p:tav tm="100000">
                                          <p:val>
                                            <p:strVal val="#ppt_x"/>
                                          </p:val>
                                        </p:tav>
                                      </p:tavLst>
                                    </p:anim>
                                    <p:anim calcmode="lin" valueType="num">
                                      <p:cBhvr additive="base">
                                        <p:cTn id="8" dur="2000" fill="hold"/>
                                        <p:tgtEl>
                                          <p:spTgt spid="184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animEffect transition="in" filter="checkerboard(across)">
                                      <p:cBhvr>
                                        <p:cTn id="13" dur="500"/>
                                        <p:tgtEl>
                                          <p:spTgt spid="18437"/>
                                        </p:tgtEl>
                                      </p:cBhvr>
                                    </p:animEffect>
                                  </p:childTnLst>
                                </p:cTn>
                              </p:par>
                              <p:par>
                                <p:cTn id="14" presetID="5" presetClass="entr" presetSubtype="10" fill="hold" nodeType="withEffect">
                                  <p:stCondLst>
                                    <p:cond delay="0"/>
                                  </p:stCondLst>
                                  <p:childTnLst>
                                    <p:set>
                                      <p:cBhvr>
                                        <p:cTn id="15" dur="1" fill="hold">
                                          <p:stCondLst>
                                            <p:cond delay="0"/>
                                          </p:stCondLst>
                                        </p:cTn>
                                        <p:tgtEl>
                                          <p:spTgt spid="18438"/>
                                        </p:tgtEl>
                                        <p:attrNameLst>
                                          <p:attrName>style.visibility</p:attrName>
                                        </p:attrNameLst>
                                      </p:cBhvr>
                                      <p:to>
                                        <p:strVal val="visible"/>
                                      </p:to>
                                    </p:set>
                                    <p:animEffect transition="in" filter="checkerboard(across)">
                                      <p:cBhvr>
                                        <p:cTn id="16" dur="500"/>
                                        <p:tgtEl>
                                          <p:spTgt spid="18438"/>
                                        </p:tgtEl>
                                      </p:cBhvr>
                                    </p:animEffect>
                                  </p:childTnLst>
                                </p:cTn>
                              </p:par>
                              <p:par>
                                <p:cTn id="17" presetID="5" presetClass="entr" presetSubtype="10" fill="hold" nodeType="withEffect">
                                  <p:stCondLst>
                                    <p:cond delay="0"/>
                                  </p:stCondLst>
                                  <p:childTnLst>
                                    <p:set>
                                      <p:cBhvr>
                                        <p:cTn id="18" dur="1" fill="hold">
                                          <p:stCondLst>
                                            <p:cond delay="0"/>
                                          </p:stCondLst>
                                        </p:cTn>
                                        <p:tgtEl>
                                          <p:spTgt spid="18439"/>
                                        </p:tgtEl>
                                        <p:attrNameLst>
                                          <p:attrName>style.visibility</p:attrName>
                                        </p:attrNameLst>
                                      </p:cBhvr>
                                      <p:to>
                                        <p:strVal val="visible"/>
                                      </p:to>
                                    </p:set>
                                    <p:animEffect transition="in" filter="checkerboard(across)">
                                      <p:cBhvr>
                                        <p:cTn id="19" dur="500"/>
                                        <p:tgtEl>
                                          <p:spTgt spid="1843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8442"/>
                                        </p:tgtEl>
                                        <p:attrNameLst>
                                          <p:attrName>style.visibility</p:attrName>
                                        </p:attrNameLst>
                                      </p:cBhvr>
                                      <p:to>
                                        <p:strVal val="visible"/>
                                      </p:to>
                                    </p:set>
                                    <p:animEffect transition="in" filter="checkerboard(across)">
                                      <p:cBhvr>
                                        <p:cTn id="22" dur="500"/>
                                        <p:tgtEl>
                                          <p:spTgt spid="1844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444"/>
                                        </p:tgtEl>
                                        <p:attrNameLst>
                                          <p:attrName>style.visibility</p:attrName>
                                        </p:attrNameLst>
                                      </p:cBhvr>
                                      <p:to>
                                        <p:strVal val="visible"/>
                                      </p:to>
                                    </p:set>
                                    <p:animEffect transition="in" filter="checkerboard(across)">
                                      <p:cBhvr>
                                        <p:cTn id="25" dur="500"/>
                                        <p:tgtEl>
                                          <p:spTgt spid="1844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8445"/>
                                        </p:tgtEl>
                                        <p:attrNameLst>
                                          <p:attrName>style.visibility</p:attrName>
                                        </p:attrNameLst>
                                      </p:cBhvr>
                                      <p:to>
                                        <p:strVal val="visible"/>
                                      </p:to>
                                    </p:set>
                                    <p:animEffect transition="in" filter="checkerboard(across)">
                                      <p:cBhvr>
                                        <p:cTn id="28" dur="500"/>
                                        <p:tgtEl>
                                          <p:spTgt spid="1844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446"/>
                                        </p:tgtEl>
                                        <p:attrNameLst>
                                          <p:attrName>style.visibility</p:attrName>
                                        </p:attrNameLst>
                                      </p:cBhvr>
                                      <p:to>
                                        <p:strVal val="visible"/>
                                      </p:to>
                                    </p:set>
                                    <p:animEffect transition="in" filter="checkerboard(across)">
                                      <p:cBhvr>
                                        <p:cTn id="31" dur="500"/>
                                        <p:tgtEl>
                                          <p:spTgt spid="1844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8447"/>
                                        </p:tgtEl>
                                        <p:attrNameLst>
                                          <p:attrName>style.visibility</p:attrName>
                                        </p:attrNameLst>
                                      </p:cBhvr>
                                      <p:to>
                                        <p:strVal val="visible"/>
                                      </p:to>
                                    </p:set>
                                    <p:animEffect transition="in" filter="checkerboard(across)">
                                      <p:cBhvr>
                                        <p:cTn id="34" dur="500"/>
                                        <p:tgtEl>
                                          <p:spTgt spid="1844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8450"/>
                                        </p:tgtEl>
                                        <p:attrNameLst>
                                          <p:attrName>style.visibility</p:attrName>
                                        </p:attrNameLst>
                                      </p:cBhvr>
                                      <p:to>
                                        <p:strVal val="visible"/>
                                      </p:to>
                                    </p:set>
                                    <p:animEffect transition="in" filter="diamond(in)">
                                      <p:cBhvr>
                                        <p:cTn id="39" dur="2000"/>
                                        <p:tgtEl>
                                          <p:spTgt spid="1845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8451"/>
                                        </p:tgtEl>
                                        <p:attrNameLst>
                                          <p:attrName>style.visibility</p:attrName>
                                        </p:attrNameLst>
                                      </p:cBhvr>
                                      <p:to>
                                        <p:strVal val="visible"/>
                                      </p:to>
                                    </p:set>
                                    <p:animEffect transition="in" filter="diamond(in)">
                                      <p:cBhvr>
                                        <p:cTn id="42" dur="2000"/>
                                        <p:tgtEl>
                                          <p:spTgt spid="18451"/>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8453"/>
                                        </p:tgtEl>
                                        <p:attrNameLst>
                                          <p:attrName>style.visibility</p:attrName>
                                        </p:attrNameLst>
                                      </p:cBhvr>
                                      <p:to>
                                        <p:strVal val="visible"/>
                                      </p:to>
                                    </p:set>
                                    <p:animEffect transition="in" filter="diamond(in)">
                                      <p:cBhvr>
                                        <p:cTn id="45" dur="2000"/>
                                        <p:tgtEl>
                                          <p:spTgt spid="18453"/>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8455"/>
                                        </p:tgtEl>
                                        <p:attrNameLst>
                                          <p:attrName>style.visibility</p:attrName>
                                        </p:attrNameLst>
                                      </p:cBhvr>
                                      <p:to>
                                        <p:strVal val="visible"/>
                                      </p:to>
                                    </p:set>
                                    <p:animEffect transition="in" filter="diamond(in)">
                                      <p:cBhvr>
                                        <p:cTn id="48" dur="2000"/>
                                        <p:tgtEl>
                                          <p:spTgt spid="1845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8457"/>
                                        </p:tgtEl>
                                        <p:attrNameLst>
                                          <p:attrName>style.visibility</p:attrName>
                                        </p:attrNameLst>
                                      </p:cBhvr>
                                      <p:to>
                                        <p:strVal val="visible"/>
                                      </p:to>
                                    </p:set>
                                    <p:anim calcmode="lin" valueType="num">
                                      <p:cBhvr additive="base">
                                        <p:cTn id="53" dur="2000" fill="hold"/>
                                        <p:tgtEl>
                                          <p:spTgt spid="18457"/>
                                        </p:tgtEl>
                                        <p:attrNameLst>
                                          <p:attrName>ppt_x</p:attrName>
                                        </p:attrNameLst>
                                      </p:cBhvr>
                                      <p:tavLst>
                                        <p:tav tm="0">
                                          <p:val>
                                            <p:strVal val="1+#ppt_w/2"/>
                                          </p:val>
                                        </p:tav>
                                        <p:tav tm="100000">
                                          <p:val>
                                            <p:strVal val="#ppt_x"/>
                                          </p:val>
                                        </p:tav>
                                      </p:tavLst>
                                    </p:anim>
                                    <p:anim calcmode="lin" valueType="num">
                                      <p:cBhvr additive="base">
                                        <p:cTn id="54" dur="2000" fill="hold"/>
                                        <p:tgtEl>
                                          <p:spTgt spid="18457"/>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18458">
                                            <p:txEl>
                                              <p:pRg st="0" end="0"/>
                                            </p:txEl>
                                          </p:spTgt>
                                        </p:tgtEl>
                                        <p:attrNameLst>
                                          <p:attrName>style.visibility</p:attrName>
                                        </p:attrNameLst>
                                      </p:cBhvr>
                                      <p:to>
                                        <p:strVal val="visible"/>
                                      </p:to>
                                    </p:set>
                                    <p:anim calcmode="lin" valueType="num">
                                      <p:cBhvr additive="base">
                                        <p:cTn id="59" dur="2000" fill="hold"/>
                                        <p:tgtEl>
                                          <p:spTgt spid="18458">
                                            <p:txEl>
                                              <p:pRg st="0" end="0"/>
                                            </p:txEl>
                                          </p:spTgt>
                                        </p:tgtEl>
                                        <p:attrNameLst>
                                          <p:attrName>ppt_x</p:attrName>
                                        </p:attrNameLst>
                                      </p:cBhvr>
                                      <p:tavLst>
                                        <p:tav tm="0">
                                          <p:val>
                                            <p:strVal val="1+#ppt_w/2"/>
                                          </p:val>
                                        </p:tav>
                                        <p:tav tm="100000">
                                          <p:val>
                                            <p:strVal val="#ppt_x"/>
                                          </p:val>
                                        </p:tav>
                                      </p:tavLst>
                                    </p:anim>
                                    <p:anim calcmode="lin" valueType="num">
                                      <p:cBhvr additive="base">
                                        <p:cTn id="60" dur="2000" fill="hold"/>
                                        <p:tgtEl>
                                          <p:spTgt spid="184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4" grpId="0" animBg="1"/>
      <p:bldP spid="18445" grpId="0" animBg="1"/>
      <p:bldP spid="18446" grpId="0" animBg="1"/>
      <p:bldP spid="18447" grpId="0" animBg="1"/>
      <p:bldP spid="18450" grpId="0"/>
      <p:bldP spid="18451" grpId="0"/>
      <p:bldP spid="18453" grpId="0"/>
      <p:bldP spid="18455" grpId="0"/>
      <p:bldP spid="18457" grpId="0"/>
      <p:bldP spid="184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td"/>
          <p:cNvPicPr>
            <a:picLocks noChangeAspect="1" noChangeArrowheads="1"/>
          </p:cNvPicPr>
          <p:nvPr/>
        </p:nvPicPr>
        <p:blipFill>
          <a:blip r:embed="rId3">
            <a:lum bright="6000" contrast="24000"/>
          </a:blip>
          <a:srcRect/>
          <a:stretch>
            <a:fillRect/>
          </a:stretch>
        </p:blipFill>
        <p:spPr bwMode="auto">
          <a:xfrm>
            <a:off x="2209800" y="1371600"/>
            <a:ext cx="6911975" cy="5486400"/>
          </a:xfrm>
          <a:prstGeom prst="rect">
            <a:avLst/>
          </a:prstGeom>
          <a:noFill/>
          <a:ln w="9525">
            <a:noFill/>
            <a:miter lim="800000"/>
            <a:headEnd/>
            <a:tailEnd/>
          </a:ln>
        </p:spPr>
      </p:pic>
      <p:sp>
        <p:nvSpPr>
          <p:cNvPr id="78855" name="Text Box 7"/>
          <p:cNvSpPr txBox="1">
            <a:spLocks noChangeArrowheads="1"/>
          </p:cNvSpPr>
          <p:nvPr/>
        </p:nvSpPr>
        <p:spPr bwMode="auto">
          <a:xfrm>
            <a:off x="152400" y="1752600"/>
            <a:ext cx="1981200" cy="3108325"/>
          </a:xfrm>
          <a:prstGeom prst="rect">
            <a:avLst/>
          </a:prstGeom>
          <a:noFill/>
          <a:ln w="19050">
            <a:solidFill>
              <a:srgbClr val="000066"/>
            </a:solidFill>
            <a:miter lim="800000"/>
            <a:headEnd/>
            <a:tailEnd/>
          </a:ln>
        </p:spPr>
        <p:txBody>
          <a:bodyPr>
            <a:spAutoFit/>
          </a:bodyPr>
          <a:lstStyle/>
          <a:p>
            <a:pPr algn="just"/>
            <a:r>
              <a:rPr lang="en-US" sz="2800" b="1">
                <a:solidFill>
                  <a:srgbClr val="000066"/>
                </a:solidFill>
              </a:rPr>
              <a:t>Nhìn bức tranh này nhắc em nhớ đến sự kiện lịch sử nào ?</a:t>
            </a:r>
          </a:p>
        </p:txBody>
      </p:sp>
      <p:sp>
        <p:nvSpPr>
          <p:cNvPr id="78856" name="Text Box 8"/>
          <p:cNvSpPr txBox="1">
            <a:spLocks noChangeArrowheads="1"/>
          </p:cNvSpPr>
          <p:nvPr/>
        </p:nvSpPr>
        <p:spPr bwMode="auto">
          <a:xfrm>
            <a:off x="152400" y="1905000"/>
            <a:ext cx="1981200" cy="3108325"/>
          </a:xfrm>
          <a:prstGeom prst="rect">
            <a:avLst/>
          </a:prstGeom>
          <a:noFill/>
          <a:ln w="19050">
            <a:solidFill>
              <a:srgbClr val="000066"/>
            </a:solidFill>
            <a:miter lim="800000"/>
            <a:headEnd/>
            <a:tailEnd/>
          </a:ln>
        </p:spPr>
        <p:txBody>
          <a:bodyPr>
            <a:spAutoFit/>
          </a:bodyPr>
          <a:lstStyle/>
          <a:p>
            <a:r>
              <a:rPr lang="en-US" sz="2800" b="1">
                <a:solidFill>
                  <a:srgbClr val="000066"/>
                </a:solidFill>
              </a:rPr>
              <a:t>Trương Định quyết định ở lại cùng nhân đánh giặc.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8855"/>
                                        </p:tgtEl>
                                        <p:attrNameLst>
                                          <p:attrName>style.visibility</p:attrName>
                                        </p:attrNameLst>
                                      </p:cBhvr>
                                      <p:to>
                                        <p:strVal val="visible"/>
                                      </p:to>
                                    </p:set>
                                    <p:anim calcmode="discrete" valueType="clr">
                                      <p:cBhvr override="childStyle">
                                        <p:cTn id="7" dur="80"/>
                                        <p:tgtEl>
                                          <p:spTgt spid="788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5"/>
                                        </p:tgtEl>
                                        <p:attrNameLst>
                                          <p:attrName>fillcolor</p:attrName>
                                        </p:attrNameLst>
                                      </p:cBhvr>
                                      <p:tavLst>
                                        <p:tav tm="0">
                                          <p:val>
                                            <p:clrVal>
                                              <a:schemeClr val="accent2"/>
                                            </p:clrVal>
                                          </p:val>
                                        </p:tav>
                                        <p:tav tm="50000">
                                          <p:val>
                                            <p:clrVal>
                                              <a:schemeClr val="hlink"/>
                                            </p:clrVal>
                                          </p:val>
                                        </p:tav>
                                      </p:tavLst>
                                    </p:anim>
                                    <p:set>
                                      <p:cBhvr>
                                        <p:cTn id="9" dur="80"/>
                                        <p:tgtEl>
                                          <p:spTgt spid="78855"/>
                                        </p:tgtEl>
                                        <p:attrNameLst>
                                          <p:attrName>fill.type</p:attrName>
                                        </p:attrNameLst>
                                      </p:cBhvr>
                                      <p:to>
                                        <p:strVal val="solid"/>
                                      </p:to>
                                    </p:set>
                                  </p:childTnLst>
                                </p:cTn>
                              </p:par>
                            </p:childTnLst>
                          </p:cTn>
                        </p:par>
                        <p:par>
                          <p:cTn id="10" fill="hold" nodeType="afterGroup">
                            <p:stCondLst>
                              <p:cond delay="1760"/>
                            </p:stCondLst>
                            <p:childTnLst>
                              <p:par>
                                <p:cTn id="11" presetID="5" presetClass="entr" presetSubtype="10" fill="hold" nodeType="afterEffect">
                                  <p:stCondLst>
                                    <p:cond delay="0"/>
                                  </p:stCondLst>
                                  <p:childTnLst>
                                    <p:set>
                                      <p:cBhvr>
                                        <p:cTn id="12" dur="1" fill="hold">
                                          <p:stCondLst>
                                            <p:cond delay="0"/>
                                          </p:stCondLst>
                                        </p:cTn>
                                        <p:tgtEl>
                                          <p:spTgt spid="78852"/>
                                        </p:tgtEl>
                                        <p:attrNameLst>
                                          <p:attrName>style.visibility</p:attrName>
                                        </p:attrNameLst>
                                      </p:cBhvr>
                                      <p:to>
                                        <p:strVal val="visible"/>
                                      </p:to>
                                    </p:set>
                                    <p:animEffect transition="in" filter="checkerboard(across)">
                                      <p:cBhvr>
                                        <p:cTn id="13" dur="500"/>
                                        <p:tgtEl>
                                          <p:spTgt spid="788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xit" presetSubtype="0" fill="hold" grpId="1" nodeType="clickEffect">
                                  <p:stCondLst>
                                    <p:cond delay="0"/>
                                  </p:stCondLst>
                                  <p:iterate type="lt">
                                    <p:tmPct val="0"/>
                                  </p:iterate>
                                  <p:childTnLst>
                                    <p:anim calcmode="lin" valueType="num">
                                      <p:cBhvr>
                                        <p:cTn id="17" dur="1000"/>
                                        <p:tgtEl>
                                          <p:spTgt spid="78855"/>
                                        </p:tgtEl>
                                        <p:attrNameLst>
                                          <p:attrName>ppt_w</p:attrName>
                                        </p:attrNameLst>
                                      </p:cBhvr>
                                      <p:tavLst>
                                        <p:tav tm="0">
                                          <p:val>
                                            <p:strVal val="ppt_w"/>
                                          </p:val>
                                        </p:tav>
                                        <p:tav tm="100000">
                                          <p:val>
                                            <p:strVal val="ppt_w*0.70"/>
                                          </p:val>
                                        </p:tav>
                                      </p:tavLst>
                                    </p:anim>
                                    <p:anim calcmode="lin" valueType="num">
                                      <p:cBhvr>
                                        <p:cTn id="18" dur="1000"/>
                                        <p:tgtEl>
                                          <p:spTgt spid="78855"/>
                                        </p:tgtEl>
                                        <p:attrNameLst>
                                          <p:attrName>ppt_h</p:attrName>
                                        </p:attrNameLst>
                                      </p:cBhvr>
                                      <p:tavLst>
                                        <p:tav tm="0">
                                          <p:val>
                                            <p:strVal val="ppt_h"/>
                                          </p:val>
                                        </p:tav>
                                        <p:tav tm="100000">
                                          <p:val>
                                            <p:strVal val="ppt_h"/>
                                          </p:val>
                                        </p:tav>
                                      </p:tavLst>
                                    </p:anim>
                                    <p:animEffect transition="out" filter="fade">
                                      <p:cBhvr>
                                        <p:cTn id="19" dur="1000"/>
                                        <p:tgtEl>
                                          <p:spTgt spid="78855"/>
                                        </p:tgtEl>
                                      </p:cBhvr>
                                    </p:animEffect>
                                    <p:set>
                                      <p:cBhvr>
                                        <p:cTn id="20" dur="1" fill="hold">
                                          <p:stCondLst>
                                            <p:cond delay="999"/>
                                          </p:stCondLst>
                                        </p:cTn>
                                        <p:tgtEl>
                                          <p:spTgt spid="78855"/>
                                        </p:tgtEl>
                                        <p:attrNameLst>
                                          <p:attrName>style.visibility</p:attrName>
                                        </p:attrNameLst>
                                      </p:cBhvr>
                                      <p:to>
                                        <p:strVal val="hidden"/>
                                      </p:to>
                                    </p:set>
                                  </p:childTnLst>
                                </p:cTn>
                              </p:par>
                            </p:childTnLst>
                          </p:cTn>
                        </p:par>
                        <p:par>
                          <p:cTn id="21" fill="hold" nodeType="afterGroup">
                            <p:stCondLst>
                              <p:cond delay="1000"/>
                            </p:stCondLst>
                            <p:childTnLst>
                              <p:par>
                                <p:cTn id="22" presetID="8" presetClass="entr" presetSubtype="16" fill="hold" grpId="0" nodeType="afterEffect">
                                  <p:stCondLst>
                                    <p:cond delay="0"/>
                                  </p:stCondLst>
                                  <p:childTnLst>
                                    <p:set>
                                      <p:cBhvr>
                                        <p:cTn id="23" dur="1" fill="hold">
                                          <p:stCondLst>
                                            <p:cond delay="0"/>
                                          </p:stCondLst>
                                        </p:cTn>
                                        <p:tgtEl>
                                          <p:spTgt spid="78856"/>
                                        </p:tgtEl>
                                        <p:attrNameLst>
                                          <p:attrName>style.visibility</p:attrName>
                                        </p:attrNameLst>
                                      </p:cBhvr>
                                      <p:to>
                                        <p:strVal val="visible"/>
                                      </p:to>
                                    </p:set>
                                    <p:animEffect transition="in" filter="diamond(in)">
                                      <p:cBhvr>
                                        <p:cTn id="24" dur="20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animBg="1"/>
      <p:bldP spid="78855" grpId="1" animBg="1"/>
      <p:bldP spid="788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Phan Boi Chau (1867-1940)">
            <a:extLst>
              <a:ext uri="{FF2B5EF4-FFF2-40B4-BE49-F238E27FC236}">
                <a16:creationId xmlns:a16="http://schemas.microsoft.com/office/drawing/2014/main" xmlns="" id="{27A5A732-9DC9-41FB-9070-701D10F015C4}"/>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706204" y="147114"/>
            <a:ext cx="2179638" cy="2349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8243" name="Picture 3" descr="Nguyen Truong To">
            <a:extLst>
              <a:ext uri="{FF2B5EF4-FFF2-40B4-BE49-F238E27FC236}">
                <a16:creationId xmlns:a16="http://schemas.microsoft.com/office/drawing/2014/main" xmlns="" id="{5B62D19C-F3CB-4FF1-B852-5BDC4B839C77}"/>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42912"/>
            <a:ext cx="2322513" cy="23320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44" name="Text Box 4">
            <a:extLst>
              <a:ext uri="{FF2B5EF4-FFF2-40B4-BE49-F238E27FC236}">
                <a16:creationId xmlns:a16="http://schemas.microsoft.com/office/drawing/2014/main" xmlns="" id="{4684A5BB-8210-48EF-8A92-C58B61465CE4}"/>
              </a:ext>
            </a:extLst>
          </p:cNvPr>
          <p:cNvSpPr txBox="1">
            <a:spLocks noChangeArrowheads="1"/>
          </p:cNvSpPr>
          <p:nvPr/>
        </p:nvSpPr>
        <p:spPr bwMode="auto">
          <a:xfrm>
            <a:off x="5048318" y="2690529"/>
            <a:ext cx="1727200"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dirty="0">
                <a:solidFill>
                  <a:srgbClr val="0033CC"/>
                </a:solidFill>
                <a:latin typeface="Times New Roman" panose="02020603050405020304" pitchFamily="18" charset="0"/>
                <a:cs typeface="Arial" panose="020B0604020202020204" pitchFamily="34" charset="0"/>
              </a:rPr>
              <a:t>Phan </a:t>
            </a:r>
            <a:r>
              <a:rPr lang="en-US" altLang="en-US" sz="1600" b="1" dirty="0" err="1">
                <a:solidFill>
                  <a:srgbClr val="0033CC"/>
                </a:solidFill>
                <a:latin typeface="Times New Roman" panose="02020603050405020304" pitchFamily="18" charset="0"/>
                <a:cs typeface="Arial" panose="020B0604020202020204" pitchFamily="34" charset="0"/>
              </a:rPr>
              <a:t>Bội</a:t>
            </a:r>
            <a:r>
              <a:rPr lang="en-US" altLang="en-US" sz="1600" b="1" dirty="0">
                <a:solidFill>
                  <a:srgbClr val="0033CC"/>
                </a:solidFill>
                <a:latin typeface="Times New Roman" panose="02020603050405020304" pitchFamily="18" charset="0"/>
                <a:cs typeface="Arial" panose="020B0604020202020204" pitchFamily="34" charset="0"/>
              </a:rPr>
              <a:t> </a:t>
            </a:r>
            <a:r>
              <a:rPr lang="en-US" altLang="en-US" sz="1600" b="1" dirty="0" err="1">
                <a:solidFill>
                  <a:srgbClr val="0033CC"/>
                </a:solidFill>
                <a:latin typeface="Times New Roman" panose="02020603050405020304" pitchFamily="18" charset="0"/>
                <a:cs typeface="Arial" panose="020B0604020202020204" pitchFamily="34" charset="0"/>
              </a:rPr>
              <a:t>Châu</a:t>
            </a:r>
            <a:endParaRPr lang="en-US" altLang="en-US" sz="1600" b="1" dirty="0">
              <a:solidFill>
                <a:srgbClr val="0033CC"/>
              </a:solidFill>
              <a:latin typeface="Times New Roman" panose="02020603050405020304" pitchFamily="18" charset="0"/>
              <a:cs typeface="Arial" panose="020B0604020202020204" pitchFamily="34" charset="0"/>
            </a:endParaRPr>
          </a:p>
        </p:txBody>
      </p:sp>
      <p:pic>
        <p:nvPicPr>
          <p:cNvPr id="12306" name="Picture 6" descr="Phan Chau Trinh (1872-1926)">
            <a:extLst>
              <a:ext uri="{FF2B5EF4-FFF2-40B4-BE49-F238E27FC236}">
                <a16:creationId xmlns:a16="http://schemas.microsoft.com/office/drawing/2014/main" xmlns="" id="{9661CC07-6A72-4FC4-93F7-1D2913E5E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597" y="128260"/>
            <a:ext cx="2180007" cy="2276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07" name="Text Box 7">
            <a:extLst>
              <a:ext uri="{FF2B5EF4-FFF2-40B4-BE49-F238E27FC236}">
                <a16:creationId xmlns:a16="http://schemas.microsoft.com/office/drawing/2014/main" xmlns="" id="{3D9316C6-E9E8-4E10-B9C5-09AF1F68379C}"/>
              </a:ext>
            </a:extLst>
          </p:cNvPr>
          <p:cNvSpPr txBox="1">
            <a:spLocks noChangeArrowheads="1"/>
          </p:cNvSpPr>
          <p:nvPr/>
        </p:nvSpPr>
        <p:spPr bwMode="auto">
          <a:xfrm>
            <a:off x="6981092" y="2712402"/>
            <a:ext cx="2195512" cy="33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b="1" dirty="0">
                <a:solidFill>
                  <a:srgbClr val="0033CC"/>
                </a:solidFill>
                <a:latin typeface="Times New Roman" panose="02020603050405020304" pitchFamily="18" charset="0"/>
                <a:cs typeface="Arial" panose="020B0604020202020204" pitchFamily="34" charset="0"/>
              </a:rPr>
              <a:t>Phan </a:t>
            </a:r>
            <a:r>
              <a:rPr lang="en-US" altLang="en-US" sz="1600" b="1" dirty="0" err="1">
                <a:solidFill>
                  <a:srgbClr val="0033CC"/>
                </a:solidFill>
                <a:latin typeface="Times New Roman" panose="02020603050405020304" pitchFamily="18" charset="0"/>
                <a:cs typeface="Arial" panose="020B0604020202020204" pitchFamily="34" charset="0"/>
              </a:rPr>
              <a:t>ChâuTrinh</a:t>
            </a:r>
            <a:endParaRPr lang="en-US" altLang="en-US" sz="1600" b="1" dirty="0">
              <a:solidFill>
                <a:srgbClr val="0033CC"/>
              </a:solidFill>
              <a:latin typeface="Times New Roman" panose="02020603050405020304" pitchFamily="18" charset="0"/>
              <a:cs typeface="Arial" panose="020B0604020202020204" pitchFamily="34" charset="0"/>
            </a:endParaRPr>
          </a:p>
        </p:txBody>
      </p:sp>
      <p:sp>
        <p:nvSpPr>
          <p:cNvPr id="138248" name="Text Box 8">
            <a:extLst>
              <a:ext uri="{FF2B5EF4-FFF2-40B4-BE49-F238E27FC236}">
                <a16:creationId xmlns:a16="http://schemas.microsoft.com/office/drawing/2014/main" xmlns="" id="{D362D34F-0EB3-43B0-A707-164CF7DB44E9}"/>
              </a:ext>
            </a:extLst>
          </p:cNvPr>
          <p:cNvSpPr txBox="1">
            <a:spLocks noChangeArrowheads="1"/>
          </p:cNvSpPr>
          <p:nvPr/>
        </p:nvSpPr>
        <p:spPr bwMode="auto">
          <a:xfrm>
            <a:off x="152856" y="2698750"/>
            <a:ext cx="2225675"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b="1" dirty="0" err="1">
                <a:solidFill>
                  <a:srgbClr val="0033CC"/>
                </a:solidFill>
                <a:latin typeface="Times New Roman" panose="02020603050405020304" pitchFamily="18" charset="0"/>
                <a:cs typeface="Arial" panose="020B0604020202020204" pitchFamily="34" charset="0"/>
              </a:rPr>
              <a:t>Nguyễn</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Trường</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Tộ</a:t>
            </a:r>
            <a:r>
              <a:rPr lang="en-US" altLang="en-US" sz="1800" b="1" dirty="0">
                <a:solidFill>
                  <a:srgbClr val="0033CC"/>
                </a:solidFill>
                <a:latin typeface="Times New Roman" panose="02020603050405020304" pitchFamily="18" charset="0"/>
                <a:cs typeface="Arial" panose="020B0604020202020204" pitchFamily="34" charset="0"/>
              </a:rPr>
              <a:t> </a:t>
            </a:r>
          </a:p>
        </p:txBody>
      </p:sp>
      <p:sp>
        <p:nvSpPr>
          <p:cNvPr id="138249" name="Line 9">
            <a:extLst>
              <a:ext uri="{FF2B5EF4-FFF2-40B4-BE49-F238E27FC236}">
                <a16:creationId xmlns:a16="http://schemas.microsoft.com/office/drawing/2014/main" xmlns="" id="{0E320D53-F745-4AE2-AB1D-BD8096B2161F}"/>
              </a:ext>
            </a:extLst>
          </p:cNvPr>
          <p:cNvSpPr>
            <a:spLocks noChangeShapeType="1"/>
          </p:cNvSpPr>
          <p:nvPr/>
        </p:nvSpPr>
        <p:spPr bwMode="auto">
          <a:xfrm>
            <a:off x="990600" y="4876800"/>
            <a:ext cx="3505200" cy="9906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0" name="Line 10">
            <a:extLst>
              <a:ext uri="{FF2B5EF4-FFF2-40B4-BE49-F238E27FC236}">
                <a16:creationId xmlns:a16="http://schemas.microsoft.com/office/drawing/2014/main" xmlns="" id="{9A828BCF-D9D3-42B3-93C0-508F99DBCD6A}"/>
              </a:ext>
            </a:extLst>
          </p:cNvPr>
          <p:cNvSpPr>
            <a:spLocks noChangeShapeType="1"/>
          </p:cNvSpPr>
          <p:nvPr/>
        </p:nvSpPr>
        <p:spPr bwMode="auto">
          <a:xfrm flipH="1">
            <a:off x="5257800" y="4953000"/>
            <a:ext cx="2514600" cy="9144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1" name="Line 11">
            <a:extLst>
              <a:ext uri="{FF2B5EF4-FFF2-40B4-BE49-F238E27FC236}">
                <a16:creationId xmlns:a16="http://schemas.microsoft.com/office/drawing/2014/main" xmlns="" id="{5B588621-CCB0-4635-BFA4-F42E72AD1FC5}"/>
              </a:ext>
            </a:extLst>
          </p:cNvPr>
          <p:cNvSpPr>
            <a:spLocks noChangeShapeType="1"/>
          </p:cNvSpPr>
          <p:nvPr/>
        </p:nvSpPr>
        <p:spPr bwMode="auto">
          <a:xfrm>
            <a:off x="3657600" y="4800600"/>
            <a:ext cx="1143000" cy="9144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2" name="Line 12">
            <a:extLst>
              <a:ext uri="{FF2B5EF4-FFF2-40B4-BE49-F238E27FC236}">
                <a16:creationId xmlns:a16="http://schemas.microsoft.com/office/drawing/2014/main" xmlns="" id="{145EEDE1-E763-4755-98F1-C1EB91D39765}"/>
              </a:ext>
            </a:extLst>
          </p:cNvPr>
          <p:cNvSpPr>
            <a:spLocks noChangeShapeType="1"/>
          </p:cNvSpPr>
          <p:nvPr/>
        </p:nvSpPr>
        <p:spPr bwMode="auto">
          <a:xfrm flipH="1">
            <a:off x="4953000" y="4648200"/>
            <a:ext cx="838200" cy="11430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3" name="Text Box 13">
            <a:extLst>
              <a:ext uri="{FF2B5EF4-FFF2-40B4-BE49-F238E27FC236}">
                <a16:creationId xmlns:a16="http://schemas.microsoft.com/office/drawing/2014/main" xmlns="" id="{7BEA5BA4-525B-48D0-90B9-B55C1AD81496}"/>
              </a:ext>
            </a:extLst>
          </p:cNvPr>
          <p:cNvSpPr txBox="1">
            <a:spLocks noChangeArrowheads="1"/>
          </p:cNvSpPr>
          <p:nvPr/>
        </p:nvSpPr>
        <p:spPr bwMode="auto">
          <a:xfrm>
            <a:off x="3124200" y="5867400"/>
            <a:ext cx="3375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600" b="1" dirty="0">
                <a:solidFill>
                  <a:srgbClr val="FF0000"/>
                </a:solidFill>
                <a:cs typeface="Arial" panose="020B0604020202020204" pitchFamily="34" charset="0"/>
              </a:rPr>
              <a:t> </a:t>
            </a:r>
            <a:r>
              <a:rPr lang="en-US" altLang="en-US" sz="4600" b="1" dirty="0" err="1">
                <a:solidFill>
                  <a:srgbClr val="FF0000"/>
                </a:solidFill>
                <a:cs typeface="Arial" panose="020B0604020202020204" pitchFamily="34" charset="0"/>
              </a:rPr>
              <a:t>THẤT</a:t>
            </a:r>
            <a:r>
              <a:rPr lang="en-US" altLang="en-US" sz="4600" b="1" dirty="0">
                <a:solidFill>
                  <a:srgbClr val="FF0000"/>
                </a:solidFill>
                <a:cs typeface="Arial" panose="020B0604020202020204" pitchFamily="34" charset="0"/>
              </a:rPr>
              <a:t> </a:t>
            </a:r>
            <a:r>
              <a:rPr lang="en-US" altLang="en-US" sz="4600" b="1" dirty="0" err="1">
                <a:solidFill>
                  <a:srgbClr val="FF0000"/>
                </a:solidFill>
                <a:cs typeface="Arial" panose="020B0604020202020204" pitchFamily="34" charset="0"/>
              </a:rPr>
              <a:t>BẠI</a:t>
            </a:r>
            <a:endParaRPr lang="en-US" altLang="en-US" sz="4600" b="1" dirty="0">
              <a:solidFill>
                <a:srgbClr val="FF0000"/>
              </a:solidFill>
              <a:cs typeface="Arial" panose="020B0604020202020204" pitchFamily="34" charset="0"/>
            </a:endParaRPr>
          </a:p>
        </p:txBody>
      </p:sp>
      <p:sp>
        <p:nvSpPr>
          <p:cNvPr id="138254" name="Text Box 14">
            <a:extLst>
              <a:ext uri="{FF2B5EF4-FFF2-40B4-BE49-F238E27FC236}">
                <a16:creationId xmlns:a16="http://schemas.microsoft.com/office/drawing/2014/main" xmlns="" id="{9C9693E8-FCE1-4CCA-B3A6-F322A0DCDF01}"/>
              </a:ext>
            </a:extLst>
          </p:cNvPr>
          <p:cNvSpPr txBox="1">
            <a:spLocks noChangeArrowheads="1"/>
          </p:cNvSpPr>
          <p:nvPr/>
        </p:nvSpPr>
        <p:spPr bwMode="auto">
          <a:xfrm>
            <a:off x="2351251" y="3253074"/>
            <a:ext cx="2233613" cy="1169988"/>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300" b="1" dirty="0" err="1">
                <a:solidFill>
                  <a:srgbClr val="0033CC"/>
                </a:solidFill>
                <a:cs typeface="Arial" panose="020B0604020202020204" pitchFamily="34" charset="0"/>
              </a:rPr>
              <a:t>Phát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động</a:t>
            </a:r>
            <a:r>
              <a:rPr lang="en-US" altLang="en-US" sz="2300" b="1" dirty="0">
                <a:solidFill>
                  <a:srgbClr val="0033CC"/>
                </a:solidFill>
                <a:cs typeface="Arial" panose="020B0604020202020204" pitchFamily="34" charset="0"/>
              </a:rPr>
              <a:t> </a:t>
            </a:r>
          </a:p>
          <a:p>
            <a:pPr algn="ctr" eaLnBrk="1" hangingPunct="1"/>
            <a:r>
              <a:rPr lang="en-US" altLang="en-US" sz="2300" b="1" dirty="0" err="1">
                <a:solidFill>
                  <a:srgbClr val="0033CC"/>
                </a:solidFill>
                <a:cs typeface="Arial" panose="020B0604020202020204" pitchFamily="34" charset="0"/>
              </a:rPr>
              <a:t>Phong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trào</a:t>
            </a:r>
            <a:endParaRPr lang="en-US" altLang="en-US" sz="2300" b="1" dirty="0">
              <a:solidFill>
                <a:srgbClr val="0033CC"/>
              </a:solidFill>
              <a:cs typeface="Arial" panose="020B0604020202020204" pitchFamily="34" charset="0"/>
            </a:endParaRPr>
          </a:p>
          <a:p>
            <a:pPr algn="ctr" eaLnBrk="1" hangingPunct="1"/>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Cần</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Vương</a:t>
            </a:r>
            <a:endParaRPr lang="en-US" altLang="en-US" sz="2300" b="1" dirty="0">
              <a:solidFill>
                <a:srgbClr val="0033CC"/>
              </a:solidFill>
              <a:cs typeface="Arial" panose="020B0604020202020204" pitchFamily="34" charset="0"/>
            </a:endParaRPr>
          </a:p>
        </p:txBody>
      </p:sp>
      <p:sp>
        <p:nvSpPr>
          <p:cNvPr id="138255" name="Text Box 15">
            <a:extLst>
              <a:ext uri="{FF2B5EF4-FFF2-40B4-BE49-F238E27FC236}">
                <a16:creationId xmlns:a16="http://schemas.microsoft.com/office/drawing/2014/main" xmlns="" id="{48ACD01A-AE45-4FEC-8F10-5AA0CA8D688E}"/>
              </a:ext>
            </a:extLst>
          </p:cNvPr>
          <p:cNvSpPr txBox="1">
            <a:spLocks noChangeArrowheads="1"/>
          </p:cNvSpPr>
          <p:nvPr/>
        </p:nvSpPr>
        <p:spPr bwMode="auto">
          <a:xfrm>
            <a:off x="4706204" y="3347514"/>
            <a:ext cx="1800225" cy="1169988"/>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dirty="0">
                <a:cs typeface="Arial" panose="020B0604020202020204" pitchFamily="34" charset="0"/>
              </a:rPr>
              <a:t> </a:t>
            </a:r>
            <a:r>
              <a:rPr lang="en-US" altLang="en-US" sz="2300" b="1" dirty="0" err="1">
                <a:solidFill>
                  <a:srgbClr val="0033CC"/>
                </a:solidFill>
                <a:cs typeface="Arial" panose="020B0604020202020204" pitchFamily="34" charset="0"/>
              </a:rPr>
              <a:t>Phát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động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phong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trào</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Đông</a:t>
            </a:r>
            <a:r>
              <a:rPr lang="en-US" altLang="en-US" sz="2300" b="1" dirty="0">
                <a:solidFill>
                  <a:srgbClr val="0033CC"/>
                </a:solidFill>
                <a:cs typeface="Arial" panose="020B0604020202020204" pitchFamily="34" charset="0"/>
              </a:rPr>
              <a:t> Du</a:t>
            </a:r>
          </a:p>
        </p:txBody>
      </p:sp>
      <p:sp>
        <p:nvSpPr>
          <p:cNvPr id="138256" name="Text Box 16">
            <a:extLst>
              <a:ext uri="{FF2B5EF4-FFF2-40B4-BE49-F238E27FC236}">
                <a16:creationId xmlns:a16="http://schemas.microsoft.com/office/drawing/2014/main" xmlns="" id="{AE734A16-83BB-4D48-88DB-77B9885A5FEC}"/>
              </a:ext>
            </a:extLst>
          </p:cNvPr>
          <p:cNvSpPr txBox="1">
            <a:spLocks noChangeArrowheads="1"/>
          </p:cNvSpPr>
          <p:nvPr/>
        </p:nvSpPr>
        <p:spPr bwMode="auto">
          <a:xfrm>
            <a:off x="0" y="3167112"/>
            <a:ext cx="2133600" cy="81915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dirty="0">
                <a:cs typeface="Arial" panose="020B0604020202020204" pitchFamily="34" charset="0"/>
              </a:rPr>
              <a:t> </a:t>
            </a:r>
            <a:r>
              <a:rPr lang="en-US" altLang="en-US" sz="2300" b="1" dirty="0" err="1">
                <a:solidFill>
                  <a:srgbClr val="0033CC"/>
                </a:solidFill>
                <a:cs typeface="Arial" panose="020B0604020202020204" pitchFamily="34" charset="0"/>
              </a:rPr>
              <a:t>Đề</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nghị</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canh</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tân</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đất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nước</a:t>
            </a:r>
            <a:endParaRPr lang="en-US" altLang="en-US" sz="2300" b="1" dirty="0">
              <a:solidFill>
                <a:srgbClr val="0033CC"/>
              </a:solidFill>
              <a:cs typeface="Arial" panose="020B0604020202020204" pitchFamily="34" charset="0"/>
            </a:endParaRPr>
          </a:p>
        </p:txBody>
      </p:sp>
      <p:sp>
        <p:nvSpPr>
          <p:cNvPr id="138257" name="Text Box 17">
            <a:extLst>
              <a:ext uri="{FF2B5EF4-FFF2-40B4-BE49-F238E27FC236}">
                <a16:creationId xmlns:a16="http://schemas.microsoft.com/office/drawing/2014/main" xmlns="" id="{D58CEBC6-AAE5-40CD-AD49-B7A3330FF242}"/>
              </a:ext>
            </a:extLst>
          </p:cNvPr>
          <p:cNvSpPr txBox="1">
            <a:spLocks noChangeArrowheads="1"/>
          </p:cNvSpPr>
          <p:nvPr/>
        </p:nvSpPr>
        <p:spPr bwMode="auto">
          <a:xfrm>
            <a:off x="6814404" y="3176260"/>
            <a:ext cx="2038350" cy="1273175"/>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b="1" dirty="0" err="1">
                <a:solidFill>
                  <a:srgbClr val="0033CC"/>
                </a:solidFill>
                <a:cs typeface="Arial" panose="020B0604020202020204" pitchFamily="34" charset="0"/>
              </a:rPr>
              <a:t>Yêu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cầu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người</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Pháp</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làm</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cho</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nước</a:t>
            </a:r>
            <a:r>
              <a:rPr lang="en-US" altLang="en-US" sz="1900" b="1" dirty="0">
                <a:solidFill>
                  <a:srgbClr val="0033CC"/>
                </a:solidFill>
                <a:cs typeface="Arial" panose="020B0604020202020204" pitchFamily="34" charset="0"/>
              </a:rPr>
              <a:t> ta </a:t>
            </a:r>
            <a:r>
              <a:rPr lang="en-US" altLang="en-US" sz="1900" b="1" dirty="0" err="1">
                <a:solidFill>
                  <a:srgbClr val="0033CC"/>
                </a:solidFill>
                <a:cs typeface="Arial" panose="020B0604020202020204" pitchFamily="34" charset="0"/>
              </a:rPr>
              <a:t>giàu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có</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văn</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minh</a:t>
            </a:r>
            <a:endParaRPr lang="en-US" altLang="en-US" sz="1900" b="1" dirty="0">
              <a:solidFill>
                <a:srgbClr val="0033CC"/>
              </a:solidFill>
              <a:cs typeface="Arial" panose="020B0604020202020204" pitchFamily="34" charset="0"/>
            </a:endParaRPr>
          </a:p>
        </p:txBody>
      </p:sp>
      <p:pic>
        <p:nvPicPr>
          <p:cNvPr id="138258" name="Picture 18" descr="Ton That Thuyet">
            <a:extLst>
              <a:ext uri="{FF2B5EF4-FFF2-40B4-BE49-F238E27FC236}">
                <a16:creationId xmlns:a16="http://schemas.microsoft.com/office/drawing/2014/main" xmlns="" id="{E358864D-F807-4816-A602-8B1A1C2F5285}"/>
              </a:ext>
            </a:extLst>
          </p:cNvPr>
          <p:cNvPicPr>
            <a:picLocks noGrp="1" noChangeAspect="1" noChangeArrowheads="1"/>
          </p:cNvPicPr>
          <p:nvPr>
            <p:ph type="title" sz="quarter"/>
          </p:nvPr>
        </p:nvPicPr>
        <p:blipFill>
          <a:blip r:embed="rId5">
            <a:extLst>
              <a:ext uri="{28A0092B-C50C-407E-A947-70E740481C1C}">
                <a14:useLocalDpi xmlns:a14="http://schemas.microsoft.com/office/drawing/2010/main" val="0"/>
              </a:ext>
            </a:extLst>
          </a:blip>
          <a:srcRect/>
          <a:stretch>
            <a:fillRect/>
          </a:stretch>
        </p:blipFill>
        <p:spPr>
          <a:xfrm>
            <a:off x="2351251" y="52674"/>
            <a:ext cx="2209800" cy="2438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Text Box 4">
            <a:extLst>
              <a:ext uri="{FF2B5EF4-FFF2-40B4-BE49-F238E27FC236}">
                <a16:creationId xmlns:a16="http://schemas.microsoft.com/office/drawing/2014/main" xmlns="" id="{CFB29CB9-CDA6-4153-AF48-E80CF781867E}"/>
              </a:ext>
            </a:extLst>
          </p:cNvPr>
          <p:cNvSpPr txBox="1">
            <a:spLocks noChangeArrowheads="1"/>
          </p:cNvSpPr>
          <p:nvPr/>
        </p:nvSpPr>
        <p:spPr bwMode="auto">
          <a:xfrm>
            <a:off x="2592616" y="2689055"/>
            <a:ext cx="1881188"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dirty="0" err="1">
                <a:solidFill>
                  <a:srgbClr val="0033CC"/>
                </a:solidFill>
                <a:latin typeface="Times New Roman" panose="02020603050405020304" pitchFamily="18" charset="0"/>
                <a:cs typeface="Arial" panose="020B0604020202020204" pitchFamily="34" charset="0"/>
              </a:rPr>
              <a:t>Tôn</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Thất</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Thuyết</a:t>
            </a:r>
            <a:endParaRPr lang="en-US" altLang="en-US" sz="1600" b="1" dirty="0">
              <a:solidFill>
                <a:srgbClr val="0033CC"/>
              </a:solidFill>
              <a:latin typeface="Times New Roman" panose="02020603050405020304" pitchFamily="18" charset="0"/>
              <a:cs typeface="Arial" panose="020B0604020202020204" pitchFamily="34" charset="0"/>
            </a:endParaRPr>
          </a:p>
        </p:txBody>
      </p:sp>
    </p:spTree>
  </p:cSld>
  <p:clrMapOvr>
    <a:masterClrMapping/>
  </p:clrMapOvr>
  <p:transition spd="med" advClick="0" advTm="1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2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8255"/>
                                        </p:tgtEl>
                                        <p:attrNameLst>
                                          <p:attrName>style.visibility</p:attrName>
                                        </p:attrNameLst>
                                      </p:cBhvr>
                                      <p:to>
                                        <p:strVal val="visible"/>
                                      </p:to>
                                    </p:set>
                                    <p:animEffect transition="in" filter="fade">
                                      <p:cBhvr>
                                        <p:cTn id="23" dur="500"/>
                                        <p:tgtEl>
                                          <p:spTgt spid="13825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82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825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825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8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9" grpId="0" animBg="1"/>
      <p:bldP spid="138250" grpId="0" animBg="1"/>
      <p:bldP spid="138251" grpId="0" animBg="1"/>
      <p:bldP spid="138252" grpId="0" animBg="1"/>
      <p:bldP spid="138253" grpId="0"/>
      <p:bldP spid="138254" grpId="0" animBg="1"/>
      <p:bldP spid="138255" grpId="0" animBg="1"/>
      <p:bldP spid="138256" grpId="0" animBg="1"/>
      <p:bldP spid="1382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descr="images">
            <a:extLst>
              <a:ext uri="{FF2B5EF4-FFF2-40B4-BE49-F238E27FC236}">
                <a16:creationId xmlns:a16="http://schemas.microsoft.com/office/drawing/2014/main" xmlns="" id="{1FC5355C-EA52-4531-8A5D-602BA4C33793}"/>
              </a:ext>
            </a:extLst>
          </p:cNvPr>
          <p:cNvSpPr>
            <a:spLocks noChangeArrowheads="1"/>
          </p:cNvSpPr>
          <p:nvPr/>
        </p:nvSpPr>
        <p:spPr bwMode="auto">
          <a:xfrm>
            <a:off x="0" y="0"/>
            <a:ext cx="9144000" cy="68580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14341" name="Text Box 5">
            <a:extLst>
              <a:ext uri="{FF2B5EF4-FFF2-40B4-BE49-F238E27FC236}">
                <a16:creationId xmlns:a16="http://schemas.microsoft.com/office/drawing/2014/main" xmlns="" id="{F1FAABD5-D296-4123-BFFE-C0C90551F65C}"/>
              </a:ext>
            </a:extLst>
          </p:cNvPr>
          <p:cNvSpPr txBox="1">
            <a:spLocks noChangeArrowheads="1"/>
          </p:cNvSpPr>
          <p:nvPr/>
        </p:nvSpPr>
        <p:spPr bwMode="auto">
          <a:xfrm>
            <a:off x="0" y="54864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i="1" dirty="0" err="1">
                <a:effectLst>
                  <a:outerShdw blurRad="38100" dist="38100" dir="2700000" algn="tl">
                    <a:srgbClr val="C0C0C0"/>
                  </a:outerShdw>
                </a:effectLst>
                <a:latin typeface="Tahoma" pitchFamily="34" charset="0"/>
              </a:rPr>
              <a:t>Nguyễn</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Tất</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Thành</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ra</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đi</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tìm</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đường</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cứu</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nước</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trên</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chiếc</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tàu</a:t>
            </a:r>
            <a:r>
              <a:rPr lang="en-US" sz="2800" b="1" i="1" dirty="0">
                <a:effectLst>
                  <a:outerShdw blurRad="38100" dist="38100" dir="2700000" algn="tl">
                    <a:srgbClr val="C0C0C0"/>
                  </a:outerShdw>
                </a:effectLst>
                <a:latin typeface="Tahoma" pitchFamily="34" charset="0"/>
              </a:rPr>
              <a:t> La-</a:t>
            </a:r>
            <a:r>
              <a:rPr lang="en-US" sz="2800" b="1" i="1" dirty="0" err="1">
                <a:effectLst>
                  <a:outerShdw blurRad="38100" dist="38100" dir="2700000" algn="tl">
                    <a:srgbClr val="C0C0C0"/>
                  </a:outerShdw>
                </a:effectLst>
                <a:latin typeface="Tahoma" pitchFamily="34" charset="0"/>
              </a:rPr>
              <a:t>tu</a:t>
            </a:r>
            <a:r>
              <a:rPr lang="en-US" sz="2800" b="1" i="1" dirty="0">
                <a:effectLst>
                  <a:outerShdw blurRad="38100" dist="38100" dir="2700000" algn="tl">
                    <a:srgbClr val="C0C0C0"/>
                  </a:outerShdw>
                </a:effectLst>
                <a:latin typeface="Tahoma" pitchFamily="34" charset="0"/>
              </a:rPr>
              <a:t>-</a:t>
            </a:r>
            <a:r>
              <a:rPr lang="en-US" sz="2800" b="1" i="1" dirty="0" err="1">
                <a:effectLst>
                  <a:outerShdw blurRad="38100" dist="38100" dir="2700000" algn="tl">
                    <a:srgbClr val="C0C0C0"/>
                  </a:outerShdw>
                </a:effectLst>
                <a:latin typeface="Tahoma" pitchFamily="34" charset="0"/>
              </a:rPr>
              <a:t>sơ</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Tờ</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rê</a:t>
            </a:r>
            <a:r>
              <a:rPr lang="en-US" sz="2800" b="1" i="1" dirty="0">
                <a:effectLst>
                  <a:outerShdw blurRad="38100" dist="38100" dir="2700000" algn="tl">
                    <a:srgbClr val="C0C0C0"/>
                  </a:outerShdw>
                </a:effectLst>
                <a:latin typeface="Tahoma" pitchFamily="34" charset="0"/>
              </a:rPr>
              <a:t>- vin</a:t>
            </a:r>
          </a:p>
        </p:txBody>
      </p:sp>
      <p:pic>
        <p:nvPicPr>
          <p:cNvPr id="19462" name="Picture 6" descr="Bac ra di tim duong cuu nuoc">
            <a:extLst>
              <a:ext uri="{FF2B5EF4-FFF2-40B4-BE49-F238E27FC236}">
                <a16:creationId xmlns:a16="http://schemas.microsoft.com/office/drawing/2014/main" xmlns="" id="{49281D87-C27C-4DE6-97FB-7E9E2EA68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1031"/>
          <a:stretch>
            <a:fillRect/>
          </a:stretch>
        </p:blipFill>
        <p:spPr bwMode="auto">
          <a:xfrm>
            <a:off x="381000" y="381000"/>
            <a:ext cx="8153400" cy="3581400"/>
          </a:xfrm>
          <a:prstGeom prst="rect">
            <a:avLst/>
          </a:prstGeom>
          <a:noFill/>
          <a:ln w="666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64" name="Text Box 8">
            <a:extLst>
              <a:ext uri="{FF2B5EF4-FFF2-40B4-BE49-F238E27FC236}">
                <a16:creationId xmlns:a16="http://schemas.microsoft.com/office/drawing/2014/main" xmlns="" id="{5466B00C-9F8C-44EF-877E-24550D2E0EC9}"/>
              </a:ext>
            </a:extLst>
          </p:cNvPr>
          <p:cNvSpPr txBox="1">
            <a:spLocks noChangeArrowheads="1"/>
          </p:cNvSpPr>
          <p:nvPr/>
        </p:nvSpPr>
        <p:spPr bwMode="auto">
          <a:xfrm>
            <a:off x="2362200" y="3962400"/>
            <a:ext cx="4343400" cy="617538"/>
          </a:xfrm>
          <a:prstGeom prst="rect">
            <a:avLst/>
          </a:prstGeom>
          <a:noFill/>
          <a:ln w="381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i="1">
                <a:effectLst>
                  <a:outerShdw blurRad="38100" dist="38100" dir="2700000" algn="tl">
                    <a:srgbClr val="C0C0C0"/>
                  </a:outerShdw>
                </a:effectLst>
                <a:latin typeface="Arial" charset="0"/>
              </a:rPr>
              <a:t>La-tu-sơ Tờ- rê- vin</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2&quot;/&gt;&lt;/object&gt;&lt;object type=&quot;3&quot; unique_id=&quot;10005&quot;&gt;&lt;property id=&quot;20148&quot; value=&quot;5&quot;/&gt;&lt;property id=&quot;20300&quot; value=&quot;Slide 2&quot;/&gt;&lt;property id=&quot;20307&quot; value=&quot;308&quot;/&gt;&lt;/object&gt;&lt;object type=&quot;3&quot; unique_id=&quot;10006&quot;&gt;&lt;property id=&quot;20148&quot; value=&quot;5&quot;/&gt;&lt;property id=&quot;20300&quot; value=&quot;Slide 3&quot;/&gt;&lt;property id=&quot;20307&quot; value=&quot;310&quot;/&gt;&lt;/object&gt;&lt;object type=&quot;3&quot; unique_id=&quot;10007&quot;&gt;&lt;property id=&quot;20148&quot; value=&quot;5&quot;/&gt;&lt;property id=&quot;20300&quot; value=&quot;Slide 4 - &amp;quot; 1. Hằng năm nước ta chọn ngày nào làm ngày kỉ niệm cách mạng Tháng Tám ?&amp;quot;&quot;/&gt;&lt;property id=&quot;20307&quot; value=&quot;258&quot;/&gt;&lt;/object&gt;&lt;object type=&quot;3&quot; unique_id=&quot;10008&quot;&gt;&lt;property id=&quot;20148&quot; value=&quot;5&quot;/&gt;&lt;property id=&quot;20300&quot; value=&quot;Slide 5 - &amp;quot;2.Thực dân Pháp xâm lược nước ta vào ngày:&amp;quot;&quot;/&gt;&lt;property id=&quot;20307&quot; value=&quot;259&quot;/&gt;&lt;/object&gt;&lt;object type=&quot;3&quot; unique_id=&quot;10009&quot;&gt;&lt;property id=&quot;20148&quot; value=&quot;5&quot;/&gt;&lt;property id=&quot;20300&quot; value=&quot;Slide 6 - &amp;quot; 3. Điều gì diễn ra ở thôn xã khi có chính quyền nhân dân ?&amp;quot;&quot;/&gt;&lt;property id=&quot;20307&quot; value=&quot;260&quot;/&gt;&lt;/object&gt;&lt;object type=&quot;3&quot; unique_id=&quot;10010&quot;&gt;&lt;property id=&quot;20148&quot; value=&quot;5&quot;/&gt;&lt;property id=&quot;20300&quot; value=&quot;Slide 7 - &amp;quot;   4. Cuộc khởi nghĩa nào sau đây thuộc phong trào khởi nghĩa hưởng ứng chiếu Cần Vương ?&amp;quot;&quot;/&gt;&lt;property id=&quot;20307&quot; value=&quot;261&quot;/&gt;&lt;/object&gt;&lt;object type=&quot;3&quot; unique_id=&quot;10011&quot;&gt;&lt;property id=&quot;20148&quot; value=&quot;5&quot;/&gt;&lt;property id=&quot;20300&quot; value=&quot;Slide 8 - &amp;quot;5. Sự kiện nào sau đây chưa chính xác ?&amp;quot;&quot;/&gt;&lt;property id=&quot;20307&quot; value=&quot;262&quot;/&gt;&lt;/object&gt;&lt;object type=&quot;3&quot; unique_id=&quot;10012&quot;&gt;&lt;property id=&quot;20148&quot; value=&quot;5&quot;/&gt;&lt;property id=&quot;20300&quot; value=&quot;Slide 9 - &amp;quot;6. Người chỉ huy cuộc phản công ở kinh thành Huế là : &amp;quot;&quot;/&gt;&lt;property id=&quot;20307&quot; value=&quot;263&quot;/&gt;&lt;/object&gt;&lt;object type=&quot;3&quot; unique_id=&quot;10013&quot;&gt;&lt;property id=&quot;20148&quot; value=&quot;5&quot;/&gt;&lt;property id=&quot;20300&quot; value=&quot;Slide 10 - &amp;quot;7. Bác Hồ đọc Tuyên ngôn Độc lập nhằm :&amp;quot;&quot;/&gt;&lt;property id=&quot;20307&quot; value=&quot;265&quot;/&gt;&lt;/object&gt;&lt;object type=&quot;3&quot; unique_id=&quot;10014&quot;&gt;&lt;property id=&quot;20148&quot; value=&quot;5&quot;/&gt;&lt;property id=&quot;20300&quot; value=&quot;Slide 11 - &amp;quot;8. Hằng năm nước ta chọn ngày nào làm ngày Quốc khánh ?&amp;quot;&quot;/&gt;&lt;property id=&quot;20307&quot; value=&quot;266&quot;/&gt;&lt;/object&gt;&lt;object type=&quot;3&quot; unique_id=&quot;10015&quot;&gt;&lt;property id=&quot;20148&quot; value=&quot;5&quot;/&gt;&lt;property id=&quot;20300&quot; value=&quot;Slide 12 - &amp;quot;9. Những thay đổi về kinh tế đã tạo ra giai cấp, tầng lớp mới nào trong xã hội cuối thế kỷ XIX đầu thế kỷ XX ?&amp;quot;&quot;/&gt;&lt;property id=&quot;20307&quot; value=&quot;268&quot;/&gt;&lt;/object&gt;&lt;object type=&quot;3&quot; unique_id=&quot;10016&quot;&gt;&lt;property id=&quot;20148&quot; value=&quot;5&quot;/&gt;&lt;property id=&quot;20300&quot; value=&quot;Slide 13 - &amp;quot;10. Nguyễn Tất Thành ra đi tìm đường cứu nước vào thời gian nào ?&amp;quot;&quot;/&gt;&lt;property id=&quot;20307&quot; value=&quot;270&quot;/&gt;&lt;/object&gt;&lt;object type=&quot;3&quot; unique_id=&quot;10017&quot;&gt;&lt;property id=&quot;20148&quot; value=&quot;5&quot;/&gt;&lt;property id=&quot;20300&quot; value=&quot;Slide 14 - &amp;quot;   11. Để đáp lại lòng tin yêu của nhân dân, Trương Định đã làm gì ?&amp;quot;&quot;/&gt;&lt;property id=&quot;20307&quot; value=&quot;271&quot;/&gt;&lt;/object&gt;&lt;object type=&quot;3&quot; unique_id=&quot;10018&quot;&gt;&lt;property id=&quot;20148&quot; value=&quot;5&quot;/&gt;&lt;property id=&quot;20300&quot; value=&quot;Slide 15 - &amp;quot;  12. Nguyễn Trường Tộ đã trình lên vua Tự Đức bản điều trần trong đó bày tỏ :&amp;quot;&quot;/&gt;&lt;property id=&quot;20307&quot; value=&quot;274&quot;/&gt;&lt;/object&gt;&lt;object type=&quot;3&quot; unique_id=&quot;10019&quot;&gt;&lt;property id=&quot;20148&quot; value=&quot;5&quot;/&gt;&lt;property id=&quot;20300&quot; value=&quot;Slide 16 - &amp;quot;  13. Khẩu hiệu nào được nêu ra trong phong trào xô viết Nghệ - Tĩnh :&amp;quot;&quot;/&gt;&lt;property id=&quot;20307&quot; value=&quot;275&quot;/&gt;&lt;/object&gt;&lt;object type=&quot;3&quot; unique_id=&quot;10020&quot;&gt;&lt;property id=&quot;20148&quot; value=&quot;5&quot;/&gt;&lt;property id=&quot;20300&quot; value=&quot;Slide 17 - &amp;quot;   14. Hội nghị thành lập Đảng được tổ chức vào ngày tháng năm nào, ở đâu ?&amp;quot;&quot;/&gt;&lt;property id=&quot;20307&quot; value=&quot;277&quot;/&gt;&lt;/object&gt;&lt;object type=&quot;3&quot; unique_id=&quot;10023&quot;&gt;&lt;property id=&quot;20148&quot; value=&quot;5&quot;/&gt;&lt;property id=&quot;20300&quot; value=&quot;Slide 19&quot;/&gt;&lt;property id=&quot;20307&quot; value=&quot;289&quot;/&gt;&lt;/object&gt;&lt;object type=&quot;3&quot; unique_id=&quot;10024&quot;&gt;&lt;property id=&quot;20148&quot; value=&quot;5&quot;/&gt;&lt;property id=&quot;20300&quot; value=&quot;Slide 20&quot;/&gt;&lt;property id=&quot;20307&quot; value=&quot;290&quot;/&gt;&lt;/object&gt;&lt;object type=&quot;3&quot; unique_id=&quot;10025&quot;&gt;&lt;property id=&quot;20148&quot; value=&quot;5&quot;/&gt;&lt;property id=&quot;20300&quot; value=&quot;Slide 21&quot;/&gt;&lt;property id=&quot;20307&quot; value=&quot;291&quot;/&gt;&lt;/object&gt;&lt;object type=&quot;3&quot; unique_id=&quot;10026&quot;&gt;&lt;property id=&quot;20148&quot; value=&quot;5&quot;/&gt;&lt;property id=&quot;20300&quot; value=&quot;Slide 22&quot;/&gt;&lt;property id=&quot;20307&quot; value=&quot;297&quot;/&gt;&lt;/object&gt;&lt;object type=&quot;3&quot; unique_id=&quot;10027&quot;&gt;&lt;property id=&quot;20148&quot; value=&quot;5&quot;/&gt;&lt;property id=&quot;20300&quot; value=&quot;Slide 23&quot;/&gt;&lt;property id=&quot;20307&quot; value=&quot;298&quot;/&gt;&lt;/object&gt;&lt;object type=&quot;3&quot; unique_id=&quot;10028&quot;&gt;&lt;property id=&quot;20148&quot; value=&quot;5&quot;/&gt;&lt;property id=&quot;20300&quot; value=&quot;Slide 24&quot;/&gt;&lt;property id=&quot;20307&quot; value=&quot;300&quot;/&gt;&lt;/object&gt;&lt;object type=&quot;3&quot; unique_id=&quot;10029&quot;&gt;&lt;property id=&quot;20148&quot; value=&quot;5&quot;/&gt;&lt;property id=&quot;20300&quot; value=&quot;Slide 25&quot;/&gt;&lt;property id=&quot;20307&quot; value=&quot;306&quot;/&gt;&lt;/object&gt;&lt;object type=&quot;3&quot; unique_id=&quot;10030&quot;&gt;&lt;property id=&quot;20148&quot; value=&quot;5&quot;/&gt;&lt;property id=&quot;20300&quot; value=&quot;Slide 26&quot;/&gt;&lt;property id=&quot;20307&quot; value=&quot;307&quot;/&gt;&lt;/object&gt;&lt;object type=&quot;3&quot; unique_id=&quot;10031&quot;&gt;&lt;property id=&quot;20148&quot; value=&quot;5&quot;/&gt;&lt;property id=&quot;20300&quot; value=&quot;Slide 28&quot;/&gt;&lt;property id=&quot;20307&quot; value=&quot;311&quot;/&gt;&lt;/object&gt;&lt;object type=&quot;3&quot; unique_id=&quot;10032&quot;&gt;&lt;property id=&quot;20148&quot; value=&quot;5&quot;/&gt;&lt;property id=&quot;20300&quot; value=&quot;Slide 31&quot;/&gt;&lt;property id=&quot;20307&quot; value=&quot;312&quot;/&gt;&lt;/object&gt;&lt;object type=&quot;3&quot; unique_id=&quot;10157&quot;&gt;&lt;property id=&quot;20148&quot; value=&quot;5&quot;/&gt;&lt;property id=&quot;20300&quot; value=&quot;Slide 18&quot;/&gt;&lt;property id=&quot;20307&quot; value=&quot;316&quot;/&gt;&lt;/object&gt;&lt;object type=&quot;3&quot; unique_id=&quot;10158&quot;&gt;&lt;property id=&quot;20148&quot; value=&quot;5&quot;/&gt;&lt;property id=&quot;20300&quot; value=&quot;Slide 27&quot;/&gt;&lt;property id=&quot;20307&quot; value=&quot;314&quot;/&gt;&lt;/object&gt;&lt;object type=&quot;3&quot; unique_id=&quot;10442&quot;&gt;&lt;property id=&quot;20148&quot; value=&quot;5&quot;/&gt;&lt;property id=&quot;20300&quot; value=&quot;Slide 29&quot;/&gt;&lt;property id=&quot;20307&quot; value=&quot;318&quot;/&gt;&lt;/object&gt;&lt;object type=&quot;3&quot; unique_id=&quot;10443&quot;&gt;&lt;property id=&quot;20148&quot; value=&quot;5&quot;/&gt;&lt;property id=&quot;20300&quot; value=&quot;Slide 30 - &amp;quot;Chuẩn bị bài sau: &amp;#x0D;&amp;#x0A;Vượt qua tình thế hiểm nghèo.&amp;quot;&quot;/&gt;&lt;property id=&quot;20307&quot; value=&quot;320&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489</Words>
  <Application>Microsoft Office PowerPoint</Application>
  <PresentationFormat>On-screen Show (4:3)</PresentationFormat>
  <Paragraphs>84</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KẾT NỐI: - Bài Ôn tập HS chỉ ghi tên bài. - Đọc trước nội dung bài sau:  Vượt qua tình thế hiểm nghèo.</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Nhà vua ra lệnh cho Trương Định đi nhậm chức lãnh binh ở An Giang nhằm mục đích gì ?</dc:title>
  <dc:creator>Admin</dc:creator>
  <cp:lastModifiedBy>HP</cp:lastModifiedBy>
  <cp:revision>54</cp:revision>
  <dcterms:created xsi:type="dcterms:W3CDTF">2010-10-23T15:29:50Z</dcterms:created>
  <dcterms:modified xsi:type="dcterms:W3CDTF">2021-11-14T10:31:21Z</dcterms:modified>
</cp:coreProperties>
</file>