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12192000" cy="5791200"/>
          </a:xfrm>
          <a:prstGeom prst="rect">
            <a:avLst/>
          </a:prstGeom>
          <a:noFill/>
        </p:spPr>
      </p:pic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5" y="-6927"/>
            <a:ext cx="12237591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1"/>
            <a:ext cx="10439400" cy="687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7709"/>
            <a:ext cx="10807607" cy="332072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28110"/>
            <a:ext cx="10349575" cy="362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211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753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7709"/>
            <a:ext cx="10807607" cy="332072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28110"/>
            <a:ext cx="10349575" cy="362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65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Windows User</cp:lastModifiedBy>
  <cp:revision>13</cp:revision>
  <dcterms:created xsi:type="dcterms:W3CDTF">2020-08-19T06:33:35Z</dcterms:created>
  <dcterms:modified xsi:type="dcterms:W3CDTF">2022-05-15T02:46:47Z</dcterms:modified>
</cp:coreProperties>
</file>