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9" r:id="rId2"/>
    <p:sldId id="321" r:id="rId3"/>
    <p:sldId id="322" r:id="rId4"/>
    <p:sldId id="320" r:id="rId5"/>
    <p:sldId id="257" r:id="rId6"/>
    <p:sldId id="287" r:id="rId7"/>
    <p:sldId id="273" r:id="rId8"/>
    <p:sldId id="323" r:id="rId9"/>
    <p:sldId id="311" r:id="rId10"/>
    <p:sldId id="310" r:id="rId11"/>
    <p:sldId id="312" r:id="rId12"/>
    <p:sldId id="291" r:id="rId13"/>
    <p:sldId id="324" r:id="rId14"/>
    <p:sldId id="301" r:id="rId15"/>
    <p:sldId id="313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00"/>
    <a:srgbClr val="A50021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5526" autoAdjust="0"/>
  </p:normalViewPr>
  <p:slideViewPr>
    <p:cSldViewPr snapToGrid="0">
      <p:cViewPr>
        <p:scale>
          <a:sx n="68" d="100"/>
          <a:sy n="68" d="100"/>
        </p:scale>
        <p:origin x="-1291" y="-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51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512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3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970156"/>
            <a:ext cx="9667875" cy="477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8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82984" y="1572216"/>
            <a:ext cx="10657445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rắn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nhộn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N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túm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rắn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thuốc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diện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rắn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268398" y="1064433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 RẮN LÊN MÂY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3194" y="1659286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482147" y="119609"/>
            <a:ext cx="1505308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5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12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3773" y="747674"/>
            <a:ext cx="1140447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rắn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vèo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rắn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nác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thuốc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rắn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rắn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thuốc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khúc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uôi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0571356" y="215900"/>
            <a:ext cx="1416099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3194" y="139084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99608" y="5004720"/>
            <a:ext cx="9549875" cy="10772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rắn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thuốc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258815" y="5086122"/>
            <a:ext cx="115242" cy="442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996851" y="5015871"/>
            <a:ext cx="105516" cy="458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349207" y="5528642"/>
            <a:ext cx="140884" cy="4372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401248" y="5547230"/>
            <a:ext cx="140884" cy="4372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39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1420639" y="5978867"/>
            <a:ext cx="9407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núc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nác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vi-VN" sz="2800" dirty="0" err="1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Là</a:t>
            </a:r>
            <a:r>
              <a:rPr lang="en-US" altLang="vi-VN" sz="2800" dirty="0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một</a:t>
            </a:r>
            <a:r>
              <a:rPr lang="en-US" altLang="vi-VN" sz="2800" dirty="0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loại</a:t>
            </a:r>
            <a:r>
              <a:rPr lang="en-US" altLang="vi-VN" sz="2800" dirty="0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cây</a:t>
            </a:r>
            <a:r>
              <a:rPr lang="en-US" altLang="vi-VN" sz="2800" dirty="0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dùng</a:t>
            </a:r>
            <a:r>
              <a:rPr lang="en-US" altLang="vi-VN" sz="2800" dirty="0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để</a:t>
            </a:r>
            <a:r>
              <a:rPr lang="en-US" altLang="vi-VN" sz="2800" dirty="0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làm</a:t>
            </a:r>
            <a:r>
              <a:rPr lang="en-US" altLang="vi-VN" sz="2800" dirty="0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thuốc</a:t>
            </a:r>
            <a:r>
              <a:rPr lang="en-US" altLang="vi-VN" sz="2800" dirty="0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chữa</a:t>
            </a:r>
            <a:r>
              <a:rPr lang="en-US" altLang="vi-VN" sz="2800" dirty="0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bệnh</a:t>
            </a:r>
            <a:endParaRPr lang="en-US" altLang="vi-VN" sz="2800" dirty="0">
              <a:solidFill>
                <a:srgbClr val="231F2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+mn-lt"/>
            </a:endParaRPr>
          </a:p>
          <a:p>
            <a:pPr algn="ctr"/>
            <a:endParaRPr lang="zh-CN" altLang="en-US" sz="2800" i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26" name="Picture 2" descr="Chữa bệnh bằng cây núc nác • Starfoods Exim JSC - Chuyên nông nghiệp và  dược liệu sạ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53" y="1039999"/>
            <a:ext cx="6071102" cy="458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82984" y="1003515"/>
            <a:ext cx="10858167" cy="35701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thuốc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khúc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dang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thuốc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đuôi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thuốc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tục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r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(Theo 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101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gian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Mầm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non)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0459845" y="119609"/>
            <a:ext cx="152761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2621" y="110364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1839" y="3668750"/>
            <a:ext cx="11730432" cy="3232995"/>
            <a:chOff x="6337300" y="1183375"/>
            <a:chExt cx="5727091" cy="2358234"/>
          </a:xfrm>
        </p:grpSpPr>
        <p:sp>
          <p:nvSpPr>
            <p:cNvPr id="15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18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23" name="Rounded Rectangle 22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64001" y="4169648"/>
            <a:ext cx="91901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Nếu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khúc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uôi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thuốc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4001" y="5320418"/>
            <a:ext cx="9190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khúc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uôi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551579" y="4627137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637822" y="4183844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004984" y="5300892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437156" y="5271154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489197" y="530089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607324" y="4639571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6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  <p:bldP spid="11" grpId="0" animBg="1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134864F-A318-4DF7-9A28-4E5AC7000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26" b="49181"/>
          <a:stretch/>
        </p:blipFill>
        <p:spPr>
          <a:xfrm>
            <a:off x="8131126" y="1905719"/>
            <a:ext cx="4060874" cy="18877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9420" y="1003515"/>
            <a:ext cx="11404471" cy="529369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N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thuốc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indent="463550"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nác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thuốc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thuốc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thuốc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dang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thuốc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thuốc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r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(Theo </a:t>
            </a:r>
            <a:r>
              <a:rPr lang="en-US" sz="24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101 </a:t>
            </a:r>
            <a:r>
              <a:rPr lang="en-US" sz="24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sz="24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4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gian</a:t>
            </a:r>
            <a:r>
              <a:rPr lang="en-US" sz="24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24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Mầm</a:t>
            </a:r>
            <a:r>
              <a:rPr lang="en-US" sz="24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non)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268398" y="495732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 RẮN LÊN MÂY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08674" y="119609"/>
            <a:ext cx="2455217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4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925AB8A0-9A35-45A9-B8B1-B54BBD69207A}"/>
              </a:ext>
            </a:extLst>
          </p:cNvPr>
          <p:cNvGrpSpPr/>
          <p:nvPr/>
        </p:nvGrpSpPr>
        <p:grpSpPr>
          <a:xfrm>
            <a:off x="616017" y="411741"/>
            <a:ext cx="10829664" cy="603452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=""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=""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961933" y="3031085"/>
            <a:ext cx="857250" cy="838200"/>
          </a:xfrm>
          <a:prstGeom prst="rect">
            <a:avLst/>
          </a:prstGeom>
        </p:spPr>
      </p:pic>
      <p:pic>
        <p:nvPicPr>
          <p:cNvPr id="43" name="图片 28">
            <a:extLst>
              <a:ext uri="{FF2B5EF4-FFF2-40B4-BE49-F238E27FC236}">
                <a16:creationId xmlns="" xmlns:a16="http://schemas.microsoft.com/office/drawing/2014/main" id="{57AB4F18-4A56-4803-B006-C5506F934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392114" y="165441"/>
            <a:ext cx="857250" cy="838200"/>
          </a:xfrm>
          <a:prstGeom prst="rect">
            <a:avLst/>
          </a:prstGeom>
        </p:spPr>
      </p:pic>
      <p:grpSp>
        <p:nvGrpSpPr>
          <p:cNvPr id="22" name="组合 1">
            <a:extLst>
              <a:ext uri="{FF2B5EF4-FFF2-40B4-BE49-F238E27FC236}">
                <a16:creationId xmlns="" xmlns:a16="http://schemas.microsoft.com/office/drawing/2014/main" id="{93ABBE59-6086-4F44-9FEF-325A81E5CF27}"/>
              </a:ext>
            </a:extLst>
          </p:cNvPr>
          <p:cNvGrpSpPr/>
          <p:nvPr/>
        </p:nvGrpSpPr>
        <p:grpSpPr>
          <a:xfrm>
            <a:off x="2024297" y="613375"/>
            <a:ext cx="3254585" cy="1288863"/>
            <a:chOff x="1485268" y="1945376"/>
            <a:chExt cx="5361735" cy="3232919"/>
          </a:xfrm>
        </p:grpSpPr>
        <p:sp>
          <p:nvSpPr>
            <p:cNvPr id="23" name="思想气泡: 云 6">
              <a:extLst>
                <a:ext uri="{FF2B5EF4-FFF2-40B4-BE49-F238E27FC236}">
                  <a16:creationId xmlns="" xmlns:a16="http://schemas.microsoft.com/office/drawing/2014/main" id="{84493B8D-0103-4268-86C3-CA5C97ABD342}"/>
                </a:ext>
              </a:extLst>
            </p:cNvPr>
            <p:cNvSpPr/>
            <p:nvPr/>
          </p:nvSpPr>
          <p:spPr>
            <a:xfrm>
              <a:off x="1485268" y="1945376"/>
              <a:ext cx="5281800" cy="3232919"/>
            </a:xfrm>
            <a:prstGeom prst="cloudCallout">
              <a:avLst>
                <a:gd name="adj1" fmla="val 18556"/>
                <a:gd name="adj2" fmla="val -15742"/>
              </a:avLst>
            </a:prstGeom>
            <a:solidFill>
              <a:srgbClr val="7DC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 7">
              <a:extLst>
                <a:ext uri="{FF2B5EF4-FFF2-40B4-BE49-F238E27FC236}">
                  <a16:creationId xmlns="" xmlns:a16="http://schemas.microsoft.com/office/drawing/2014/main" id="{6F4EE2F4-2376-41CC-8EB4-6D188A92FABB}"/>
                </a:ext>
              </a:extLst>
            </p:cNvPr>
            <p:cNvSpPr/>
            <p:nvPr/>
          </p:nvSpPr>
          <p:spPr>
            <a:xfrm>
              <a:off x="2073982" y="2036439"/>
              <a:ext cx="4773021" cy="509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3600" dirty="0"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Picture 2" descr="Online learning concept with cartoon character Vector Image">
            <a:extLst>
              <a:ext uri="{FF2B5EF4-FFF2-40B4-BE49-F238E27FC236}">
                <a16:creationId xmlns="" xmlns:a16="http://schemas.microsoft.com/office/drawing/2014/main" id="{A7C1D575-A6C9-4B15-80BF-28DB86A5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700" r="95000">
                        <a14:foregroundMark x1="5400" y1="36944" x2="11500" y2="25370"/>
                        <a14:foregroundMark x1="4700" y1="27407" x2="5300" y2="32037"/>
                        <a14:foregroundMark x1="12800" y1="31574" x2="21900" y2="34537"/>
                        <a14:foregroundMark x1="26400" y1="31019" x2="31100" y2="31019"/>
                        <a14:foregroundMark x1="14200" y1="60278" x2="15600" y2="64907"/>
                        <a14:foregroundMark x1="17800" y1="67685" x2="16500" y2="71389"/>
                        <a14:foregroundMark x1="21600" y1="68796" x2="21200" y2="71204"/>
                        <a14:foregroundMark x1="31800" y1="69444" x2="32400" y2="72130"/>
                        <a14:foregroundMark x1="36800" y1="67963" x2="37700" y2="70741"/>
                        <a14:foregroundMark x1="34600" y1="81481" x2="35300" y2="84722"/>
                        <a14:foregroundMark x1="81700" y1="42963" x2="84600" y2="40463"/>
                        <a14:foregroundMark x1="67000" y1="29444" x2="67400" y2="31204"/>
                        <a14:foregroundMark x1="85100" y1="57315" x2="91000" y2="55463"/>
                        <a14:foregroundMark x1="94700" y1="64722" x2="95000" y2="63333"/>
                        <a14:foregroundMark x1="45900" y1="42500" x2="47800" y2="42500"/>
                        <a14:foregroundMark x1="44200" y1="37685" x2="46600" y2="42130"/>
                        <a14:foregroundMark x1="44700" y1="42685" x2="47000" y2="41389"/>
                        <a14:foregroundMark x1="47400" y1="42037" x2="48500" y2="42407"/>
                        <a14:foregroundMark x1="44100" y1="42685" x2="45500" y2="40926"/>
                        <a14:foregroundMark x1="44200" y1="42130" x2="45600" y2="40093"/>
                        <a14:foregroundMark x1="38500" y1="73426" x2="39300" y2="75833"/>
                        <a14:foregroundMark x1="16700" y1="72778" x2="15600" y2="7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2649" y="2724344"/>
            <a:ext cx="3690146" cy="398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434305" y="905983"/>
            <a:ext cx="5305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5996" y="2187005"/>
            <a:ext cx="6721311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bay,</a:t>
            </a: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0971" y="4260915"/>
            <a:ext cx="3518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79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o c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3776" y="533781"/>
            <a:ext cx="11173968" cy="4815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9656" y="5614416"/>
            <a:ext cx="8645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6272" y="6086067"/>
            <a:ext cx="4864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5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925AB8A0-9A35-45A9-B8B1-B54BBD69207A}"/>
              </a:ext>
            </a:extLst>
          </p:cNvPr>
          <p:cNvGrpSpPr/>
          <p:nvPr/>
        </p:nvGrpSpPr>
        <p:grpSpPr>
          <a:xfrm>
            <a:off x="616017" y="411741"/>
            <a:ext cx="10829664" cy="603452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=""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=""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961933" y="3031085"/>
            <a:ext cx="857250" cy="838200"/>
          </a:xfrm>
          <a:prstGeom prst="rect">
            <a:avLst/>
          </a:prstGeom>
        </p:spPr>
      </p:pic>
      <p:pic>
        <p:nvPicPr>
          <p:cNvPr id="43" name="图片 28">
            <a:extLst>
              <a:ext uri="{FF2B5EF4-FFF2-40B4-BE49-F238E27FC236}">
                <a16:creationId xmlns="" xmlns:a16="http://schemas.microsoft.com/office/drawing/2014/main" id="{57AB4F18-4A56-4803-B006-C5506F934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392114" y="165441"/>
            <a:ext cx="857250" cy="838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8536" y="5102352"/>
            <a:ext cx="3251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2274" y="5131627"/>
            <a:ext cx="4984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620" t="43290" r="29892" b="15425"/>
          <a:stretch/>
        </p:blipFill>
        <p:spPr>
          <a:xfrm>
            <a:off x="2419659" y="1039329"/>
            <a:ext cx="6913904" cy="3965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39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23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RỒNG RẮN LÊN MÂY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876" y="1942521"/>
            <a:ext cx="7087386" cy="13621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352262" y="2140782"/>
            <a:ext cx="3607490" cy="10315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</a:t>
            </a:r>
            <a:r>
              <a:rPr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cầu</a:t>
            </a:r>
            <a:r>
              <a:rPr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</a:t>
            </a:r>
            <a:r>
              <a:rPr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779" y="673376"/>
            <a:ext cx="7092483" cy="12443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543765" y="857186"/>
            <a:ext cx="4663533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 eaLnBrk="0" hangingPunct="0"/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rõ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ràng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628" y="3226029"/>
            <a:ext cx="7103633" cy="13374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626" y="4391331"/>
            <a:ext cx="7092636" cy="17752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5757" y="4816618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8380" y="1146327"/>
            <a:ext cx="1147476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7901" y="2249678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1354" y="3302229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" name="TextBox 71"/>
          <p:cNvSpPr txBox="1"/>
          <p:nvPr/>
        </p:nvSpPr>
        <p:spPr>
          <a:xfrm>
            <a:off x="3543765" y="3441204"/>
            <a:ext cx="4663533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543765" y="4590965"/>
            <a:ext cx="4663533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3765" y="2196140"/>
            <a:ext cx="4663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rắn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4" grpId="0"/>
      <p:bldP spid="4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134864F-A318-4DF7-9A28-4E5AC7000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26" b="49181"/>
          <a:stretch/>
        </p:blipFill>
        <p:spPr>
          <a:xfrm>
            <a:off x="7394259" y="1905719"/>
            <a:ext cx="4797742" cy="18877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5787" y="1027578"/>
            <a:ext cx="11404471" cy="492436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N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thuốc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indent="463550"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nác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thuốc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thuốc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thuốc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dang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thuốc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tránh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thuốc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r"/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lang="en-US" sz="24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101 </a:t>
            </a:r>
            <a:r>
              <a:rPr lang="en-US" sz="2400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24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4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4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4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</a:t>
            </a:r>
            <a:r>
              <a:rPr lang="en-US" sz="24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268398" y="495732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 RẮN LÊN MÂY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158762" y="215900"/>
            <a:ext cx="1862254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=""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7" y="-381582"/>
            <a:ext cx="11031313" cy="780493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=""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50" y="3519948"/>
            <a:ext cx="2281080" cy="333805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0056" y="1497516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078EB3-D265-4D2B-83AC-D0C303DCF7D5}"/>
              </a:ext>
            </a:extLst>
          </p:cNvPr>
          <p:cNvSpPr txBox="1"/>
          <p:nvPr/>
        </p:nvSpPr>
        <p:spPr>
          <a:xfrm>
            <a:off x="4435434" y="2811772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vèo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B796F7-1BEB-4A7D-B72E-F5D52F1F2E50}"/>
              </a:ext>
            </a:extLst>
          </p:cNvPr>
          <p:cNvSpPr txBox="1"/>
          <p:nvPr/>
        </p:nvSpPr>
        <p:spPr>
          <a:xfrm>
            <a:off x="7227125" y="2812049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134864F-A318-4DF7-9A28-4E5AC7000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26" b="49181"/>
          <a:stretch/>
        </p:blipFill>
        <p:spPr>
          <a:xfrm>
            <a:off x="7177691" y="1905719"/>
            <a:ext cx="5014309" cy="18877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2984" y="1003515"/>
            <a:ext cx="11404471" cy="529369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N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thuốc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indent="463550"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nác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thuốc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thuốc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thuốc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dang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thuốc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thuốc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101 </a:t>
            </a:r>
            <a:r>
              <a:rPr 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</a:t>
            </a:r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268398" y="495732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 RẮN LÊN MÂY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065941" y="119609"/>
            <a:ext cx="2921514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3194" y="10905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63194" y="190380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727362" y="438210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3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10" grpId="0" animBg="1"/>
      <p:bldP spid="12" grpId="0" animBg="1"/>
      <p:bldP spid="14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3|0.7|0.5|0.5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3|0.7|0.5|0.5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752</Words>
  <Application>Microsoft Office PowerPoint</Application>
  <PresentationFormat>Custom</PresentationFormat>
  <Paragraphs>95</Paragraphs>
  <Slides>16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115</cp:revision>
  <dcterms:created xsi:type="dcterms:W3CDTF">2021-06-17T09:40:01Z</dcterms:created>
  <dcterms:modified xsi:type="dcterms:W3CDTF">2021-12-02T03:15:23Z</dcterms:modified>
</cp:coreProperties>
</file>