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theme/themeOverride5.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theme/themeOverride3.xml" ContentType="application/vnd.openxmlformats-officedocument.themeOverride+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theme/themeOverride4.xml" ContentType="application/vnd.openxmlformats-officedocument.themeOverride+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 id="2147483829" r:id="rId2"/>
    <p:sldMasterId id="2147483841" r:id="rId3"/>
    <p:sldMasterId id="2147483853" r:id="rId4"/>
  </p:sldMasterIdLst>
  <p:sldIdLst>
    <p:sldId id="282" r:id="rId5"/>
    <p:sldId id="257" r:id="rId6"/>
    <p:sldId id="288" r:id="rId7"/>
    <p:sldId id="284" r:id="rId8"/>
    <p:sldId id="258" r:id="rId9"/>
    <p:sldId id="295" r:id="rId10"/>
    <p:sldId id="270" r:id="rId11"/>
    <p:sldId id="259" r:id="rId12"/>
    <p:sldId id="289" r:id="rId13"/>
    <p:sldId id="290" r:id="rId14"/>
    <p:sldId id="266" r:id="rId15"/>
    <p:sldId id="293" r:id="rId16"/>
    <p:sldId id="292" r:id="rId17"/>
    <p:sldId id="286" r:id="rId18"/>
    <p:sldId id="294" r:id="rId19"/>
    <p:sldId id="287" r:id="rId20"/>
    <p:sldId id="264" r:id="rId21"/>
    <p:sldId id="280"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33CC"/>
    <a:srgbClr val="FFCDCD"/>
    <a:srgbClr val="FFFFE5"/>
    <a:srgbClr val="D1F3FF"/>
    <a:srgbClr val="FF3399"/>
    <a:srgbClr val="FFFFCC"/>
    <a:srgbClr val="E7F3FD"/>
    <a:srgbClr val="FF0000"/>
    <a:srgbClr val="FFCC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25B3D2E4-DE3E-4BA9-BA35-3F9E4811DCD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0565DE4-06EE-4C33-9848-FAF128DE8E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2F8BCBD-5703-4794-90E3-C6F40D8BAED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EB8851FF-8DF0-4E81-A55E-415AFED839A7}"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xmlns="" val="31326906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1867F96-FAD0-432C-B126-690E5E598161}"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xmlns="" val="34216774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AF3E176D-86DC-4946-96D5-1E67360A268F}"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xmlns="" val="842270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3736FAE-C561-4F13-BB36-B2895D292F5E}"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xmlns="" val="15956535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pPr>
              <a:defRPr/>
            </a:pPr>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D7BAFF36-E940-483D-88D8-F88505A4C43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xmlns="" val="16953817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pPr>
              <a:defRPr/>
            </a:pPr>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A96FE528-8188-4B83-897F-4D60668BACCC}"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xmlns="" val="14555817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A4D2F6E-497B-4402-88FB-9AFCD96EE2F1}"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xmlns="" val="761357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2DF03A9A-A1C3-48DE-B80B-F043A81AD84F}"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xmlns="" val="458390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E177466-ADC6-40C2-A941-F429F689194E}"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A3A5C4D-78D5-4176-ACEA-2072AAB2F76A}"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xmlns="" val="23979329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B7BA8D89-DE09-4C6F-AC9B-C363034964C0}"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xmlns="" val="5650260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B12C9ABD-A1E0-4DF9-B643-3E50FA735983}"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xmlns="" val="32983957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endParaRPr lang="en-US">
              <a:solidFill>
                <a:srgbClr val="DBF5F9">
                  <a:shade val="90000"/>
                </a:srgbClr>
              </a:solidFill>
            </a:endParaRPr>
          </a:p>
        </p:txBody>
      </p:sp>
      <p:sp>
        <p:nvSpPr>
          <p:cNvPr id="5" name="Footer Placeholder 18"/>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26"/>
          <p:cNvSpPr>
            <a:spLocks noGrp="1"/>
          </p:cNvSpPr>
          <p:nvPr>
            <p:ph type="sldNum" sz="quarter" idx="12"/>
          </p:nvPr>
        </p:nvSpPr>
        <p:spPr/>
        <p:txBody>
          <a:bodyPr/>
          <a:lstStyle>
            <a:lvl1pPr>
              <a:defRPr/>
            </a:lvl1pPr>
          </a:lstStyle>
          <a:p>
            <a:pPr>
              <a:defRPr/>
            </a:pPr>
            <a:fld id="{25B3D2E4-DE3E-4BA9-BA35-3F9E4811DCDB}" type="slidenum">
              <a:rPr lang="en-US">
                <a:solidFill>
                  <a:srgbClr val="DBF5F9">
                    <a:shade val="90000"/>
                  </a:srgbClr>
                </a:solidFill>
              </a:rPr>
              <a:pPr>
                <a:defRPr/>
              </a:pPr>
              <a:t>‹#›</a:t>
            </a:fld>
            <a:endParaRPr lang="en-US">
              <a:solidFill>
                <a:srgbClr val="DBF5F9">
                  <a:shade val="90000"/>
                </a:srgbClr>
              </a:solidFill>
            </a:endParaRPr>
          </a:p>
        </p:txBody>
      </p:sp>
    </p:spTree>
    <p:extLst>
      <p:ext uri="{BB962C8B-B14F-4D97-AF65-F5344CB8AC3E}">
        <p14:creationId xmlns:p14="http://schemas.microsoft.com/office/powerpoint/2010/main" xmlns="" val="13726379"/>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5E177466-ADC6-40C2-A941-F429F689194E}"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39653388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solidFill>
                <a:srgbClr val="DBF5F9">
                  <a:shade val="9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28FA7924-80BE-41E7-8ABD-7444CF83421C}" type="slidenum">
              <a:rPr lang="en-US">
                <a:solidFill>
                  <a:srgbClr val="DBF5F9">
                    <a:shade val="90000"/>
                  </a:srgbClr>
                </a:solidFill>
              </a:rPr>
              <a:pPr>
                <a:defRPr/>
              </a:pPr>
              <a:t>‹#›</a:t>
            </a:fld>
            <a:endParaRPr lang="en-US">
              <a:solidFill>
                <a:srgbClr val="DBF5F9">
                  <a:shade val="90000"/>
                </a:srgbClr>
              </a:solidFill>
            </a:endParaRPr>
          </a:p>
        </p:txBody>
      </p:sp>
    </p:spTree>
    <p:extLst>
      <p:ext uri="{BB962C8B-B14F-4D97-AF65-F5344CB8AC3E}">
        <p14:creationId xmlns:p14="http://schemas.microsoft.com/office/powerpoint/2010/main" xmlns="" val="3930239135"/>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A7D7DBF5-00FF-4A8F-81F4-7C5CE120EED4}"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3563812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8"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9" name="Slide Number Placeholder 17"/>
          <p:cNvSpPr>
            <a:spLocks noGrp="1"/>
          </p:cNvSpPr>
          <p:nvPr>
            <p:ph type="sldNum" sz="quarter" idx="12"/>
          </p:nvPr>
        </p:nvSpPr>
        <p:spPr/>
        <p:txBody>
          <a:bodyPr/>
          <a:lstStyle>
            <a:lvl1pPr>
              <a:defRPr/>
            </a:lvl1pPr>
          </a:lstStyle>
          <a:p>
            <a:pPr>
              <a:defRPr/>
            </a:pPr>
            <a:fld id="{ABF86593-A6E7-4DDE-A386-866F05807B86}"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37704907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4"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5" name="Slide Number Placeholder 17"/>
          <p:cNvSpPr>
            <a:spLocks noGrp="1"/>
          </p:cNvSpPr>
          <p:nvPr>
            <p:ph type="sldNum" sz="quarter" idx="12"/>
          </p:nvPr>
        </p:nvSpPr>
        <p:spPr/>
        <p:txBody>
          <a:bodyPr/>
          <a:lstStyle>
            <a:lvl1pPr>
              <a:defRPr/>
            </a:lvl1pPr>
          </a:lstStyle>
          <a:p>
            <a:pPr>
              <a:defRPr/>
            </a:pPr>
            <a:fld id="{AF346970-7AB6-49BF-BC00-93856FDC847C}"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38844018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3"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4" name="Slide Number Placeholder 17"/>
          <p:cNvSpPr>
            <a:spLocks noGrp="1"/>
          </p:cNvSpPr>
          <p:nvPr>
            <p:ph type="sldNum" sz="quarter" idx="12"/>
          </p:nvPr>
        </p:nvSpPr>
        <p:spPr/>
        <p:txBody>
          <a:bodyPr/>
          <a:lstStyle>
            <a:lvl1pPr>
              <a:defRPr/>
            </a:lvl1pPr>
          </a:lstStyle>
          <a:p>
            <a:pPr>
              <a:defRPr/>
            </a:pPr>
            <a:fld id="{F07BBFD1-609E-4B66-81D2-36AA0DF77260}"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280192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FA7924-80BE-41E7-8ABD-7444CF83421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36A53ADB-6535-4C3C-82C3-F3848FF82F8E}"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3434082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7" name="Freeform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ndParaRPr>
          </a:p>
        </p:txBody>
      </p:sp>
      <p:sp>
        <p:nvSpPr>
          <p:cNvPr id="8" name="Freeform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10" name="Footer Placeholder 5"/>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330B82A-6757-4C58-AAD7-DDC7C081DE7C}"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18422217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20565DE4-06EE-4C33-9848-FAF128DE8E59}"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30767327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02F8BCBD-5703-4794-90E3-C6F40D8BAED3}"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232946728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endParaRPr lang="en-US">
              <a:solidFill>
                <a:srgbClr val="DBF5F9">
                  <a:shade val="90000"/>
                </a:srgbClr>
              </a:solidFill>
            </a:endParaRPr>
          </a:p>
        </p:txBody>
      </p:sp>
      <p:sp>
        <p:nvSpPr>
          <p:cNvPr id="5" name="Footer Placeholder 18"/>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26"/>
          <p:cNvSpPr>
            <a:spLocks noGrp="1"/>
          </p:cNvSpPr>
          <p:nvPr>
            <p:ph type="sldNum" sz="quarter" idx="12"/>
          </p:nvPr>
        </p:nvSpPr>
        <p:spPr/>
        <p:txBody>
          <a:bodyPr/>
          <a:lstStyle>
            <a:lvl1pPr>
              <a:defRPr/>
            </a:lvl1pPr>
          </a:lstStyle>
          <a:p>
            <a:pPr>
              <a:defRPr/>
            </a:pPr>
            <a:fld id="{25B3D2E4-DE3E-4BA9-BA35-3F9E4811DCDB}" type="slidenum">
              <a:rPr lang="en-US">
                <a:solidFill>
                  <a:srgbClr val="DBF5F9">
                    <a:shade val="90000"/>
                  </a:srgbClr>
                </a:solidFill>
              </a:rPr>
              <a:pPr>
                <a:defRPr/>
              </a:pPr>
              <a:t>‹#›</a:t>
            </a:fld>
            <a:endParaRPr lang="en-US">
              <a:solidFill>
                <a:srgbClr val="DBF5F9">
                  <a:shade val="90000"/>
                </a:srgbClr>
              </a:solidFill>
            </a:endParaRPr>
          </a:p>
        </p:txBody>
      </p:sp>
    </p:spTree>
    <p:extLst>
      <p:ext uri="{BB962C8B-B14F-4D97-AF65-F5344CB8AC3E}">
        <p14:creationId xmlns:p14="http://schemas.microsoft.com/office/powerpoint/2010/main" xmlns="" val="4231380034"/>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5E177466-ADC6-40C2-A941-F429F689194E}"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160541725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solidFill>
                <a:srgbClr val="DBF5F9">
                  <a:shade val="9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28FA7924-80BE-41E7-8ABD-7444CF83421C}" type="slidenum">
              <a:rPr lang="en-US">
                <a:solidFill>
                  <a:srgbClr val="DBF5F9">
                    <a:shade val="90000"/>
                  </a:srgbClr>
                </a:solidFill>
              </a:rPr>
              <a:pPr>
                <a:defRPr/>
              </a:pPr>
              <a:t>‹#›</a:t>
            </a:fld>
            <a:endParaRPr lang="en-US">
              <a:solidFill>
                <a:srgbClr val="DBF5F9">
                  <a:shade val="90000"/>
                </a:srgbClr>
              </a:solidFill>
            </a:endParaRPr>
          </a:p>
        </p:txBody>
      </p:sp>
    </p:spTree>
    <p:extLst>
      <p:ext uri="{BB962C8B-B14F-4D97-AF65-F5344CB8AC3E}">
        <p14:creationId xmlns:p14="http://schemas.microsoft.com/office/powerpoint/2010/main" xmlns="" val="1016659912"/>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A7D7DBF5-00FF-4A8F-81F4-7C5CE120EED4}"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261348048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8"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9" name="Slide Number Placeholder 17"/>
          <p:cNvSpPr>
            <a:spLocks noGrp="1"/>
          </p:cNvSpPr>
          <p:nvPr>
            <p:ph type="sldNum" sz="quarter" idx="12"/>
          </p:nvPr>
        </p:nvSpPr>
        <p:spPr/>
        <p:txBody>
          <a:bodyPr/>
          <a:lstStyle>
            <a:lvl1pPr>
              <a:defRPr/>
            </a:lvl1pPr>
          </a:lstStyle>
          <a:p>
            <a:pPr>
              <a:defRPr/>
            </a:pPr>
            <a:fld id="{ABF86593-A6E7-4DDE-A386-866F05807B86}"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14156565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4"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5" name="Slide Number Placeholder 17"/>
          <p:cNvSpPr>
            <a:spLocks noGrp="1"/>
          </p:cNvSpPr>
          <p:nvPr>
            <p:ph type="sldNum" sz="quarter" idx="12"/>
          </p:nvPr>
        </p:nvSpPr>
        <p:spPr/>
        <p:txBody>
          <a:bodyPr/>
          <a:lstStyle>
            <a:lvl1pPr>
              <a:defRPr/>
            </a:lvl1pPr>
          </a:lstStyle>
          <a:p>
            <a:pPr>
              <a:defRPr/>
            </a:pPr>
            <a:fld id="{AF346970-7AB6-49BF-BC00-93856FDC847C}"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1757265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7D7DBF5-00FF-4A8F-81F4-7C5CE120EED4}"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3"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4" name="Slide Number Placeholder 17"/>
          <p:cNvSpPr>
            <a:spLocks noGrp="1"/>
          </p:cNvSpPr>
          <p:nvPr>
            <p:ph type="sldNum" sz="quarter" idx="12"/>
          </p:nvPr>
        </p:nvSpPr>
        <p:spPr/>
        <p:txBody>
          <a:bodyPr/>
          <a:lstStyle>
            <a:lvl1pPr>
              <a:defRPr/>
            </a:lvl1pPr>
          </a:lstStyle>
          <a:p>
            <a:pPr>
              <a:defRPr/>
            </a:pPr>
            <a:fld id="{F07BBFD1-609E-4B66-81D2-36AA0DF77260}"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58274194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36A53ADB-6535-4C3C-82C3-F3848FF82F8E}"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19067389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7" name="Freeform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ndParaRPr>
          </a:p>
        </p:txBody>
      </p:sp>
      <p:sp>
        <p:nvSpPr>
          <p:cNvPr id="8" name="Freeform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10" name="Footer Placeholder 5"/>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330B82A-6757-4C58-AAD7-DDC7C081DE7C}"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6732865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20565DE4-06EE-4C33-9848-FAF128DE8E59}"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35273146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02F8BCBD-5703-4794-90E3-C6F40D8BAED3}"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xmlns="" val="3102310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ABF86593-A6E7-4DDE-A386-866F05807B8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AF346970-7AB6-49BF-BC00-93856FDC847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F07BBFD1-609E-4B66-81D2-36AA0DF7726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6A53ADB-6535-4C3C-82C3-F3848FF82F8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330B82A-6757-4C58-AAD7-DDC7C081DE7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31C6602-7A14-40D8-8A49-448A914C11E3}"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26" r:id="rId1"/>
    <p:sldLayoutId id="2147483818" r:id="rId2"/>
    <p:sldLayoutId id="2147483827" r:id="rId3"/>
    <p:sldLayoutId id="2147483819" r:id="rId4"/>
    <p:sldLayoutId id="2147483820" r:id="rId5"/>
    <p:sldLayoutId id="2147483821" r:id="rId6"/>
    <p:sldLayoutId id="2147483822" r:id="rId7"/>
    <p:sldLayoutId id="2147483823" r:id="rId8"/>
    <p:sldLayoutId id="2147483828" r:id="rId9"/>
    <p:sldLayoutId id="2147483824" r:id="rId10"/>
    <p:sldLayoutId id="2147483825"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solidFill>
                <a:prstClr val="black">
                  <a:tint val="75000"/>
                </a:prstClr>
              </a:solidFill>
              <a:latin typeface="Tahoma" pitchFamily="34" charset="0"/>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latin typeface="Tahoma" pitchFamily="34" charset="0"/>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38587E4-0B8A-4ECD-842F-D8C0C9C750F9}" type="slidenum">
              <a:rPr lang="en-US" smtClean="0">
                <a:solidFill>
                  <a:prstClr val="black">
                    <a:tint val="75000"/>
                  </a:prstClr>
                </a:solidFill>
                <a:latin typeface="Tahoma" pitchFamily="34" charset="0"/>
              </a:rPr>
              <a:pPr>
                <a:defRPr/>
              </a:pPr>
              <a:t>‹#›</a:t>
            </a:fld>
            <a:endParaRPr lang="en-US">
              <a:solidFill>
                <a:prstClr val="black">
                  <a:tint val="75000"/>
                </a:prstClr>
              </a:solidFill>
              <a:latin typeface="Tahoma" pitchFamily="34" charset="0"/>
            </a:endParaRPr>
          </a:p>
        </p:txBody>
      </p:sp>
    </p:spTree>
    <p:extLst>
      <p:ext uri="{BB962C8B-B14F-4D97-AF65-F5344CB8AC3E}">
        <p14:creationId xmlns:p14="http://schemas.microsoft.com/office/powerpoint/2010/main" xmlns="" val="2693033087"/>
      </p:ext>
    </p:extLst>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31C6602-7A14-40D8-8A49-448A914C11E3}" type="slidenum">
              <a:rPr lang="en-US">
                <a:solidFill>
                  <a:srgbClr val="04617B">
                    <a:shade val="90000"/>
                  </a:srgbClr>
                </a:solidFill>
              </a:rPr>
              <a:pPr>
                <a:defRPr/>
              </a:pPr>
              <a:t>‹#›</a:t>
            </a:fld>
            <a:endParaRPr lang="en-US">
              <a:solidFill>
                <a:srgbClr val="04617B">
                  <a:shade val="90000"/>
                </a:srgbClr>
              </a:solidFill>
            </a:endParaRPr>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grpSp>
    </p:spTree>
    <p:extLst>
      <p:ext uri="{BB962C8B-B14F-4D97-AF65-F5344CB8AC3E}">
        <p14:creationId xmlns:p14="http://schemas.microsoft.com/office/powerpoint/2010/main" xmlns="" val="2409279997"/>
      </p:ext>
    </p:extLst>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31C6602-7A14-40D8-8A49-448A914C11E3}" type="slidenum">
              <a:rPr lang="en-US">
                <a:solidFill>
                  <a:srgbClr val="04617B">
                    <a:shade val="90000"/>
                  </a:srgbClr>
                </a:solidFill>
              </a:rPr>
              <a:pPr>
                <a:defRPr/>
              </a:pPr>
              <a:t>‹#›</a:t>
            </a:fld>
            <a:endParaRPr lang="en-US">
              <a:solidFill>
                <a:srgbClr val="04617B">
                  <a:shade val="90000"/>
                </a:srgbClr>
              </a:solidFill>
            </a:endParaRPr>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grpSp>
    </p:spTree>
    <p:extLst>
      <p:ext uri="{BB962C8B-B14F-4D97-AF65-F5344CB8AC3E}">
        <p14:creationId xmlns:p14="http://schemas.microsoft.com/office/powerpoint/2010/main" xmlns="" val="1079334088"/>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093640" y="2590800"/>
            <a:ext cx="4062331" cy="1015663"/>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000" b="1" cap="none" spc="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Khởi</a:t>
            </a:r>
            <a:r>
              <a:rPr lang="en-US" sz="6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 </a:t>
            </a:r>
            <a:r>
              <a:rPr lang="en-US" sz="6000" b="1" cap="none" spc="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động</a:t>
            </a:r>
            <a:endParaRPr lang="en-US" sz="6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Tree>
    <p:extLst>
      <p:ext uri="{BB962C8B-B14F-4D97-AF65-F5344CB8AC3E}">
        <p14:creationId xmlns:p14="http://schemas.microsoft.com/office/powerpoint/2010/main" xmlns="" val="2487051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3543" y="2494189"/>
            <a:ext cx="1076325" cy="200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0" name="Rounded Rectangle 9"/>
          <p:cNvSpPr/>
          <p:nvPr/>
        </p:nvSpPr>
        <p:spPr>
          <a:xfrm>
            <a:off x="1219200" y="2024743"/>
            <a:ext cx="7620000" cy="1937657"/>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3000" b="1" dirty="0" err="1">
                <a:solidFill>
                  <a:srgbClr val="C00000"/>
                </a:solidFill>
                <a:latin typeface="Arial" panose="020B0604020202020204" pitchFamily="34" charset="0"/>
                <a:cs typeface="Arial" panose="020B0604020202020204" pitchFamily="34" charset="0"/>
              </a:rPr>
              <a:t>Khi</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kể</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chuyện</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cần</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chú</a:t>
            </a:r>
            <a:r>
              <a:rPr lang="en-US" sz="3000" b="1" dirty="0">
                <a:solidFill>
                  <a:srgbClr val="C00000"/>
                </a:solidFill>
                <a:latin typeface="Arial" panose="020B0604020202020204" pitchFamily="34" charset="0"/>
                <a:cs typeface="Arial" panose="020B0604020202020204" pitchFamily="34" charset="0"/>
              </a:rPr>
              <a:t> ý:</a:t>
            </a:r>
          </a:p>
          <a:p>
            <a:pPr marL="342900" indent="-342900">
              <a:spcBef>
                <a:spcPts val="1200"/>
              </a:spcBef>
              <a:buFontTx/>
              <a:buAutoNum type="arabicPeriod"/>
            </a:pPr>
            <a:r>
              <a:rPr lang="en-US" sz="3000" dirty="0" err="1">
                <a:solidFill>
                  <a:prstClr val="black"/>
                </a:solidFill>
                <a:latin typeface="Arial" panose="020B0604020202020204" pitchFamily="34" charset="0"/>
                <a:cs typeface="Arial" panose="020B0604020202020204" pitchFamily="34" charset="0"/>
              </a:rPr>
              <a:t>Chọn</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kể</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những</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hành</a:t>
            </a:r>
            <a:r>
              <a:rPr lang="en-US" sz="3000" dirty="0">
                <a:solidFill>
                  <a:prstClr val="black"/>
                </a:solidFill>
                <a:latin typeface="Arial" panose="020B0604020202020204" pitchFamily="34" charset="0"/>
                <a:cs typeface="Arial" panose="020B0604020202020204" pitchFamily="34" charset="0"/>
              </a:rPr>
              <a:t> </a:t>
            </a:r>
            <a:r>
              <a:rPr lang="vi-VN" sz="3000" dirty="0">
                <a:solidFill>
                  <a:prstClr val="black"/>
                </a:solidFill>
                <a:latin typeface="Arial" panose="020B0604020202020204" pitchFamily="34" charset="0"/>
                <a:cs typeface="Arial" panose="020B0604020202020204" pitchFamily="34" charset="0"/>
              </a:rPr>
              <a:t>động</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tiêu</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biểu</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của</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nhân</a:t>
            </a:r>
            <a:r>
              <a:rPr lang="en-US" sz="3000" dirty="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vật</a:t>
            </a:r>
            <a:r>
              <a:rPr lang="en-US" sz="3000" dirty="0" smtClean="0">
                <a:solidFill>
                  <a:prstClr val="black"/>
                </a:solidFill>
                <a:latin typeface="Arial" panose="020B0604020202020204" pitchFamily="34" charset="0"/>
                <a:cs typeface="Arial" panose="020B0604020202020204" pitchFamily="34" charset="0"/>
              </a:rPr>
              <a:t>.</a:t>
            </a:r>
            <a:endParaRPr lang="en-US" sz="3000" dirty="0">
              <a:solidFill>
                <a:prstClr val="black"/>
              </a:solidFill>
              <a:latin typeface="Arial" panose="020B0604020202020204" pitchFamily="34" charset="0"/>
              <a:cs typeface="Arial" panose="020B0604020202020204" pitchFamily="34" charset="0"/>
            </a:endParaRPr>
          </a:p>
        </p:txBody>
      </p:sp>
      <p:sp>
        <p:nvSpPr>
          <p:cNvPr id="11" name="Rounded Rectangle 10"/>
          <p:cNvSpPr/>
          <p:nvPr/>
        </p:nvSpPr>
        <p:spPr>
          <a:xfrm>
            <a:off x="1143000" y="4234543"/>
            <a:ext cx="7620000" cy="1937657"/>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3000" dirty="0" smtClean="0">
                <a:solidFill>
                  <a:prstClr val="black"/>
                </a:solidFill>
                <a:latin typeface="Arial" panose="020B0604020202020204" pitchFamily="34" charset="0"/>
                <a:cs typeface="Arial" panose="020B0604020202020204" pitchFamily="34" charset="0"/>
              </a:rPr>
              <a:t>2. </a:t>
            </a:r>
            <a:r>
              <a:rPr lang="en-US" sz="3000" dirty="0" err="1" smtClean="0">
                <a:solidFill>
                  <a:prstClr val="black"/>
                </a:solidFill>
                <a:latin typeface="Arial" panose="020B0604020202020204" pitchFamily="34" charset="0"/>
                <a:cs typeface="Arial" panose="020B0604020202020204" pitchFamily="34" charset="0"/>
              </a:rPr>
              <a:t>Thông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thường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nếu</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hành</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động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xảy</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ra</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trước</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thì</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kể</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trước</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xảy</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ra</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sau</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thì</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kể</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sau</a:t>
            </a:r>
            <a:r>
              <a:rPr lang="en-US" sz="3000" dirty="0" smtClean="0">
                <a:solidFill>
                  <a:prstClr val="black"/>
                </a:solidFill>
                <a:latin typeface="Arial" panose="020B0604020202020204" pitchFamily="34" charset="0"/>
                <a:cs typeface="Arial" panose="020B0604020202020204" pitchFamily="34" charset="0"/>
              </a:rPr>
              <a:t>.</a:t>
            </a:r>
            <a:endParaRPr lang="en-US" sz="3000" dirty="0">
              <a:solidFill>
                <a:prstClr val="black"/>
              </a:solidFill>
              <a:latin typeface="Arial" panose="020B0604020202020204" pitchFamily="34" charset="0"/>
              <a:cs typeface="Arial" panose="020B0604020202020204" pitchFamily="34" charset="0"/>
            </a:endParaRPr>
          </a:p>
        </p:txBody>
      </p:sp>
      <p:sp>
        <p:nvSpPr>
          <p:cNvPr id="8" name="Rectangle 7"/>
          <p:cNvSpPr/>
          <p:nvPr/>
        </p:nvSpPr>
        <p:spPr>
          <a:xfrm>
            <a:off x="3276600" y="710625"/>
            <a:ext cx="2057400" cy="584775"/>
          </a:xfrm>
          <a:prstGeom prst="rect">
            <a:avLst/>
          </a:prstGeom>
          <a:solidFill>
            <a:schemeClr val="accent4">
              <a:lumMod val="60000"/>
              <a:lumOff val="40000"/>
            </a:schemeClr>
          </a:solidFill>
        </p:spPr>
        <p:txBody>
          <a:bodyPr wrap="square">
            <a:spAutoFit/>
          </a:bodyPr>
          <a:lstStyle/>
          <a:p>
            <a:pPr lvl="0" algn="ctr"/>
            <a:r>
              <a:rPr lang="en-US" sz="3200" b="1" dirty="0" err="1">
                <a:solidFill>
                  <a:srgbClr val="FF0000"/>
                </a:solidFill>
                <a:latin typeface="Arial" panose="020B0604020202020204" pitchFamily="34" charset="0"/>
                <a:cs typeface="Arial" panose="020B0604020202020204" pitchFamily="34" charset="0"/>
              </a:rPr>
              <a:t>Ghi</a:t>
            </a:r>
            <a:r>
              <a:rPr lang="en-US" sz="3200" b="1" dirty="0">
                <a:solidFill>
                  <a:srgbClr val="FF0000"/>
                </a:solidFill>
                <a:latin typeface="Arial" panose="020B0604020202020204" pitchFamily="34" charset="0"/>
                <a:cs typeface="Arial" panose="020B0604020202020204" pitchFamily="34" charset="0"/>
              </a:rPr>
              <a:t> </a:t>
            </a:r>
            <a:r>
              <a:rPr lang="en-US" sz="3200" b="1" dirty="0" err="1" smtClean="0">
                <a:solidFill>
                  <a:srgbClr val="FF0000"/>
                </a:solidFill>
                <a:latin typeface="Arial" panose="020B0604020202020204" pitchFamily="34" charset="0"/>
                <a:cs typeface="Arial" panose="020B0604020202020204" pitchFamily="34" charset="0"/>
              </a:rPr>
              <a:t>nhớ</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470282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76200" y="1066800"/>
            <a:ext cx="8915400" cy="3373231"/>
          </a:xfrm>
          <a:prstGeom prst="rect">
            <a:avLst/>
          </a:prstGeom>
        </p:spPr>
        <p:txBody>
          <a:bodyPr wrap="square">
            <a:spAutoFit/>
          </a:bodyPr>
          <a:lstStyle/>
          <a:p>
            <a:pPr marL="273050" lvl="0" indent="-273050" algn="just" eaLnBrk="1" hangingPunct="1">
              <a:spcBef>
                <a:spcPct val="20000"/>
              </a:spcBef>
              <a:buClr>
                <a:srgbClr val="0BD0D9"/>
              </a:buClr>
              <a:buSzPct val="95000"/>
            </a:pPr>
            <a:r>
              <a:rPr lang="en-US" sz="2600" dirty="0" smtClean="0">
                <a:solidFill>
                  <a:prstClr val="black"/>
                </a:solidFill>
                <a:latin typeface="Arial" panose="020B0604020202020204" pitchFamily="34" charset="0"/>
                <a:cs typeface="Arial" panose="020B0604020202020204" pitchFamily="34" charset="0"/>
                <a:sym typeface="Wingdings" pitchFamily="2" charset="2"/>
              </a:rPr>
              <a:t>         </a:t>
            </a:r>
            <a:r>
              <a:rPr lang="en-US" sz="2600" dirty="0" err="1" smtClean="0">
                <a:solidFill>
                  <a:prstClr val="black"/>
                </a:solidFill>
                <a:latin typeface="Arial" panose="020B0604020202020204" pitchFamily="34" charset="0"/>
                <a:cs typeface="Arial" panose="020B0604020202020204" pitchFamily="34" charset="0"/>
                <a:sym typeface="Wingdings" pitchFamily="2" charset="2"/>
              </a:rPr>
              <a:t>Chim</a:t>
            </a:r>
            <a:r>
              <a:rPr lang="en-US" sz="2600" dirty="0" smtClean="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Sẻ</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và</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chim</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Chích</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là</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đôi</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bạn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thân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nhưng</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tính</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tình</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khác</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nhau</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Chích</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x</a:t>
            </a:r>
            <a:r>
              <a:rPr lang="en-US" sz="2600" dirty="0" err="1" smtClean="0">
                <a:solidFill>
                  <a:prstClr val="black"/>
                </a:solidFill>
                <a:latin typeface="Arial" panose="020B0604020202020204" pitchFamily="34" charset="0"/>
                <a:cs typeface="Arial" panose="020B0604020202020204" pitchFamily="34" charset="0"/>
                <a:sym typeface="Wingdings" pitchFamily="2" charset="2"/>
              </a:rPr>
              <a:t>ởi</a:t>
            </a:r>
            <a:r>
              <a:rPr lang="en-US" sz="2600" dirty="0" smtClean="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lởi</a:t>
            </a:r>
            <a:r>
              <a:rPr lang="en-US" sz="2600" dirty="0" smtClean="0">
                <a:solidFill>
                  <a:prstClr val="black"/>
                </a:solidFill>
                <a:latin typeface="Arial" panose="020B0604020202020204" pitchFamily="34" charset="0"/>
                <a:cs typeface="Arial" panose="020B0604020202020204" pitchFamily="34" charset="0"/>
                <a:sym typeface="Wingdings" pitchFamily="2" charset="2"/>
              </a:rPr>
              <a:t>, hay </a:t>
            </a:r>
            <a:r>
              <a:rPr lang="en-US" sz="2600" dirty="0" err="1">
                <a:solidFill>
                  <a:prstClr val="black"/>
                </a:solidFill>
                <a:latin typeface="Arial" panose="020B0604020202020204" pitchFamily="34" charset="0"/>
                <a:cs typeface="Arial" panose="020B0604020202020204" pitchFamily="34" charset="0"/>
                <a:sym typeface="Wingdings" pitchFamily="2" charset="2"/>
              </a:rPr>
              <a:t>giúp</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bạn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Còn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Sẻ</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thì</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đôi</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khi</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bụng</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dạ</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hẹp</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hòi</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Dưới</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đây</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là</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một</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số</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hành</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động</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của</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hai</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nhân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vật</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ấy</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trong</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câu</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chuyện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b="1" i="1" dirty="0" err="1">
                <a:solidFill>
                  <a:srgbClr val="FF0000"/>
                </a:solidFill>
                <a:latin typeface="Arial" panose="020B0604020202020204" pitchFamily="34" charset="0"/>
                <a:cs typeface="Arial" panose="020B0604020202020204" pitchFamily="34" charset="0"/>
                <a:sym typeface="Wingdings" pitchFamily="2" charset="2"/>
              </a:rPr>
              <a:t>Bài</a:t>
            </a:r>
            <a:r>
              <a:rPr lang="en-US" sz="2600" b="1" i="1" dirty="0">
                <a:solidFill>
                  <a:srgbClr val="FF0000"/>
                </a:solidFill>
                <a:latin typeface="Arial" panose="020B0604020202020204" pitchFamily="34" charset="0"/>
                <a:cs typeface="Arial" panose="020B0604020202020204" pitchFamily="34" charset="0"/>
                <a:sym typeface="Wingdings" pitchFamily="2" charset="2"/>
              </a:rPr>
              <a:t> </a:t>
            </a:r>
            <a:r>
              <a:rPr lang="en-US" sz="2600" b="1" i="1" dirty="0" err="1">
                <a:solidFill>
                  <a:srgbClr val="FF0000"/>
                </a:solidFill>
                <a:latin typeface="Arial" panose="020B0604020202020204" pitchFamily="34" charset="0"/>
                <a:cs typeface="Arial" panose="020B0604020202020204" pitchFamily="34" charset="0"/>
                <a:sym typeface="Wingdings" pitchFamily="2" charset="2"/>
              </a:rPr>
              <a:t>học</a:t>
            </a:r>
            <a:r>
              <a:rPr lang="en-US" sz="2600" b="1" i="1" dirty="0">
                <a:solidFill>
                  <a:srgbClr val="FF0000"/>
                </a:solidFill>
                <a:latin typeface="Arial" panose="020B0604020202020204" pitchFamily="34" charset="0"/>
                <a:cs typeface="Arial" panose="020B0604020202020204" pitchFamily="34" charset="0"/>
                <a:sym typeface="Wingdings" pitchFamily="2" charset="2"/>
              </a:rPr>
              <a:t> </a:t>
            </a:r>
            <a:r>
              <a:rPr lang="en-US" sz="2600" b="1" i="1" dirty="0" err="1">
                <a:solidFill>
                  <a:srgbClr val="FF0000"/>
                </a:solidFill>
                <a:latin typeface="Arial" panose="020B0604020202020204" pitchFamily="34" charset="0"/>
                <a:cs typeface="Arial" panose="020B0604020202020204" pitchFamily="34" charset="0"/>
                <a:sym typeface="Wingdings" pitchFamily="2" charset="2"/>
              </a:rPr>
              <a:t>quý</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Em</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hãy</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điền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tên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nhân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vật</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b="1" dirty="0" err="1">
                <a:solidFill>
                  <a:srgbClr val="FF0000"/>
                </a:solidFill>
                <a:latin typeface="Arial" panose="020B0604020202020204" pitchFamily="34" charset="0"/>
                <a:cs typeface="Arial" panose="020B0604020202020204" pitchFamily="34" charset="0"/>
                <a:sym typeface="Wingdings" pitchFamily="2" charset="2"/>
              </a:rPr>
              <a:t>Chích</a:t>
            </a:r>
            <a:r>
              <a:rPr lang="en-US" sz="2600" b="1" dirty="0">
                <a:solidFill>
                  <a:srgbClr val="FFCC00"/>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hoặc</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b="1" dirty="0" err="1">
                <a:solidFill>
                  <a:srgbClr val="FF0000"/>
                </a:solidFill>
                <a:latin typeface="Arial" panose="020B0604020202020204" pitchFamily="34" charset="0"/>
                <a:cs typeface="Arial" panose="020B0604020202020204" pitchFamily="34" charset="0"/>
                <a:sym typeface="Wingdings" pitchFamily="2" charset="2"/>
              </a:rPr>
              <a:t>Sẻ</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vào</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trước</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hành</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động</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thích</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hợp</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và</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sắp</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xếp</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các</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hành</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động</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ấy</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thành</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một</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câu</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smtClean="0">
                <a:solidFill>
                  <a:prstClr val="black"/>
                </a:solidFill>
                <a:latin typeface="Arial" panose="020B0604020202020204" pitchFamily="34" charset="0"/>
                <a:cs typeface="Arial" panose="020B0604020202020204" pitchFamily="34" charset="0"/>
                <a:sym typeface="Wingdings" pitchFamily="2" charset="2"/>
              </a:rPr>
              <a:t>chuyện</a:t>
            </a:r>
            <a:r>
              <a:rPr lang="en-US" sz="2600" dirty="0" smtClean="0">
                <a:solidFill>
                  <a:prstClr val="black"/>
                </a:solidFill>
                <a:latin typeface="Arial" panose="020B0604020202020204" pitchFamily="34" charset="0"/>
                <a:cs typeface="Arial" panose="020B0604020202020204" pitchFamily="34" charset="0"/>
                <a:sym typeface="Wingdings" pitchFamily="2" charset="2"/>
              </a:rPr>
              <a:t>:</a:t>
            </a:r>
          </a:p>
          <a:p>
            <a:pPr marL="273050" lvl="0" indent="-273050" algn="just" eaLnBrk="1" hangingPunct="1">
              <a:spcBef>
                <a:spcPct val="20000"/>
              </a:spcBef>
              <a:buClr>
                <a:srgbClr val="0BD0D9"/>
              </a:buClr>
              <a:buSzPct val="95000"/>
            </a:pPr>
            <a:endParaRPr lang="en-US" sz="2600" dirty="0">
              <a:solidFill>
                <a:prstClr val="black"/>
              </a:solidFill>
              <a:latin typeface="Arial" panose="020B0604020202020204" pitchFamily="34" charset="0"/>
              <a:cs typeface="Arial" panose="020B0604020202020204" pitchFamily="34" charset="0"/>
              <a:sym typeface="Wingdings" pitchFamily="2" charset="2"/>
            </a:endParaRPr>
          </a:p>
        </p:txBody>
      </p:sp>
      <p:sp>
        <p:nvSpPr>
          <p:cNvPr id="5" name="Oval 4"/>
          <p:cNvSpPr/>
          <p:nvPr/>
        </p:nvSpPr>
        <p:spPr>
          <a:xfrm>
            <a:off x="304800" y="216168"/>
            <a:ext cx="3352800" cy="622032"/>
          </a:xfrm>
          <a:prstGeom prst="ellipse">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prstClr val="black"/>
                </a:solidFill>
                <a:latin typeface="Arial" panose="020B0604020202020204" pitchFamily="34" charset="0"/>
                <a:cs typeface="Arial" panose="020B0604020202020204" pitchFamily="34" charset="0"/>
                <a:sym typeface="Wingdings" pitchFamily="2" charset="2"/>
              </a:rPr>
              <a:t>III. </a:t>
            </a:r>
            <a:r>
              <a:rPr lang="en-US" sz="2800" dirty="0" err="1">
                <a:solidFill>
                  <a:prstClr val="black"/>
                </a:solidFill>
                <a:latin typeface="Arial" panose="020B0604020202020204" pitchFamily="34" charset="0"/>
                <a:cs typeface="Arial" panose="020B0604020202020204" pitchFamily="34" charset="0"/>
                <a:sym typeface="Wingdings" pitchFamily="2" charset="2"/>
              </a:rPr>
              <a:t>Luyện</a:t>
            </a:r>
            <a:r>
              <a:rPr lang="en-US" sz="2800" dirty="0">
                <a:solidFill>
                  <a:prstClr val="black"/>
                </a:solidFill>
                <a:latin typeface="Arial" panose="020B0604020202020204" pitchFamily="34" charset="0"/>
                <a:cs typeface="Arial" panose="020B0604020202020204" pitchFamily="34" charset="0"/>
                <a:sym typeface="Wingdings" pitchFamily="2" charset="2"/>
              </a:rPr>
              <a:t> </a:t>
            </a:r>
            <a:r>
              <a:rPr lang="en-US" sz="2800" dirty="0" err="1">
                <a:solidFill>
                  <a:prstClr val="black"/>
                </a:solidFill>
                <a:latin typeface="Arial" panose="020B0604020202020204" pitchFamily="34" charset="0"/>
                <a:cs typeface="Arial" panose="020B0604020202020204" pitchFamily="34" charset="0"/>
                <a:sym typeface="Wingdings" pitchFamily="2" charset="2"/>
              </a:rPr>
              <a:t>tập</a:t>
            </a:r>
            <a:r>
              <a:rPr lang="en-US" sz="2800" dirty="0">
                <a:solidFill>
                  <a:prstClr val="black"/>
                </a:solidFill>
                <a:latin typeface="Arial" panose="020B0604020202020204" pitchFamily="34" charset="0"/>
                <a:cs typeface="Arial" panose="020B0604020202020204" pitchFamily="34" charset="0"/>
                <a:sym typeface="Wingdings" pitchFamily="2" charset="2"/>
              </a:rPr>
              <a:t> </a:t>
            </a:r>
            <a:endParaRPr lang="en-US" sz="2800" dirty="0">
              <a:latin typeface="Arial" panose="020B0604020202020204" pitchFamily="34" charset="0"/>
              <a:cs typeface="Arial" panose="020B0604020202020204" pitchFamily="34" charset="0"/>
            </a:endParaRPr>
          </a:p>
        </p:txBody>
      </p:sp>
      <p:sp>
        <p:nvSpPr>
          <p:cNvPr id="2" name="TextBox 1"/>
          <p:cNvSpPr txBox="1"/>
          <p:nvPr/>
        </p:nvSpPr>
        <p:spPr>
          <a:xfrm>
            <a:off x="609600" y="5486400"/>
            <a:ext cx="9067800" cy="369332"/>
          </a:xfrm>
          <a:prstGeom prst="rect">
            <a:avLst/>
          </a:prstGeom>
          <a:noFill/>
        </p:spPr>
        <p:txBody>
          <a:bodyPr wrap="squar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xit" presetSubtype="0" fill="hold" grpId="1" nodeType="clickEffect">
                                  <p:stCondLst>
                                    <p:cond delay="0"/>
                                  </p:stCondLst>
                                  <p:childTnLst>
                                    <p:animEffect transition="out" filter="fade">
                                      <p:cBhvr>
                                        <p:cTn id="13" dur="1000"/>
                                        <p:tgtEl>
                                          <p:spTgt spid="5"/>
                                        </p:tgtEl>
                                      </p:cBhvr>
                                    </p:animEffect>
                                    <p:anim calcmode="lin" valueType="num">
                                      <p:cBhvr>
                                        <p:cTn id="14" dur="1000"/>
                                        <p:tgtEl>
                                          <p:spTgt spid="5"/>
                                        </p:tgtEl>
                                        <p:attrNameLst>
                                          <p:attrName>ppt_x</p:attrName>
                                        </p:attrNameLst>
                                      </p:cBhvr>
                                      <p:tavLst>
                                        <p:tav tm="0">
                                          <p:val>
                                            <p:strVal val="ppt_x"/>
                                          </p:val>
                                        </p:tav>
                                        <p:tav tm="100000">
                                          <p:val>
                                            <p:strVal val="ppt_x"/>
                                          </p:val>
                                        </p:tav>
                                      </p:tavLst>
                                    </p:anim>
                                    <p:anim calcmode="lin" valueType="num">
                                      <p:cBhvr>
                                        <p:cTn id="15" dur="1000"/>
                                        <p:tgtEl>
                                          <p:spTgt spid="5"/>
                                        </p:tgtEl>
                                        <p:attrNameLst>
                                          <p:attrName>ppt_y</p:attrName>
                                        </p:attrNameLst>
                                      </p:cBhvr>
                                      <p:tavLst>
                                        <p:tav tm="0">
                                          <p:val>
                                            <p:strVal val="ppt_y"/>
                                          </p:val>
                                        </p:tav>
                                        <p:tav tm="100000">
                                          <p:val>
                                            <p:strVal val="ppt_y+.1"/>
                                          </p:val>
                                        </p:tav>
                                      </p:tavLst>
                                    </p:anim>
                                    <p:set>
                                      <p:cBhvr>
                                        <p:cTn id="16" dur="1" fill="hold">
                                          <p:stCondLst>
                                            <p:cond delay="999"/>
                                          </p:stCondLst>
                                        </p:cTn>
                                        <p:tgtEl>
                                          <p:spTgt spid="5"/>
                                        </p:tgtEl>
                                        <p:attrNameLst>
                                          <p:attrName>style.visibility</p:attrName>
                                        </p:attrNameLst>
                                      </p:cBhvr>
                                      <p:to>
                                        <p:strVal val="hidden"/>
                                      </p:to>
                                    </p:set>
                                  </p:childTnLst>
                                </p:cTn>
                              </p:par>
                              <p:par>
                                <p:cTn id="17" presetID="3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1000" fill="hold"/>
                                        <p:tgtEl>
                                          <p:spTgt spid="3"/>
                                        </p:tgtEl>
                                        <p:attrNameLst>
                                          <p:attrName>ppt_w</p:attrName>
                                        </p:attrNameLst>
                                      </p:cBhvr>
                                      <p:tavLst>
                                        <p:tav tm="0">
                                          <p:val>
                                            <p:fltVal val="0"/>
                                          </p:val>
                                        </p:tav>
                                        <p:tav tm="100000">
                                          <p:val>
                                            <p:strVal val="#ppt_w"/>
                                          </p:val>
                                        </p:tav>
                                      </p:tavLst>
                                    </p:anim>
                                    <p:anim calcmode="lin" valueType="num">
                                      <p:cBhvr>
                                        <p:cTn id="20" dur="1000" fill="hold"/>
                                        <p:tgtEl>
                                          <p:spTgt spid="3"/>
                                        </p:tgtEl>
                                        <p:attrNameLst>
                                          <p:attrName>ppt_h</p:attrName>
                                        </p:attrNameLst>
                                      </p:cBhvr>
                                      <p:tavLst>
                                        <p:tav tm="0">
                                          <p:val>
                                            <p:fltVal val="0"/>
                                          </p:val>
                                        </p:tav>
                                        <p:tav tm="100000">
                                          <p:val>
                                            <p:strVal val="#ppt_h"/>
                                          </p:val>
                                        </p:tav>
                                      </p:tavLst>
                                    </p:anim>
                                    <p:anim calcmode="lin" valueType="num">
                                      <p:cBhvr>
                                        <p:cTn id="21" dur="1000" fill="hold"/>
                                        <p:tgtEl>
                                          <p:spTgt spid="3"/>
                                        </p:tgtEl>
                                        <p:attrNameLst>
                                          <p:attrName>style.rotation</p:attrName>
                                        </p:attrNameLst>
                                      </p:cBhvr>
                                      <p:tavLst>
                                        <p:tav tm="0">
                                          <p:val>
                                            <p:fltVal val="90"/>
                                          </p:val>
                                        </p:tav>
                                        <p:tav tm="100000">
                                          <p:val>
                                            <p:fltVal val="0"/>
                                          </p:val>
                                        </p:tav>
                                      </p:tavLst>
                                    </p:anim>
                                    <p:animEffect transition="in" filter="fade">
                                      <p:cBhvr>
                                        <p:cTn id="2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5"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76200"/>
            <a:ext cx="8610600" cy="5940088"/>
          </a:xfrm>
          <a:prstGeom prst="rect">
            <a:avLst/>
          </a:prstGeom>
        </p:spPr>
        <p:txBody>
          <a:bodyPr wrap="square">
            <a:spAutoFit/>
          </a:bodyPr>
          <a:lstStyle/>
          <a:p>
            <a:pPr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1.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hôm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được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gửi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a:t>
            </a:r>
          </a:p>
          <a:p>
            <a:pPr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2. </a:t>
            </a:r>
            <a:r>
              <a:rPr lang="en-US" sz="2500" dirty="0" err="1">
                <a:solidFill>
                  <a:prstClr val="black"/>
                </a:solidFill>
                <a:latin typeface="Arial" panose="020B0604020202020204" pitchFamily="34" charset="0"/>
                <a:cs typeface="Arial" panose="020B0604020202020204" pitchFamily="34" charset="0"/>
              </a:rPr>
              <a:t>Thế</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hằng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ngày</a:t>
            </a:r>
            <a:r>
              <a:rPr lang="en-US" sz="2500" dirty="0">
                <a:solidFill>
                  <a:prstClr val="black"/>
                </a:solidFill>
                <a:latin typeface="Arial" panose="020B0604020202020204" pitchFamily="34" charset="0"/>
                <a:cs typeface="Arial" panose="020B0604020202020204" pitchFamily="34" charset="0"/>
              </a:rPr>
              <a:t>…..….</a:t>
            </a:r>
            <a:r>
              <a:rPr lang="en-US" sz="2500" dirty="0" err="1">
                <a:solidFill>
                  <a:prstClr val="black"/>
                </a:solidFill>
                <a:latin typeface="Arial" panose="020B0604020202020204" pitchFamily="34" charset="0"/>
                <a:cs typeface="Arial" panose="020B0604020202020204" pitchFamily="34" charset="0"/>
              </a:rPr>
              <a:t>nằm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trong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tổ</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a:t>
            </a:r>
          </a:p>
          <a:p>
            <a:pPr marL="273050" indent="-273050"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3.  ….….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kiếm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mồi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được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ngon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lành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ấy</a:t>
            </a:r>
            <a:r>
              <a:rPr lang="en-US" sz="2500" dirty="0">
                <a:solidFill>
                  <a:prstClr val="black"/>
                </a:solidFill>
                <a:latin typeface="Arial" panose="020B0604020202020204" pitchFamily="34" charset="0"/>
                <a:cs typeface="Arial" panose="020B0604020202020204" pitchFamily="34" charset="0"/>
              </a:rPr>
              <a:t>.</a:t>
            </a:r>
          </a:p>
          <a:p>
            <a:pPr marL="273050" indent="-273050"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4.  </a:t>
            </a:r>
            <a:r>
              <a:rPr lang="en-US" sz="2500" dirty="0" err="1">
                <a:solidFill>
                  <a:prstClr val="black"/>
                </a:solidFill>
                <a:latin typeface="Arial" panose="020B0604020202020204" pitchFamily="34" charset="0"/>
                <a:cs typeface="Arial" panose="020B0604020202020204" pitchFamily="34" charset="0"/>
              </a:rPr>
              <a:t>Khi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hết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bèn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quẳng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chiếc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a:t>
            </a:r>
          </a:p>
          <a:p>
            <a:pPr eaLnBrk="1" hangingPunct="1">
              <a:spcBef>
                <a:spcPts val="1200"/>
              </a:spcBef>
              <a:buFont typeface="Arial" charset="0"/>
              <a:buNone/>
            </a:pPr>
            <a:r>
              <a:rPr lang="en-US" sz="2500" dirty="0">
                <a:solidFill>
                  <a:prstClr val="black"/>
                </a:solidFill>
                <a:latin typeface="Arial" panose="020B0604020202020204" pitchFamily="34" charset="0"/>
                <a:cs typeface="Arial" panose="020B0604020202020204" pitchFamily="34" charset="0"/>
              </a:rPr>
              <a:t>5.  …….</a:t>
            </a:r>
            <a:r>
              <a:rPr lang="en-US" sz="2500" dirty="0" err="1">
                <a:solidFill>
                  <a:prstClr val="black"/>
                </a:solidFill>
                <a:latin typeface="Arial" panose="020B0604020202020204" pitchFamily="34" charset="0"/>
                <a:cs typeface="Arial" panose="020B0604020202020204" pitchFamily="34" charset="0"/>
              </a:rPr>
              <a:t>không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muốn</a:t>
            </a:r>
            <a:r>
              <a:rPr lang="en-US" sz="2500" dirty="0">
                <a:solidFill>
                  <a:prstClr val="black"/>
                </a:solidFill>
                <a:latin typeface="Arial" panose="020B0604020202020204" pitchFamily="34" charset="0"/>
                <a:cs typeface="Arial" panose="020B0604020202020204" pitchFamily="34" charset="0"/>
              </a:rPr>
              <a:t> chia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cùng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a:t>
            </a:r>
            <a:r>
              <a:rPr lang="en-US" sz="2500" dirty="0">
                <a:solidFill>
                  <a:prstClr val="black"/>
                </a:solidFill>
                <a:latin typeface="Times New Roman" panose="02020603050405020304" pitchFamily="18" charset="0"/>
                <a:cs typeface="Times New Roman" panose="02020603050405020304" pitchFamily="18" charset="0"/>
              </a:rPr>
              <a:t> </a:t>
            </a:r>
          </a:p>
          <a:p>
            <a:pPr eaLnBrk="1" hangingPunct="1">
              <a:spcBef>
                <a:spcPts val="1200"/>
              </a:spcBef>
              <a:buFont typeface="Arial" charset="0"/>
              <a:buNone/>
            </a:pPr>
            <a:r>
              <a:rPr lang="en-US" sz="2500" dirty="0">
                <a:solidFill>
                  <a:prstClr val="black"/>
                </a:solidFill>
                <a:latin typeface="Arial" panose="020B0604020202020204" pitchFamily="34" charset="0"/>
                <a:cs typeface="Arial" panose="020B0604020202020204" pitchFamily="34" charset="0"/>
              </a:rPr>
              <a:t>6.  ………. </a:t>
            </a:r>
            <a:r>
              <a:rPr lang="en-US" sz="2500" dirty="0" err="1">
                <a:solidFill>
                  <a:prstClr val="black"/>
                </a:solidFill>
                <a:latin typeface="Arial" panose="020B0604020202020204" pitchFamily="34" charset="0"/>
                <a:cs typeface="Arial" panose="020B0604020202020204" pitchFamily="34" charset="0"/>
              </a:rPr>
              <a:t>bèn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gói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cẩn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thận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còn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sót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lại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vào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chiếc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lá</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rồi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người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bạn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thân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của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a:t>
            </a:r>
          </a:p>
          <a:p>
            <a:pPr eaLnBrk="1" hangingPunct="1">
              <a:spcBef>
                <a:spcPts val="1200"/>
              </a:spcBef>
              <a:buFont typeface="Arial" charset="0"/>
              <a:buNone/>
            </a:pPr>
            <a:r>
              <a:rPr lang="en-US" sz="2500" dirty="0">
                <a:solidFill>
                  <a:prstClr val="black"/>
                </a:solidFill>
                <a:latin typeface="Arial" panose="020B0604020202020204" pitchFamily="34" charset="0"/>
                <a:cs typeface="Arial" panose="020B0604020202020204" pitchFamily="34" charset="0"/>
              </a:rPr>
              <a:t>7.  </a:t>
            </a:r>
            <a:r>
              <a:rPr lang="en-US" sz="2500" dirty="0" err="1">
                <a:solidFill>
                  <a:prstClr val="black"/>
                </a:solidFill>
                <a:latin typeface="Arial" panose="020B0604020202020204" pitchFamily="34" charset="0"/>
                <a:cs typeface="Arial" panose="020B0604020202020204" pitchFamily="34" charset="0"/>
              </a:rPr>
              <a:t>Gió</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còn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sót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lại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trong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bay </a:t>
            </a:r>
            <a:r>
              <a:rPr lang="en-US" sz="2500" dirty="0" err="1">
                <a:solidFill>
                  <a:prstClr val="black"/>
                </a:solidFill>
                <a:latin typeface="Arial" panose="020B0604020202020204" pitchFamily="34" charset="0"/>
                <a:cs typeface="Arial" panose="020B0604020202020204" pitchFamily="34" charset="0"/>
              </a:rPr>
              <a:t>xa</a:t>
            </a:r>
            <a:r>
              <a:rPr lang="en-US" sz="2500" dirty="0">
                <a:solidFill>
                  <a:prstClr val="black"/>
                </a:solidFill>
                <a:latin typeface="Arial" panose="020B0604020202020204" pitchFamily="34" charset="0"/>
                <a:cs typeface="Arial" panose="020B0604020202020204" pitchFamily="34" charset="0"/>
              </a:rPr>
              <a:t>.</a:t>
            </a:r>
          </a:p>
          <a:p>
            <a:pPr eaLnBrk="1" hangingPunct="1">
              <a:spcBef>
                <a:spcPts val="1200"/>
              </a:spcBef>
              <a:buFont typeface="Arial" charset="0"/>
              <a:buNone/>
            </a:pPr>
            <a:r>
              <a:rPr lang="en-US" sz="2500" dirty="0">
                <a:solidFill>
                  <a:prstClr val="black"/>
                </a:solidFill>
                <a:latin typeface="Arial" panose="020B0604020202020204" pitchFamily="34" charset="0"/>
                <a:cs typeface="Arial" panose="020B0604020202020204" pitchFamily="34" charset="0"/>
              </a:rPr>
              <a:t>8.  ………</a:t>
            </a:r>
            <a:r>
              <a:rPr lang="en-US" sz="2500" dirty="0" err="1">
                <a:solidFill>
                  <a:prstClr val="black"/>
                </a:solidFill>
                <a:latin typeface="Arial" panose="020B0604020202020204" pitchFamily="34" charset="0"/>
                <a:cs typeface="Arial" panose="020B0604020202020204" pitchFamily="34" charset="0"/>
              </a:rPr>
              <a:t>vui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vẻ</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nửa</a:t>
            </a:r>
            <a:r>
              <a:rPr lang="en-US" sz="2500" dirty="0">
                <a:solidFill>
                  <a:prstClr val="black"/>
                </a:solidFill>
                <a:latin typeface="Arial" panose="020B0604020202020204" pitchFamily="34" charset="0"/>
                <a:cs typeface="Arial" panose="020B0604020202020204" pitchFamily="34" charset="0"/>
              </a:rPr>
              <a:t>.</a:t>
            </a:r>
          </a:p>
          <a:p>
            <a:pPr eaLnBrk="1" hangingPunct="1">
              <a:lnSpc>
                <a:spcPct val="150000"/>
              </a:lnSpc>
              <a:spcBef>
                <a:spcPts val="1200"/>
              </a:spcBef>
              <a:buFont typeface="Arial" charset="0"/>
              <a:buNone/>
            </a:pPr>
            <a:r>
              <a:rPr lang="en-US" sz="2500" dirty="0">
                <a:solidFill>
                  <a:prstClr val="black"/>
                </a:solidFill>
                <a:latin typeface="Arial" panose="020B0604020202020204" pitchFamily="34" charset="0"/>
                <a:cs typeface="Arial" panose="020B0604020202020204" pitchFamily="34" charset="0"/>
              </a:rPr>
              <a:t>9.  …….</a:t>
            </a:r>
            <a:r>
              <a:rPr lang="en-US" sz="2500" dirty="0" err="1">
                <a:solidFill>
                  <a:prstClr val="black"/>
                </a:solidFill>
                <a:latin typeface="Arial" panose="020B0604020202020204" pitchFamily="34" charset="0"/>
                <a:cs typeface="Arial" panose="020B0604020202020204" pitchFamily="34" charset="0"/>
              </a:rPr>
              <a:t>ngượng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nghịu</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nhận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của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tự</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nhủ</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đã</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bài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học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quý</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về</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bạn</a:t>
            </a:r>
            <a:r>
              <a:rPr lang="en-US" sz="2500" dirty="0">
                <a:solidFill>
                  <a:prstClr val="black"/>
                </a:solidFill>
                <a:latin typeface="Times New Roman" panose="02020603050405020304" pitchFamily="18" charset="0"/>
                <a:cs typeface="Times New Roman" panose="02020603050405020304" pitchFamily="18" charset="0"/>
              </a:rPr>
              <a:t>.”</a:t>
            </a:r>
          </a:p>
        </p:txBody>
      </p:sp>
      <p:sp>
        <p:nvSpPr>
          <p:cNvPr id="3" name="Rectangle 2">
            <a:extLst>
              <a:ext uri="{FF2B5EF4-FFF2-40B4-BE49-F238E27FC236}">
                <a16:creationId xmlns="" xmlns:a16="http://schemas.microsoft.com/office/drawing/2014/main" id="{00BD3A49-93F6-45B9-A7C2-745B59CDD3A5}"/>
              </a:ext>
            </a:extLst>
          </p:cNvPr>
          <p:cNvSpPr/>
          <p:nvPr/>
        </p:nvSpPr>
        <p:spPr>
          <a:xfrm>
            <a:off x="468086" y="6019800"/>
            <a:ext cx="8458200" cy="492443"/>
          </a:xfrm>
          <a:prstGeom prst="rect">
            <a:avLst/>
          </a:prstGeom>
          <a:solidFill>
            <a:schemeClr val="accent6">
              <a:lumMod val="60000"/>
              <a:lumOff val="40000"/>
            </a:schemeClr>
          </a:solidFill>
        </p:spPr>
        <p:txBody>
          <a:bodyPr wrap="square">
            <a:spAutoFit/>
          </a:bodyPr>
          <a:lstStyle/>
          <a:p>
            <a:pPr marL="273050" lvl="0" indent="-273050" algn="ctr" eaLnBrk="1" hangingPunct="1">
              <a:spcBef>
                <a:spcPct val="20000"/>
              </a:spcBef>
              <a:buClr>
                <a:srgbClr val="0BD0D9"/>
              </a:buClr>
              <a:buSzPct val="95000"/>
            </a:pPr>
            <a:r>
              <a:rPr lang="en-US" sz="2600" dirty="0" smtClean="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Câu</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chuyện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có</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mấy</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nhân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vật</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Là</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những</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nhân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vật</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nào</a:t>
            </a:r>
            <a:r>
              <a:rPr lang="en-US" sz="2600" dirty="0" smtClean="0">
                <a:solidFill>
                  <a:prstClr val="black"/>
                </a:solidFill>
                <a:latin typeface="Arial" panose="020B0604020202020204" pitchFamily="34" charset="0"/>
                <a:cs typeface="Arial" panose="020B0604020202020204" pitchFamily="34" charset="0"/>
                <a:sym typeface="Wingdings" pitchFamily="2" charset="2"/>
              </a:rPr>
              <a:t>?</a:t>
            </a:r>
            <a:endParaRPr lang="en-US" sz="2600" dirty="0">
              <a:solidFill>
                <a:prstClr val="black"/>
              </a:solidFill>
              <a:latin typeface="Arial" panose="020B0604020202020204" pitchFamily="34" charset="0"/>
              <a:cs typeface="Arial" panose="020B0604020202020204" pitchFamily="34" charset="0"/>
              <a:sym typeface="Wingdings" pitchFamily="2" charset="2"/>
            </a:endParaRPr>
          </a:p>
        </p:txBody>
      </p:sp>
      <p:sp>
        <p:nvSpPr>
          <p:cNvPr id="6" name="Rectangle 5">
            <a:extLst>
              <a:ext uri="{FF2B5EF4-FFF2-40B4-BE49-F238E27FC236}">
                <a16:creationId xmlns="" xmlns:a16="http://schemas.microsoft.com/office/drawing/2014/main" id="{00BD3A49-93F6-45B9-A7C2-745B59CDD3A5}"/>
              </a:ext>
            </a:extLst>
          </p:cNvPr>
          <p:cNvSpPr/>
          <p:nvPr/>
        </p:nvSpPr>
        <p:spPr>
          <a:xfrm>
            <a:off x="468086" y="5852768"/>
            <a:ext cx="8490857" cy="972574"/>
          </a:xfrm>
          <a:prstGeom prst="rect">
            <a:avLst/>
          </a:prstGeom>
          <a:solidFill>
            <a:schemeClr val="accent6">
              <a:lumMod val="60000"/>
              <a:lumOff val="40000"/>
            </a:schemeClr>
          </a:solidFill>
        </p:spPr>
        <p:txBody>
          <a:bodyPr wrap="square">
            <a:spAutoFit/>
          </a:bodyPr>
          <a:lstStyle/>
          <a:p>
            <a:pPr marL="273050" lvl="0" indent="-273050" algn="just" eaLnBrk="1" hangingPunct="1">
              <a:spcBef>
                <a:spcPct val="20000"/>
              </a:spcBef>
              <a:buClr>
                <a:srgbClr val="0BD0D9"/>
              </a:buClr>
              <a:buSzPct val="95000"/>
            </a:pPr>
            <a:r>
              <a:rPr lang="en-US" sz="2600" dirty="0" smtClean="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Để</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sắp</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xếp</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các</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hành</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động</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phù</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hợp</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với</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Chích</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hoặc</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smtClean="0">
                <a:solidFill>
                  <a:prstClr val="black"/>
                </a:solidFill>
                <a:latin typeface="Arial" panose="020B0604020202020204" pitchFamily="34" charset="0"/>
                <a:cs typeface="Arial" panose="020B0604020202020204" pitchFamily="34" charset="0"/>
                <a:sym typeface="Wingdings" pitchFamily="2" charset="2"/>
              </a:rPr>
              <a:t>Sẻ</a:t>
            </a:r>
            <a:r>
              <a:rPr lang="en-US" sz="2600" dirty="0" smtClean="0">
                <a:solidFill>
                  <a:prstClr val="black"/>
                </a:solidFill>
                <a:latin typeface="Arial" panose="020B0604020202020204" pitchFamily="34" charset="0"/>
                <a:cs typeface="Arial" panose="020B0604020202020204" pitchFamily="34" charset="0"/>
                <a:sym typeface="Wingdings" pitchFamily="2" charset="2"/>
              </a:rPr>
              <a:t>,</a:t>
            </a:r>
          </a:p>
          <a:p>
            <a:pPr marL="273050" lvl="0" indent="-273050" eaLnBrk="1" hangingPunct="1">
              <a:spcBef>
                <a:spcPct val="20000"/>
              </a:spcBef>
              <a:buClr>
                <a:srgbClr val="0BD0D9"/>
              </a:buClr>
              <a:buSzPct val="95000"/>
            </a:pPr>
            <a:r>
              <a:rPr lang="en-US" sz="2600" dirty="0" smtClean="0">
                <a:solidFill>
                  <a:prstClr val="black"/>
                </a:solidFill>
                <a:latin typeface="Arial" panose="020B0604020202020204" pitchFamily="34" charset="0"/>
                <a:cs typeface="Arial" panose="020B0604020202020204" pitchFamily="34" charset="0"/>
                <a:sym typeface="Wingdings" pitchFamily="2" charset="2"/>
              </a:rPr>
              <a:t>ta </a:t>
            </a:r>
            <a:r>
              <a:rPr lang="en-US" sz="2600" dirty="0" err="1">
                <a:solidFill>
                  <a:prstClr val="black"/>
                </a:solidFill>
                <a:latin typeface="Arial" panose="020B0604020202020204" pitchFamily="34" charset="0"/>
                <a:cs typeface="Arial" panose="020B0604020202020204" pitchFamily="34" charset="0"/>
                <a:sym typeface="Wingdings" pitchFamily="2" charset="2"/>
              </a:rPr>
              <a:t>căn</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cứ</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vào</a:t>
            </a:r>
            <a:r>
              <a:rPr lang="en-US" sz="2600" dirty="0">
                <a:solidFill>
                  <a:prstClr val="black"/>
                </a:solidFill>
                <a:latin typeface="Arial" panose="020B0604020202020204" pitchFamily="34" charset="0"/>
                <a:cs typeface="Arial" panose="020B0604020202020204" pitchFamily="34" charset="0"/>
                <a:sym typeface="Wingdings" pitchFamily="2" charset="2"/>
              </a:rPr>
              <a:t> </a:t>
            </a:r>
            <a:r>
              <a:rPr lang="en-US" sz="2600" dirty="0" err="1">
                <a:solidFill>
                  <a:prstClr val="black"/>
                </a:solidFill>
                <a:latin typeface="Arial" panose="020B0604020202020204" pitchFamily="34" charset="0"/>
                <a:cs typeface="Arial" panose="020B0604020202020204" pitchFamily="34" charset="0"/>
                <a:sym typeface="Wingdings" pitchFamily="2" charset="2"/>
              </a:rPr>
              <a:t>đâu</a:t>
            </a:r>
            <a:r>
              <a:rPr lang="en-US" sz="2600" dirty="0">
                <a:solidFill>
                  <a:prstClr val="black"/>
                </a:solidFill>
                <a:latin typeface="Arial" panose="020B0604020202020204" pitchFamily="34" charset="0"/>
                <a:cs typeface="Arial" panose="020B0604020202020204" pitchFamily="34" charset="0"/>
                <a:sym typeface="Wingdings" pitchFamily="2" charset="2"/>
              </a:rPr>
              <a:t>?</a:t>
            </a:r>
          </a:p>
        </p:txBody>
      </p:sp>
    </p:spTree>
    <p:extLst>
      <p:ext uri="{BB962C8B-B14F-4D97-AF65-F5344CB8AC3E}">
        <p14:creationId xmlns:p14="http://schemas.microsoft.com/office/powerpoint/2010/main" xmlns="" val="492550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162610"/>
            <a:ext cx="8610600" cy="5940088"/>
          </a:xfrm>
          <a:prstGeom prst="rect">
            <a:avLst/>
          </a:prstGeom>
        </p:spPr>
        <p:txBody>
          <a:bodyPr wrap="square">
            <a:spAutoFit/>
          </a:bodyPr>
          <a:lstStyle/>
          <a:p>
            <a:pPr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1.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hôm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được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gửi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a:t>
            </a:r>
          </a:p>
          <a:p>
            <a:pPr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2. </a:t>
            </a:r>
            <a:r>
              <a:rPr lang="en-US" sz="2500" dirty="0" err="1">
                <a:solidFill>
                  <a:prstClr val="black"/>
                </a:solidFill>
                <a:latin typeface="Arial" panose="020B0604020202020204" pitchFamily="34" charset="0"/>
                <a:cs typeface="Arial" panose="020B0604020202020204" pitchFamily="34" charset="0"/>
              </a:rPr>
              <a:t>Thế</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hằng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ngày</a:t>
            </a:r>
            <a:r>
              <a:rPr lang="en-US" sz="2500" dirty="0">
                <a:solidFill>
                  <a:prstClr val="black"/>
                </a:solidFill>
                <a:latin typeface="Arial" panose="020B0604020202020204" pitchFamily="34" charset="0"/>
                <a:cs typeface="Arial" panose="020B0604020202020204" pitchFamily="34" charset="0"/>
              </a:rPr>
              <a:t>…..….</a:t>
            </a:r>
            <a:r>
              <a:rPr lang="en-US" sz="2500" dirty="0" err="1">
                <a:solidFill>
                  <a:prstClr val="black"/>
                </a:solidFill>
                <a:latin typeface="Arial" panose="020B0604020202020204" pitchFamily="34" charset="0"/>
                <a:cs typeface="Arial" panose="020B0604020202020204" pitchFamily="34" charset="0"/>
              </a:rPr>
              <a:t>nằm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trong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tổ</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a:t>
            </a:r>
          </a:p>
          <a:p>
            <a:pPr marL="273050" indent="-273050"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3.  ….….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kiếm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mồi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được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ngon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lành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ấy</a:t>
            </a:r>
            <a:r>
              <a:rPr lang="en-US" sz="2500" dirty="0">
                <a:solidFill>
                  <a:prstClr val="black"/>
                </a:solidFill>
                <a:latin typeface="Arial" panose="020B0604020202020204" pitchFamily="34" charset="0"/>
                <a:cs typeface="Arial" panose="020B0604020202020204" pitchFamily="34" charset="0"/>
              </a:rPr>
              <a:t>.</a:t>
            </a:r>
          </a:p>
          <a:p>
            <a:pPr marL="273050" indent="-273050"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4.  </a:t>
            </a:r>
            <a:r>
              <a:rPr lang="en-US" sz="2500" dirty="0" err="1">
                <a:solidFill>
                  <a:prstClr val="black"/>
                </a:solidFill>
                <a:latin typeface="Arial" panose="020B0604020202020204" pitchFamily="34" charset="0"/>
                <a:cs typeface="Arial" panose="020B0604020202020204" pitchFamily="34" charset="0"/>
              </a:rPr>
              <a:t>Khi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hết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bèn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quẳng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chiếc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a:t>
            </a:r>
          </a:p>
          <a:p>
            <a:pPr eaLnBrk="1" hangingPunct="1">
              <a:spcBef>
                <a:spcPts val="1200"/>
              </a:spcBef>
              <a:buFont typeface="Arial" charset="0"/>
              <a:buNone/>
            </a:pPr>
            <a:r>
              <a:rPr lang="en-US" sz="2500" dirty="0">
                <a:solidFill>
                  <a:prstClr val="black"/>
                </a:solidFill>
                <a:latin typeface="Arial" panose="020B0604020202020204" pitchFamily="34" charset="0"/>
                <a:cs typeface="Arial" panose="020B0604020202020204" pitchFamily="34" charset="0"/>
              </a:rPr>
              <a:t>5.  …….</a:t>
            </a:r>
            <a:r>
              <a:rPr lang="en-US" sz="2500" dirty="0" err="1">
                <a:solidFill>
                  <a:prstClr val="black"/>
                </a:solidFill>
                <a:latin typeface="Arial" panose="020B0604020202020204" pitchFamily="34" charset="0"/>
                <a:cs typeface="Arial" panose="020B0604020202020204" pitchFamily="34" charset="0"/>
              </a:rPr>
              <a:t>không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muốn</a:t>
            </a:r>
            <a:r>
              <a:rPr lang="en-US" sz="2500" dirty="0">
                <a:solidFill>
                  <a:prstClr val="black"/>
                </a:solidFill>
                <a:latin typeface="Arial" panose="020B0604020202020204" pitchFamily="34" charset="0"/>
                <a:cs typeface="Arial" panose="020B0604020202020204" pitchFamily="34" charset="0"/>
              </a:rPr>
              <a:t> chia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cùng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a:t>
            </a:r>
            <a:r>
              <a:rPr lang="en-US" sz="2500" dirty="0">
                <a:solidFill>
                  <a:prstClr val="black"/>
                </a:solidFill>
                <a:latin typeface="Times New Roman" panose="02020603050405020304" pitchFamily="18" charset="0"/>
                <a:cs typeface="Times New Roman" panose="02020603050405020304" pitchFamily="18" charset="0"/>
              </a:rPr>
              <a:t> </a:t>
            </a:r>
          </a:p>
          <a:p>
            <a:pPr eaLnBrk="1" hangingPunct="1">
              <a:spcBef>
                <a:spcPts val="1200"/>
              </a:spcBef>
              <a:buFont typeface="Arial" charset="0"/>
              <a:buNone/>
            </a:pPr>
            <a:r>
              <a:rPr lang="en-US" sz="2500" dirty="0">
                <a:solidFill>
                  <a:prstClr val="black"/>
                </a:solidFill>
                <a:latin typeface="Arial" panose="020B0604020202020204" pitchFamily="34" charset="0"/>
                <a:cs typeface="Arial" panose="020B0604020202020204" pitchFamily="34" charset="0"/>
              </a:rPr>
              <a:t>6.  ………. </a:t>
            </a:r>
            <a:r>
              <a:rPr lang="en-US" sz="2500" dirty="0" err="1">
                <a:solidFill>
                  <a:prstClr val="black"/>
                </a:solidFill>
                <a:latin typeface="Arial" panose="020B0604020202020204" pitchFamily="34" charset="0"/>
                <a:cs typeface="Arial" panose="020B0604020202020204" pitchFamily="34" charset="0"/>
              </a:rPr>
              <a:t>bèn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gói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cẩn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thận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còn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sót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lại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vào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chiếc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lá</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rồi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người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bạn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thân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của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a:t>
            </a:r>
          </a:p>
          <a:p>
            <a:pPr eaLnBrk="1" hangingPunct="1">
              <a:spcBef>
                <a:spcPts val="1200"/>
              </a:spcBef>
              <a:buFont typeface="Arial" charset="0"/>
              <a:buNone/>
            </a:pPr>
            <a:r>
              <a:rPr lang="en-US" sz="2500" dirty="0">
                <a:solidFill>
                  <a:prstClr val="black"/>
                </a:solidFill>
                <a:latin typeface="Arial" panose="020B0604020202020204" pitchFamily="34" charset="0"/>
                <a:cs typeface="Arial" panose="020B0604020202020204" pitchFamily="34" charset="0"/>
              </a:rPr>
              <a:t>7.  </a:t>
            </a:r>
            <a:r>
              <a:rPr lang="en-US" sz="2500" dirty="0" err="1">
                <a:solidFill>
                  <a:prstClr val="black"/>
                </a:solidFill>
                <a:latin typeface="Arial" panose="020B0604020202020204" pitchFamily="34" charset="0"/>
                <a:cs typeface="Arial" panose="020B0604020202020204" pitchFamily="34" charset="0"/>
              </a:rPr>
              <a:t>Gió</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còn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sót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lại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trong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bay </a:t>
            </a:r>
            <a:r>
              <a:rPr lang="en-US" sz="2500" dirty="0" err="1">
                <a:solidFill>
                  <a:prstClr val="black"/>
                </a:solidFill>
                <a:latin typeface="Arial" panose="020B0604020202020204" pitchFamily="34" charset="0"/>
                <a:cs typeface="Arial" panose="020B0604020202020204" pitchFamily="34" charset="0"/>
              </a:rPr>
              <a:t>xa</a:t>
            </a:r>
            <a:r>
              <a:rPr lang="en-US" sz="2500" dirty="0">
                <a:solidFill>
                  <a:prstClr val="black"/>
                </a:solidFill>
                <a:latin typeface="Arial" panose="020B0604020202020204" pitchFamily="34" charset="0"/>
                <a:cs typeface="Arial" panose="020B0604020202020204" pitchFamily="34" charset="0"/>
              </a:rPr>
              <a:t>.</a:t>
            </a:r>
          </a:p>
          <a:p>
            <a:pPr eaLnBrk="1" hangingPunct="1">
              <a:spcBef>
                <a:spcPts val="1200"/>
              </a:spcBef>
              <a:buFont typeface="Arial" charset="0"/>
              <a:buNone/>
            </a:pPr>
            <a:r>
              <a:rPr lang="en-US" sz="2500" dirty="0">
                <a:solidFill>
                  <a:prstClr val="black"/>
                </a:solidFill>
                <a:latin typeface="Arial" panose="020B0604020202020204" pitchFamily="34" charset="0"/>
                <a:cs typeface="Arial" panose="020B0604020202020204" pitchFamily="34" charset="0"/>
              </a:rPr>
              <a:t>8.  ………</a:t>
            </a:r>
            <a:r>
              <a:rPr lang="en-US" sz="2500" dirty="0" err="1">
                <a:solidFill>
                  <a:prstClr val="black"/>
                </a:solidFill>
                <a:latin typeface="Arial" panose="020B0604020202020204" pitchFamily="34" charset="0"/>
                <a:cs typeface="Arial" panose="020B0604020202020204" pitchFamily="34" charset="0"/>
              </a:rPr>
              <a:t>vui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vẻ</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nửa</a:t>
            </a:r>
            <a:r>
              <a:rPr lang="en-US" sz="2500" dirty="0">
                <a:solidFill>
                  <a:prstClr val="black"/>
                </a:solidFill>
                <a:latin typeface="Arial" panose="020B0604020202020204" pitchFamily="34" charset="0"/>
                <a:cs typeface="Arial" panose="020B0604020202020204" pitchFamily="34" charset="0"/>
              </a:rPr>
              <a:t>.</a:t>
            </a:r>
          </a:p>
          <a:p>
            <a:pPr eaLnBrk="1" hangingPunct="1">
              <a:lnSpc>
                <a:spcPct val="150000"/>
              </a:lnSpc>
              <a:spcBef>
                <a:spcPts val="1200"/>
              </a:spcBef>
              <a:buFont typeface="Arial" charset="0"/>
              <a:buNone/>
            </a:pPr>
            <a:r>
              <a:rPr lang="en-US" sz="2500" dirty="0">
                <a:solidFill>
                  <a:prstClr val="black"/>
                </a:solidFill>
                <a:latin typeface="Arial" panose="020B0604020202020204" pitchFamily="34" charset="0"/>
                <a:cs typeface="Arial" panose="020B0604020202020204" pitchFamily="34" charset="0"/>
              </a:rPr>
              <a:t>9.  …….</a:t>
            </a:r>
            <a:r>
              <a:rPr lang="en-US" sz="2500" dirty="0" err="1">
                <a:solidFill>
                  <a:prstClr val="black"/>
                </a:solidFill>
                <a:latin typeface="Arial" panose="020B0604020202020204" pitchFamily="34" charset="0"/>
                <a:cs typeface="Arial" panose="020B0604020202020204" pitchFamily="34" charset="0"/>
              </a:rPr>
              <a:t>ngượng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nghịu</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nhận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của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tự</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nhủ</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đã</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bài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học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quý</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về</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bạn</a:t>
            </a:r>
            <a:r>
              <a:rPr lang="en-US" sz="2500" dirty="0">
                <a:solidFill>
                  <a:prstClr val="black"/>
                </a:solidFill>
                <a:latin typeface="Times New Roman" panose="02020603050405020304" pitchFamily="18" charset="0"/>
                <a:cs typeface="Times New Roman" panose="02020603050405020304" pitchFamily="18" charset="0"/>
              </a:rPr>
              <a:t>.”</a:t>
            </a:r>
          </a:p>
        </p:txBody>
      </p:sp>
      <p:sp>
        <p:nvSpPr>
          <p:cNvPr id="8" name="Text Box 5"/>
          <p:cNvSpPr txBox="1">
            <a:spLocks noChangeArrowheads="1"/>
          </p:cNvSpPr>
          <p:nvPr/>
        </p:nvSpPr>
        <p:spPr bwMode="auto">
          <a:xfrm>
            <a:off x="2542032" y="152400"/>
            <a:ext cx="12954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Sẻ</a:t>
            </a:r>
            <a:endParaRPr lang="en-US" sz="2500" b="1" dirty="0">
              <a:solidFill>
                <a:srgbClr val="FF0000"/>
              </a:solidFill>
              <a:latin typeface="Arial" pitchFamily="34" charset="0"/>
              <a:cs typeface="Arial" pitchFamily="34" charset="0"/>
            </a:endParaRPr>
          </a:p>
        </p:txBody>
      </p:sp>
      <p:sp>
        <p:nvSpPr>
          <p:cNvPr id="9" name="Text Box 6"/>
          <p:cNvSpPr txBox="1">
            <a:spLocks noChangeArrowheads="1"/>
          </p:cNvSpPr>
          <p:nvPr/>
        </p:nvSpPr>
        <p:spPr bwMode="auto">
          <a:xfrm>
            <a:off x="3617976" y="629454"/>
            <a:ext cx="7620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Sẻ</a:t>
            </a:r>
            <a:endParaRPr lang="en-US" sz="2500" b="1" dirty="0">
              <a:solidFill>
                <a:srgbClr val="FF0000"/>
              </a:solidFill>
              <a:latin typeface="Arial" pitchFamily="34" charset="0"/>
              <a:cs typeface="Arial" pitchFamily="34" charset="0"/>
            </a:endParaRPr>
          </a:p>
        </p:txBody>
      </p:sp>
      <p:sp>
        <p:nvSpPr>
          <p:cNvPr id="10" name="Text Box 7"/>
          <p:cNvSpPr txBox="1">
            <a:spLocks noChangeArrowheads="1"/>
          </p:cNvSpPr>
          <p:nvPr/>
        </p:nvSpPr>
        <p:spPr bwMode="auto">
          <a:xfrm>
            <a:off x="899668" y="1162854"/>
            <a:ext cx="12954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Chích</a:t>
            </a:r>
            <a:endParaRPr lang="en-US" sz="2500" b="1" dirty="0">
              <a:solidFill>
                <a:srgbClr val="FF0000"/>
              </a:solidFill>
              <a:latin typeface="Arial" pitchFamily="34" charset="0"/>
              <a:cs typeface="Arial" pitchFamily="34" charset="0"/>
            </a:endParaRPr>
          </a:p>
        </p:txBody>
      </p:sp>
      <p:sp>
        <p:nvSpPr>
          <p:cNvPr id="11" name="Text Box 8"/>
          <p:cNvSpPr txBox="1">
            <a:spLocks noChangeArrowheads="1"/>
          </p:cNvSpPr>
          <p:nvPr/>
        </p:nvSpPr>
        <p:spPr bwMode="auto">
          <a:xfrm>
            <a:off x="2951988" y="1676400"/>
            <a:ext cx="7239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Sẻ</a:t>
            </a:r>
            <a:endParaRPr lang="en-US" sz="2500" b="1" dirty="0">
              <a:solidFill>
                <a:srgbClr val="FF0000"/>
              </a:solidFill>
              <a:latin typeface="Arial" pitchFamily="34" charset="0"/>
              <a:cs typeface="Arial" pitchFamily="34" charset="0"/>
            </a:endParaRPr>
          </a:p>
        </p:txBody>
      </p:sp>
      <p:sp>
        <p:nvSpPr>
          <p:cNvPr id="12" name="Text Box 9"/>
          <p:cNvSpPr txBox="1">
            <a:spLocks noChangeArrowheads="1"/>
          </p:cNvSpPr>
          <p:nvPr/>
        </p:nvSpPr>
        <p:spPr bwMode="auto">
          <a:xfrm>
            <a:off x="1066800" y="2229654"/>
            <a:ext cx="7239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Sẻ</a:t>
            </a:r>
            <a:endParaRPr lang="en-US" sz="2500" b="1" dirty="0">
              <a:solidFill>
                <a:srgbClr val="FF0000"/>
              </a:solidFill>
              <a:latin typeface="Arial" pitchFamily="34" charset="0"/>
              <a:cs typeface="Arial" pitchFamily="34" charset="0"/>
            </a:endParaRPr>
          </a:p>
        </p:txBody>
      </p:sp>
      <p:sp>
        <p:nvSpPr>
          <p:cNvPr id="13" name="Text Box 10"/>
          <p:cNvSpPr txBox="1">
            <a:spLocks noChangeArrowheads="1"/>
          </p:cNvSpPr>
          <p:nvPr/>
        </p:nvSpPr>
        <p:spPr bwMode="auto">
          <a:xfrm>
            <a:off x="5003800" y="2229654"/>
            <a:ext cx="11684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Chích</a:t>
            </a:r>
            <a:endParaRPr lang="en-US" sz="2500" b="1" dirty="0">
              <a:solidFill>
                <a:srgbClr val="FF0000"/>
              </a:solidFill>
              <a:latin typeface="Arial" pitchFamily="34" charset="0"/>
              <a:cs typeface="Arial" pitchFamily="34" charset="0"/>
            </a:endParaRPr>
          </a:p>
        </p:txBody>
      </p:sp>
      <p:sp>
        <p:nvSpPr>
          <p:cNvPr id="14" name="Text Box 11"/>
          <p:cNvSpPr txBox="1">
            <a:spLocks noChangeArrowheads="1"/>
          </p:cNvSpPr>
          <p:nvPr/>
        </p:nvSpPr>
        <p:spPr bwMode="auto">
          <a:xfrm>
            <a:off x="968756" y="2763054"/>
            <a:ext cx="12319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Chích</a:t>
            </a:r>
            <a:endParaRPr lang="en-US" sz="2500" b="1" dirty="0">
              <a:solidFill>
                <a:srgbClr val="FF0000"/>
              </a:solidFill>
              <a:latin typeface="Arial" pitchFamily="34" charset="0"/>
              <a:cs typeface="Arial" pitchFamily="34" charset="0"/>
            </a:endParaRPr>
          </a:p>
        </p:txBody>
      </p:sp>
      <p:sp>
        <p:nvSpPr>
          <p:cNvPr id="15" name="Text Box 12"/>
          <p:cNvSpPr txBox="1">
            <a:spLocks noChangeArrowheads="1"/>
          </p:cNvSpPr>
          <p:nvPr/>
        </p:nvSpPr>
        <p:spPr bwMode="auto">
          <a:xfrm>
            <a:off x="935736" y="4210854"/>
            <a:ext cx="1111584"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Chích</a:t>
            </a:r>
            <a:endParaRPr lang="en-US" sz="2500" b="1" dirty="0">
              <a:solidFill>
                <a:srgbClr val="FF0000"/>
              </a:solidFill>
              <a:latin typeface="Arial" pitchFamily="34" charset="0"/>
              <a:cs typeface="Arial" pitchFamily="34" charset="0"/>
            </a:endParaRPr>
          </a:p>
        </p:txBody>
      </p:sp>
      <p:sp>
        <p:nvSpPr>
          <p:cNvPr id="16" name="Text Box 13"/>
          <p:cNvSpPr txBox="1">
            <a:spLocks noChangeArrowheads="1"/>
          </p:cNvSpPr>
          <p:nvPr/>
        </p:nvSpPr>
        <p:spPr bwMode="auto">
          <a:xfrm>
            <a:off x="4495800" y="4210854"/>
            <a:ext cx="1447800" cy="477054"/>
          </a:xfrm>
          <a:prstGeom prst="rect">
            <a:avLst/>
          </a:prstGeom>
          <a:noFill/>
          <a:ln w="9525">
            <a:noFill/>
            <a:miter lim="800000"/>
            <a:headEnd/>
            <a:tailEnd/>
          </a:ln>
        </p:spPr>
        <p:txBody>
          <a:bodyPr>
            <a:spAutoFit/>
          </a:bodyPr>
          <a:lstStyle/>
          <a:p>
            <a:pPr>
              <a:spcBef>
                <a:spcPct val="50000"/>
              </a:spcBef>
            </a:pPr>
            <a:r>
              <a:rPr lang="en-US" sz="2500" b="1" dirty="0" err="1">
                <a:solidFill>
                  <a:srgbClr val="FF0000"/>
                </a:solidFill>
                <a:latin typeface="Arial" pitchFamily="34" charset="0"/>
                <a:cs typeface="Arial" pitchFamily="34" charset="0"/>
              </a:rPr>
              <a:t>Sẻ</a:t>
            </a:r>
            <a:endParaRPr lang="en-US" sz="2500" b="1" dirty="0">
              <a:solidFill>
                <a:srgbClr val="FF0000"/>
              </a:solidFill>
              <a:latin typeface="Arial" pitchFamily="34" charset="0"/>
              <a:cs typeface="Arial" pitchFamily="34" charset="0"/>
            </a:endParaRPr>
          </a:p>
        </p:txBody>
      </p:sp>
      <p:sp>
        <p:nvSpPr>
          <p:cNvPr id="17" name="Text Box 14"/>
          <p:cNvSpPr txBox="1">
            <a:spLocks noChangeArrowheads="1"/>
          </p:cNvSpPr>
          <p:nvPr/>
        </p:nvSpPr>
        <p:spPr bwMode="auto">
          <a:xfrm>
            <a:off x="1085088" y="4876800"/>
            <a:ext cx="838200" cy="477054"/>
          </a:xfrm>
          <a:prstGeom prst="rect">
            <a:avLst/>
          </a:prstGeom>
          <a:noFill/>
          <a:ln w="9525">
            <a:noFill/>
            <a:miter lim="800000"/>
            <a:headEnd/>
            <a:tailEnd/>
          </a:ln>
        </p:spPr>
        <p:txBody>
          <a:bodyPr>
            <a:spAutoFit/>
          </a:bodyPr>
          <a:lstStyle/>
          <a:p>
            <a:pPr>
              <a:spcBef>
                <a:spcPct val="50000"/>
              </a:spcBef>
            </a:pPr>
            <a:r>
              <a:rPr lang="en-US" sz="2500" b="1" dirty="0" err="1">
                <a:solidFill>
                  <a:srgbClr val="FF0000"/>
                </a:solidFill>
                <a:latin typeface="Arial" pitchFamily="34" charset="0"/>
                <a:cs typeface="Arial" pitchFamily="34" charset="0"/>
              </a:rPr>
              <a:t>Sẻ</a:t>
            </a:r>
            <a:endParaRPr lang="en-US" sz="2500" b="1" dirty="0">
              <a:solidFill>
                <a:srgbClr val="FF0000"/>
              </a:solidFill>
              <a:latin typeface="Arial" pitchFamily="34" charset="0"/>
              <a:cs typeface="Arial" pitchFamily="34" charset="0"/>
            </a:endParaRPr>
          </a:p>
        </p:txBody>
      </p:sp>
      <p:sp>
        <p:nvSpPr>
          <p:cNvPr id="18" name="Text Box 15"/>
          <p:cNvSpPr txBox="1">
            <a:spLocks noChangeArrowheads="1"/>
          </p:cNvSpPr>
          <p:nvPr/>
        </p:nvSpPr>
        <p:spPr bwMode="auto">
          <a:xfrm>
            <a:off x="5943600" y="4876800"/>
            <a:ext cx="1146556"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Chích</a:t>
            </a:r>
            <a:endParaRPr lang="en-US" sz="2500" b="1" dirty="0">
              <a:solidFill>
                <a:srgbClr val="FF0000"/>
              </a:solidFill>
              <a:latin typeface="Arial" pitchFamily="34" charset="0"/>
              <a:cs typeface="Arial" pitchFamily="34" charset="0"/>
            </a:endParaRPr>
          </a:p>
        </p:txBody>
      </p:sp>
      <p:sp>
        <p:nvSpPr>
          <p:cNvPr id="19" name="Text Box 16"/>
          <p:cNvSpPr txBox="1">
            <a:spLocks noChangeArrowheads="1"/>
          </p:cNvSpPr>
          <p:nvPr/>
        </p:nvSpPr>
        <p:spPr bwMode="auto">
          <a:xfrm>
            <a:off x="729916" y="5430054"/>
            <a:ext cx="1184228"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Chích</a:t>
            </a:r>
            <a:endParaRPr lang="en-US" sz="2500" b="1" dirty="0">
              <a:solidFill>
                <a:srgbClr val="FF0000"/>
              </a:solidFill>
              <a:latin typeface="Arial" pitchFamily="34" charset="0"/>
              <a:cs typeface="Arial" pitchFamily="34" charset="0"/>
            </a:endParaRPr>
          </a:p>
        </p:txBody>
      </p:sp>
      <p:sp>
        <p:nvSpPr>
          <p:cNvPr id="20" name="Oval 19"/>
          <p:cNvSpPr/>
          <p:nvPr/>
        </p:nvSpPr>
        <p:spPr>
          <a:xfrm>
            <a:off x="73152" y="169206"/>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1</a:t>
            </a:r>
          </a:p>
        </p:txBody>
      </p:sp>
      <p:sp>
        <p:nvSpPr>
          <p:cNvPr id="21" name="Oval 20"/>
          <p:cNvSpPr/>
          <p:nvPr/>
        </p:nvSpPr>
        <p:spPr>
          <a:xfrm>
            <a:off x="76200" y="2275374"/>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2</a:t>
            </a:r>
          </a:p>
        </p:txBody>
      </p:sp>
      <p:sp>
        <p:nvSpPr>
          <p:cNvPr id="22" name="Oval 21"/>
          <p:cNvSpPr/>
          <p:nvPr/>
        </p:nvSpPr>
        <p:spPr>
          <a:xfrm>
            <a:off x="76200" y="696510"/>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3</a:t>
            </a:r>
          </a:p>
        </p:txBody>
      </p:sp>
      <p:sp>
        <p:nvSpPr>
          <p:cNvPr id="23" name="Oval 22"/>
          <p:cNvSpPr/>
          <p:nvPr/>
        </p:nvSpPr>
        <p:spPr>
          <a:xfrm>
            <a:off x="76200" y="1217718"/>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6</a:t>
            </a:r>
          </a:p>
        </p:txBody>
      </p:sp>
      <p:sp>
        <p:nvSpPr>
          <p:cNvPr id="24" name="Oval 23"/>
          <p:cNvSpPr/>
          <p:nvPr/>
        </p:nvSpPr>
        <p:spPr>
          <a:xfrm>
            <a:off x="76200" y="1772454"/>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4</a:t>
            </a:r>
          </a:p>
        </p:txBody>
      </p:sp>
      <p:sp>
        <p:nvSpPr>
          <p:cNvPr id="25" name="Oval 24"/>
          <p:cNvSpPr/>
          <p:nvPr/>
        </p:nvSpPr>
        <p:spPr>
          <a:xfrm>
            <a:off x="76200" y="2839254"/>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7</a:t>
            </a:r>
          </a:p>
        </p:txBody>
      </p:sp>
      <p:sp>
        <p:nvSpPr>
          <p:cNvPr id="26" name="Oval 25"/>
          <p:cNvSpPr/>
          <p:nvPr/>
        </p:nvSpPr>
        <p:spPr>
          <a:xfrm>
            <a:off x="76200" y="3723174"/>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5</a:t>
            </a:r>
          </a:p>
        </p:txBody>
      </p:sp>
      <p:sp>
        <p:nvSpPr>
          <p:cNvPr id="27" name="Oval 26"/>
          <p:cNvSpPr/>
          <p:nvPr/>
        </p:nvSpPr>
        <p:spPr>
          <a:xfrm>
            <a:off x="76200" y="4287054"/>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8</a:t>
            </a:r>
          </a:p>
        </p:txBody>
      </p:sp>
      <p:sp>
        <p:nvSpPr>
          <p:cNvPr id="28" name="Oval 27"/>
          <p:cNvSpPr/>
          <p:nvPr/>
        </p:nvSpPr>
        <p:spPr>
          <a:xfrm>
            <a:off x="76200" y="4887510"/>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9</a:t>
            </a:r>
          </a:p>
        </p:txBody>
      </p:sp>
    </p:spTree>
    <p:extLst>
      <p:ext uri="{BB962C8B-B14F-4D97-AF65-F5344CB8AC3E}">
        <p14:creationId xmlns:p14="http://schemas.microsoft.com/office/powerpoint/2010/main" xmlns="" val="137297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dissolve">
                                      <p:cBhvr>
                                        <p:cTn id="17" dur="1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dissolve">
                                      <p:cBhvr>
                                        <p:cTn id="22" dur="1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dissolve">
                                      <p:cBhvr>
                                        <p:cTn id="27" dur="10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dissolve">
                                      <p:cBhvr>
                                        <p:cTn id="32" dur="1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10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linds(horizontal)">
                                      <p:cBhvr>
                                        <p:cTn id="42" dur="10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linds(horizontal)">
                                      <p:cBhvr>
                                        <p:cTn id="47" dur="10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linds(horizontal)">
                                      <p:cBhvr>
                                        <p:cTn id="52" dur="10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blinds(horizontal)">
                                      <p:cBhvr>
                                        <p:cTn id="57" dur="10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blinds(horizontal)">
                                      <p:cBhvr>
                                        <p:cTn id="62" dur="1000"/>
                                        <p:tgtEl>
                                          <p:spTgt spid="19"/>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barn(inVertical)">
                                      <p:cBhvr>
                                        <p:cTn id="67" dur="5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barn(inVertical)">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6" presetClass="entr" presetSubtype="16"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circle(in)">
                                      <p:cBhvr>
                                        <p:cTn id="77" dur="2000"/>
                                        <p:tgtEl>
                                          <p:spTgt spid="22"/>
                                        </p:tgtEl>
                                      </p:cBhvr>
                                    </p:animEffect>
                                  </p:childTnLst>
                                </p:cTn>
                              </p:par>
                            </p:childTnLst>
                          </p:cTn>
                        </p:par>
                      </p:childTnLst>
                    </p:cTn>
                  </p:par>
                  <p:par>
                    <p:cTn id="78" fill="hold">
                      <p:stCondLst>
                        <p:cond delay="indefinite"/>
                      </p:stCondLst>
                      <p:childTnLst>
                        <p:par>
                          <p:cTn id="79" fill="hold">
                            <p:stCondLst>
                              <p:cond delay="0"/>
                            </p:stCondLst>
                            <p:childTnLst>
                              <p:par>
                                <p:cTn id="80" presetID="6" presetClass="entr" presetSubtype="16" fill="hold" grpId="0" nodeType="clickEffect">
                                  <p:stCondLst>
                                    <p:cond delay="0"/>
                                  </p:stCondLst>
                                  <p:childTnLst>
                                    <p:set>
                                      <p:cBhvr>
                                        <p:cTn id="81" dur="1" fill="hold">
                                          <p:stCondLst>
                                            <p:cond delay="0"/>
                                          </p:stCondLst>
                                        </p:cTn>
                                        <p:tgtEl>
                                          <p:spTgt spid="24"/>
                                        </p:tgtEl>
                                        <p:attrNameLst>
                                          <p:attrName>style.visibility</p:attrName>
                                        </p:attrNameLst>
                                      </p:cBhvr>
                                      <p:to>
                                        <p:strVal val="visible"/>
                                      </p:to>
                                    </p:set>
                                    <p:animEffect transition="in" filter="circle(in)">
                                      <p:cBhvr>
                                        <p:cTn id="82" dur="2000"/>
                                        <p:tgtEl>
                                          <p:spTgt spid="24"/>
                                        </p:tgtEl>
                                      </p:cBhvr>
                                    </p:animEffect>
                                  </p:childTnLst>
                                </p:cTn>
                              </p:par>
                            </p:childTnLst>
                          </p:cTn>
                        </p:par>
                      </p:childTnLst>
                    </p:cTn>
                  </p:par>
                  <p:par>
                    <p:cTn id="83" fill="hold">
                      <p:stCondLst>
                        <p:cond delay="indefinite"/>
                      </p:stCondLst>
                      <p:childTnLst>
                        <p:par>
                          <p:cTn id="84" fill="hold">
                            <p:stCondLst>
                              <p:cond delay="0"/>
                            </p:stCondLst>
                            <p:childTnLst>
                              <p:par>
                                <p:cTn id="85" presetID="21" presetClass="entr" presetSubtype="1" fill="hold" grpId="0" nodeType="clickEffect">
                                  <p:stCondLst>
                                    <p:cond delay="0"/>
                                  </p:stCondLst>
                                  <p:childTnLst>
                                    <p:set>
                                      <p:cBhvr>
                                        <p:cTn id="86" dur="1" fill="hold">
                                          <p:stCondLst>
                                            <p:cond delay="0"/>
                                          </p:stCondLst>
                                        </p:cTn>
                                        <p:tgtEl>
                                          <p:spTgt spid="26"/>
                                        </p:tgtEl>
                                        <p:attrNameLst>
                                          <p:attrName>style.visibility</p:attrName>
                                        </p:attrNameLst>
                                      </p:cBhvr>
                                      <p:to>
                                        <p:strVal val="visible"/>
                                      </p:to>
                                    </p:set>
                                    <p:animEffect transition="in" filter="wheel(1)">
                                      <p:cBhvr>
                                        <p:cTn id="87" dur="2000"/>
                                        <p:tgtEl>
                                          <p:spTgt spid="26"/>
                                        </p:tgtEl>
                                      </p:cBhvr>
                                    </p:animEffect>
                                  </p:childTnLst>
                                </p:cTn>
                              </p:par>
                            </p:childTnLst>
                          </p:cTn>
                        </p:par>
                      </p:childTnLst>
                    </p:cTn>
                  </p:par>
                  <p:par>
                    <p:cTn id="88" fill="hold">
                      <p:stCondLst>
                        <p:cond delay="indefinite"/>
                      </p:stCondLst>
                      <p:childTnLst>
                        <p:par>
                          <p:cTn id="89" fill="hold">
                            <p:stCondLst>
                              <p:cond delay="0"/>
                            </p:stCondLst>
                            <p:childTnLst>
                              <p:par>
                                <p:cTn id="90" presetID="31" presetClass="entr" presetSubtype="0" fill="hold" grpId="0" nodeType="clickEffect">
                                  <p:stCondLst>
                                    <p:cond delay="0"/>
                                  </p:stCondLst>
                                  <p:childTnLst>
                                    <p:set>
                                      <p:cBhvr>
                                        <p:cTn id="91" dur="1" fill="hold">
                                          <p:stCondLst>
                                            <p:cond delay="0"/>
                                          </p:stCondLst>
                                        </p:cTn>
                                        <p:tgtEl>
                                          <p:spTgt spid="23"/>
                                        </p:tgtEl>
                                        <p:attrNameLst>
                                          <p:attrName>style.visibility</p:attrName>
                                        </p:attrNameLst>
                                      </p:cBhvr>
                                      <p:to>
                                        <p:strVal val="visible"/>
                                      </p:to>
                                    </p:set>
                                    <p:anim calcmode="lin" valueType="num">
                                      <p:cBhvr>
                                        <p:cTn id="92" dur="1000" fill="hold"/>
                                        <p:tgtEl>
                                          <p:spTgt spid="23"/>
                                        </p:tgtEl>
                                        <p:attrNameLst>
                                          <p:attrName>ppt_w</p:attrName>
                                        </p:attrNameLst>
                                      </p:cBhvr>
                                      <p:tavLst>
                                        <p:tav tm="0">
                                          <p:val>
                                            <p:fltVal val="0"/>
                                          </p:val>
                                        </p:tav>
                                        <p:tav tm="100000">
                                          <p:val>
                                            <p:strVal val="#ppt_w"/>
                                          </p:val>
                                        </p:tav>
                                      </p:tavLst>
                                    </p:anim>
                                    <p:anim calcmode="lin" valueType="num">
                                      <p:cBhvr>
                                        <p:cTn id="93" dur="1000" fill="hold"/>
                                        <p:tgtEl>
                                          <p:spTgt spid="23"/>
                                        </p:tgtEl>
                                        <p:attrNameLst>
                                          <p:attrName>ppt_h</p:attrName>
                                        </p:attrNameLst>
                                      </p:cBhvr>
                                      <p:tavLst>
                                        <p:tav tm="0">
                                          <p:val>
                                            <p:fltVal val="0"/>
                                          </p:val>
                                        </p:tav>
                                        <p:tav tm="100000">
                                          <p:val>
                                            <p:strVal val="#ppt_h"/>
                                          </p:val>
                                        </p:tav>
                                      </p:tavLst>
                                    </p:anim>
                                    <p:anim calcmode="lin" valueType="num">
                                      <p:cBhvr>
                                        <p:cTn id="94" dur="1000" fill="hold"/>
                                        <p:tgtEl>
                                          <p:spTgt spid="23"/>
                                        </p:tgtEl>
                                        <p:attrNameLst>
                                          <p:attrName>style.rotation</p:attrName>
                                        </p:attrNameLst>
                                      </p:cBhvr>
                                      <p:tavLst>
                                        <p:tav tm="0">
                                          <p:val>
                                            <p:fltVal val="90"/>
                                          </p:val>
                                        </p:tav>
                                        <p:tav tm="100000">
                                          <p:val>
                                            <p:fltVal val="0"/>
                                          </p:val>
                                        </p:tav>
                                      </p:tavLst>
                                    </p:anim>
                                    <p:animEffect transition="in" filter="fade">
                                      <p:cBhvr>
                                        <p:cTn id="95" dur="1000"/>
                                        <p:tgtEl>
                                          <p:spTgt spid="23"/>
                                        </p:tgtEl>
                                      </p:cBhvr>
                                    </p:animEffect>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grpId="0" nodeType="clickEffect">
                                  <p:stCondLst>
                                    <p:cond delay="0"/>
                                  </p:stCondLst>
                                  <p:childTnLst>
                                    <p:set>
                                      <p:cBhvr>
                                        <p:cTn id="99" dur="1" fill="hold">
                                          <p:stCondLst>
                                            <p:cond delay="0"/>
                                          </p:stCondLst>
                                        </p:cTn>
                                        <p:tgtEl>
                                          <p:spTgt spid="25"/>
                                        </p:tgtEl>
                                        <p:attrNameLst>
                                          <p:attrName>style.visibility</p:attrName>
                                        </p:attrNameLst>
                                      </p:cBhvr>
                                      <p:to>
                                        <p:strVal val="visible"/>
                                      </p:to>
                                    </p:set>
                                    <p:animEffect transition="in" filter="fade">
                                      <p:cBhvr>
                                        <p:cTn id="100" dur="1000"/>
                                        <p:tgtEl>
                                          <p:spTgt spid="25"/>
                                        </p:tgtEl>
                                      </p:cBhvr>
                                    </p:animEffect>
                                    <p:anim calcmode="lin" valueType="num">
                                      <p:cBhvr>
                                        <p:cTn id="101" dur="1000" fill="hold"/>
                                        <p:tgtEl>
                                          <p:spTgt spid="25"/>
                                        </p:tgtEl>
                                        <p:attrNameLst>
                                          <p:attrName>ppt_x</p:attrName>
                                        </p:attrNameLst>
                                      </p:cBhvr>
                                      <p:tavLst>
                                        <p:tav tm="0">
                                          <p:val>
                                            <p:strVal val="#ppt_x"/>
                                          </p:val>
                                        </p:tav>
                                        <p:tav tm="100000">
                                          <p:val>
                                            <p:strVal val="#ppt_x"/>
                                          </p:val>
                                        </p:tav>
                                      </p:tavLst>
                                    </p:anim>
                                    <p:anim calcmode="lin" valueType="num">
                                      <p:cBhvr>
                                        <p:cTn id="102"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27"/>
                                        </p:tgtEl>
                                        <p:attrNameLst>
                                          <p:attrName>style.visibility</p:attrName>
                                        </p:attrNameLst>
                                      </p:cBhvr>
                                      <p:to>
                                        <p:strVal val="visible"/>
                                      </p:to>
                                    </p:set>
                                    <p:animEffect transition="in" filter="fade">
                                      <p:cBhvr>
                                        <p:cTn id="107" dur="500"/>
                                        <p:tgtEl>
                                          <p:spTgt spid="27"/>
                                        </p:tgtEl>
                                      </p:cBhvr>
                                    </p:animEffect>
                                  </p:childTnLst>
                                </p:cTn>
                              </p:par>
                            </p:childTnLst>
                          </p:cTn>
                        </p:par>
                      </p:childTnLst>
                    </p:cTn>
                  </p:par>
                  <p:par>
                    <p:cTn id="108" fill="hold">
                      <p:stCondLst>
                        <p:cond delay="indefinite"/>
                      </p:stCondLst>
                      <p:childTnLst>
                        <p:par>
                          <p:cTn id="109" fill="hold">
                            <p:stCondLst>
                              <p:cond delay="0"/>
                            </p:stCondLst>
                            <p:childTnLst>
                              <p:par>
                                <p:cTn id="110" presetID="6" presetClass="entr" presetSubtype="16" fill="hold" grpId="0" nodeType="clickEffect">
                                  <p:stCondLst>
                                    <p:cond delay="0"/>
                                  </p:stCondLst>
                                  <p:childTnLst>
                                    <p:set>
                                      <p:cBhvr>
                                        <p:cTn id="111" dur="1" fill="hold">
                                          <p:stCondLst>
                                            <p:cond delay="0"/>
                                          </p:stCondLst>
                                        </p:cTn>
                                        <p:tgtEl>
                                          <p:spTgt spid="28"/>
                                        </p:tgtEl>
                                        <p:attrNameLst>
                                          <p:attrName>style.visibility</p:attrName>
                                        </p:attrNameLst>
                                      </p:cBhvr>
                                      <p:to>
                                        <p:strVal val="visible"/>
                                      </p:to>
                                    </p:set>
                                    <p:animEffect transition="in" filter="circle(in)">
                                      <p:cBhvr>
                                        <p:cTn id="112"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P spid="17" grpId="0"/>
      <p:bldP spid="18" grpId="0"/>
      <p:bldP spid="19" grpId="0"/>
      <p:bldP spid="20" grpId="0" animBg="1"/>
      <p:bldP spid="21" grpId="0" animBg="1"/>
      <p:bldP spid="22" grpId="0" animBg="1"/>
      <p:bldP spid="23" grpId="0" animBg="1"/>
      <p:bldP spid="24" grpId="0" animBg="1"/>
      <p:bldP spid="25" grpId="0" animBg="1"/>
      <p:bldP spid="26" grpId="0" animBg="1"/>
      <p:bldP spid="27" grpId="0" animBg="1"/>
      <p:bldP spid="2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 y="657487"/>
            <a:ext cx="8915400" cy="5724644"/>
          </a:xfrm>
          <a:prstGeom prst="rect">
            <a:avLst/>
          </a:prstGeom>
        </p:spPr>
        <p:txBody>
          <a:bodyPr wrap="square">
            <a:spAutoFit/>
          </a:bodyPr>
          <a:lstStyle/>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1.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hôm</a:t>
            </a:r>
            <a:r>
              <a:rPr lang="en-US" sz="2600" dirty="0">
                <a:solidFill>
                  <a:prstClr val="black"/>
                </a:solidFill>
                <a:latin typeface="Arial" panose="020B0604020202020204" pitchFamily="34" charset="0"/>
                <a:cs typeface="Arial" panose="020B0604020202020204" pitchFamily="34" charset="0"/>
              </a:rPr>
              <a:t>, ….….. </a:t>
            </a:r>
            <a:r>
              <a:rPr lang="en-US" sz="2600" dirty="0" err="1">
                <a:solidFill>
                  <a:prstClr val="black"/>
                </a:solidFill>
                <a:latin typeface="Arial" panose="020B0604020202020204" pitchFamily="34" charset="0"/>
                <a:cs typeface="Arial" panose="020B0604020202020204" pitchFamily="34" charset="0"/>
              </a:rPr>
              <a:t>được</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bà</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gửi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cho</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hộp</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hạt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kê</a:t>
            </a:r>
            <a:r>
              <a:rPr lang="en-US" sz="2600" dirty="0">
                <a:solidFill>
                  <a:prstClr val="black"/>
                </a:solidFill>
                <a:latin typeface="Arial" panose="020B0604020202020204" pitchFamily="34" charset="0"/>
                <a:cs typeface="Arial" panose="020B0604020202020204" pitchFamily="34" charset="0"/>
              </a:rPr>
              <a:t>.</a:t>
            </a: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5.  ..…….</a:t>
            </a:r>
            <a:r>
              <a:rPr lang="en-US" sz="2600" dirty="0" err="1">
                <a:solidFill>
                  <a:prstClr val="black"/>
                </a:solidFill>
                <a:latin typeface="Arial" panose="020B0604020202020204" pitchFamily="34" charset="0"/>
                <a:cs typeface="Arial" panose="020B0604020202020204" pitchFamily="34" charset="0"/>
              </a:rPr>
              <a:t>không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muốn</a:t>
            </a:r>
            <a:r>
              <a:rPr lang="en-US" sz="2600" dirty="0">
                <a:solidFill>
                  <a:prstClr val="black"/>
                </a:solidFill>
                <a:latin typeface="Arial" panose="020B0604020202020204" pitchFamily="34" charset="0"/>
                <a:cs typeface="Arial" panose="020B0604020202020204" pitchFamily="34" charset="0"/>
              </a:rPr>
              <a:t> chia </a:t>
            </a:r>
            <a:r>
              <a:rPr lang="en-US" sz="2600" dirty="0" err="1">
                <a:solidFill>
                  <a:prstClr val="black"/>
                </a:solidFill>
                <a:latin typeface="Arial" panose="020B0604020202020204" pitchFamily="34" charset="0"/>
                <a:cs typeface="Arial" panose="020B0604020202020204" pitchFamily="34" charset="0"/>
              </a:rPr>
              <a:t>cho</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cùng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ăn</a:t>
            </a:r>
            <a:r>
              <a:rPr lang="en-US" sz="2600" dirty="0">
                <a:solidFill>
                  <a:prstClr val="black"/>
                </a:solidFill>
                <a:latin typeface="Arial" panose="020B0604020202020204" pitchFamily="34" charset="0"/>
                <a:cs typeface="Arial" panose="020B0604020202020204" pitchFamily="34" charset="0"/>
              </a:rPr>
              <a:t>.</a:t>
            </a: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2.  </a:t>
            </a:r>
            <a:r>
              <a:rPr lang="en-US" sz="2600" dirty="0" err="1">
                <a:solidFill>
                  <a:prstClr val="black"/>
                </a:solidFill>
                <a:latin typeface="Arial" panose="020B0604020202020204" pitchFamily="34" charset="0"/>
                <a:cs typeface="Arial" panose="020B0604020202020204" pitchFamily="34" charset="0"/>
              </a:rPr>
              <a:t>Thế</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là</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hằng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ngày</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nằm</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trong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tổ</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ăn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hạt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kê</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mình</a:t>
            </a:r>
            <a:r>
              <a:rPr lang="en-US" sz="2600" dirty="0">
                <a:solidFill>
                  <a:prstClr val="black"/>
                </a:solidFill>
                <a:latin typeface="Arial" panose="020B0604020202020204" pitchFamily="34" charset="0"/>
                <a:cs typeface="Arial" panose="020B0604020202020204" pitchFamily="34" charset="0"/>
              </a:rPr>
              <a:t>.</a:t>
            </a: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4.  </a:t>
            </a:r>
            <a:r>
              <a:rPr lang="en-US" sz="2600" dirty="0" err="1">
                <a:solidFill>
                  <a:prstClr val="black"/>
                </a:solidFill>
                <a:latin typeface="Arial" panose="020B0604020202020204" pitchFamily="34" charset="0"/>
                <a:cs typeface="Arial" panose="020B0604020202020204" pitchFamily="34" charset="0"/>
              </a:rPr>
              <a:t>Khi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ăn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hết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bèn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quẳng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chiếc</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hộp</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đi</a:t>
            </a:r>
            <a:r>
              <a:rPr lang="en-US" sz="2600" dirty="0">
                <a:solidFill>
                  <a:prstClr val="black"/>
                </a:solidFill>
                <a:latin typeface="Arial" panose="020B0604020202020204" pitchFamily="34" charset="0"/>
                <a:cs typeface="Arial" panose="020B0604020202020204" pitchFamily="34" charset="0"/>
              </a:rPr>
              <a:t>.</a:t>
            </a: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7.  </a:t>
            </a:r>
            <a:r>
              <a:rPr lang="en-US" sz="2600" dirty="0" err="1">
                <a:solidFill>
                  <a:prstClr val="black"/>
                </a:solidFill>
                <a:latin typeface="Arial" panose="020B0604020202020204" pitchFamily="34" charset="0"/>
                <a:cs typeface="Arial" panose="020B0604020202020204" pitchFamily="34" charset="0"/>
              </a:rPr>
              <a:t>Gió</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đưa</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những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hạt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kê</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còn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sót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lại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trong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hộp</a:t>
            </a:r>
            <a:r>
              <a:rPr lang="en-US" sz="2600" dirty="0">
                <a:solidFill>
                  <a:prstClr val="black"/>
                </a:solidFill>
                <a:latin typeface="Arial" panose="020B0604020202020204" pitchFamily="34" charset="0"/>
                <a:cs typeface="Arial" panose="020B0604020202020204" pitchFamily="34" charset="0"/>
              </a:rPr>
              <a:t> bay </a:t>
            </a:r>
            <a:r>
              <a:rPr lang="en-US" sz="2600" dirty="0" err="1">
                <a:solidFill>
                  <a:prstClr val="black"/>
                </a:solidFill>
                <a:latin typeface="Arial" panose="020B0604020202020204" pitchFamily="34" charset="0"/>
                <a:cs typeface="Arial" panose="020B0604020202020204" pitchFamily="34" charset="0"/>
              </a:rPr>
              <a:t>xa</a:t>
            </a:r>
            <a:r>
              <a:rPr lang="en-US" sz="2600" dirty="0">
                <a:solidFill>
                  <a:prstClr val="black"/>
                </a:solidFill>
                <a:latin typeface="Arial" panose="020B0604020202020204" pitchFamily="34" charset="0"/>
                <a:cs typeface="Arial" panose="020B0604020202020204" pitchFamily="34" charset="0"/>
              </a:rPr>
              <a:t>.</a:t>
            </a: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3.  …….  </a:t>
            </a:r>
            <a:r>
              <a:rPr lang="en-US" sz="2600" dirty="0" err="1">
                <a:solidFill>
                  <a:prstClr val="black"/>
                </a:solidFill>
                <a:latin typeface="Arial" panose="020B0604020202020204" pitchFamily="34" charset="0"/>
                <a:cs typeface="Arial" panose="020B0604020202020204" pitchFamily="34" charset="0"/>
              </a:rPr>
              <a:t>đi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kiếm</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mồi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tìm</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được</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những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hạt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kê</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ngon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lành</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ấy</a:t>
            </a:r>
            <a:r>
              <a:rPr lang="en-US" sz="2600" dirty="0">
                <a:solidFill>
                  <a:prstClr val="black"/>
                </a:solidFill>
                <a:latin typeface="Arial" panose="020B0604020202020204" pitchFamily="34" charset="0"/>
                <a:cs typeface="Arial" panose="020B0604020202020204" pitchFamily="34" charset="0"/>
              </a:rPr>
              <a:t>.</a:t>
            </a: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6.  ……….</a:t>
            </a:r>
            <a:r>
              <a:rPr lang="en-US" sz="2600" dirty="0" err="1">
                <a:solidFill>
                  <a:prstClr val="black"/>
                </a:solidFill>
                <a:latin typeface="Arial" panose="020B0604020202020204" pitchFamily="34" charset="0"/>
                <a:cs typeface="Arial" panose="020B0604020202020204" pitchFamily="34" charset="0"/>
              </a:rPr>
              <a:t>bèn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gói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cẩn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thận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những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hạt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kê</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còn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sót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lại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vào</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chiếc</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lá</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rồi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đi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tìm</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người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bạn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thân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của</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mình</a:t>
            </a:r>
            <a:r>
              <a:rPr lang="en-US" sz="2600" dirty="0">
                <a:solidFill>
                  <a:prstClr val="black"/>
                </a:solidFill>
                <a:latin typeface="Arial" panose="020B0604020202020204" pitchFamily="34" charset="0"/>
                <a:cs typeface="Arial" panose="020B0604020202020204" pitchFamily="34" charset="0"/>
              </a:rPr>
              <a:t>.</a:t>
            </a: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8.  …….…</a:t>
            </a:r>
            <a:r>
              <a:rPr lang="en-US" sz="2600" dirty="0" err="1">
                <a:solidFill>
                  <a:prstClr val="black"/>
                </a:solidFill>
                <a:latin typeface="Arial" panose="020B0604020202020204" pitchFamily="34" charset="0"/>
                <a:cs typeface="Arial" panose="020B0604020202020204" pitchFamily="34" charset="0"/>
              </a:rPr>
              <a:t>vui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vẻ</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đưa</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cho</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nửa</a:t>
            </a:r>
            <a:r>
              <a:rPr lang="en-US" sz="2600" dirty="0">
                <a:solidFill>
                  <a:prstClr val="black"/>
                </a:solidFill>
                <a:latin typeface="Arial" panose="020B0604020202020204" pitchFamily="34" charset="0"/>
                <a:cs typeface="Arial" panose="020B0604020202020204" pitchFamily="34" charset="0"/>
              </a:rPr>
              <a:t>.</a:t>
            </a:r>
          </a:p>
          <a:p>
            <a:pPr lvl="0" eaLnBrk="1" hangingPunct="1">
              <a:spcBef>
                <a:spcPts val="1200"/>
              </a:spcBef>
              <a:buClr>
                <a:srgbClr val="0BD0D9"/>
              </a:buClr>
              <a:buSzPct val="95000"/>
            </a:pPr>
            <a:r>
              <a:rPr lang="en-US" sz="2600" dirty="0" smtClean="0">
                <a:solidFill>
                  <a:prstClr val="black"/>
                </a:solidFill>
                <a:latin typeface="Arial" panose="020B0604020202020204" pitchFamily="34" charset="0"/>
                <a:cs typeface="Arial" panose="020B0604020202020204" pitchFamily="34" charset="0"/>
              </a:rPr>
              <a:t>9. .……... </a:t>
            </a:r>
            <a:r>
              <a:rPr lang="en-US" sz="2600" dirty="0" err="1">
                <a:solidFill>
                  <a:prstClr val="black"/>
                </a:solidFill>
                <a:latin typeface="Arial" panose="020B0604020202020204" pitchFamily="34" charset="0"/>
                <a:cs typeface="Arial" panose="020B0604020202020204" pitchFamily="34" charset="0"/>
              </a:rPr>
              <a:t>ngượng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nghịu</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nhận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quà</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của</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và</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tự</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nhủ</a:t>
            </a:r>
            <a:r>
              <a:rPr lang="en-US" sz="2600" dirty="0">
                <a:solidFill>
                  <a:prstClr val="black"/>
                </a:solidFill>
                <a:latin typeface="Arial" panose="020B0604020202020204" pitchFamily="34" charset="0"/>
                <a:cs typeface="Arial" panose="020B0604020202020204" pitchFamily="34" charset="0"/>
              </a:rPr>
              <a:t>: “……….. </a:t>
            </a:r>
            <a:r>
              <a:rPr lang="en-US" sz="2600" dirty="0" err="1">
                <a:solidFill>
                  <a:prstClr val="black"/>
                </a:solidFill>
                <a:latin typeface="Arial" panose="020B0604020202020204" pitchFamily="34" charset="0"/>
                <a:cs typeface="Arial" panose="020B0604020202020204" pitchFamily="34" charset="0"/>
              </a:rPr>
              <a:t>đã</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cho</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mình</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bài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học</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quý</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về</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tình</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bạn</a:t>
            </a:r>
            <a:r>
              <a:rPr lang="en-US" sz="2600" dirty="0" smtClean="0">
                <a:solidFill>
                  <a:prstClr val="black"/>
                </a:solidFill>
                <a:latin typeface="Arial" panose="020B0604020202020204" pitchFamily="34" charset="0"/>
                <a:cs typeface="Arial" panose="020B0604020202020204" pitchFamily="34" charset="0"/>
              </a:rPr>
              <a:t>.”</a:t>
            </a:r>
            <a:endParaRPr lang="en-US" sz="2600" dirty="0">
              <a:solidFill>
                <a:prstClr val="black"/>
              </a:solidFill>
              <a:latin typeface="Arial" panose="020B0604020202020204" pitchFamily="34" charset="0"/>
              <a:cs typeface="Arial" panose="020B0604020202020204" pitchFamily="34" charset="0"/>
            </a:endParaRPr>
          </a:p>
        </p:txBody>
      </p:sp>
      <p:sp>
        <p:nvSpPr>
          <p:cNvPr id="6" name="Text Box 4"/>
          <p:cNvSpPr txBox="1">
            <a:spLocks noChangeArrowheads="1"/>
          </p:cNvSpPr>
          <p:nvPr/>
        </p:nvSpPr>
        <p:spPr bwMode="auto">
          <a:xfrm>
            <a:off x="2171700" y="589746"/>
            <a:ext cx="7239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7" name="Text Box 5"/>
          <p:cNvSpPr txBox="1">
            <a:spLocks noChangeArrowheads="1"/>
          </p:cNvSpPr>
          <p:nvPr/>
        </p:nvSpPr>
        <p:spPr bwMode="auto">
          <a:xfrm>
            <a:off x="762000" y="1199346"/>
            <a:ext cx="1447800" cy="477054"/>
          </a:xfrm>
          <a:prstGeom prst="rect">
            <a:avLst/>
          </a:prstGeom>
          <a:noFill/>
          <a:ln w="9525">
            <a:noFill/>
            <a:miter lim="800000"/>
            <a:headEnd/>
            <a:tailEnd/>
          </a:ln>
        </p:spPr>
        <p:txBody>
          <a:bodyPr>
            <a:spAutoFit/>
          </a:bodyPr>
          <a:lstStyle/>
          <a:p>
            <a:pPr>
              <a:spcBef>
                <a:spcPct val="50000"/>
              </a:spcBef>
            </a:pPr>
            <a:r>
              <a:rPr lang="en-US" sz="2500">
                <a:solidFill>
                  <a:srgbClr val="FF0000"/>
                </a:solidFill>
                <a:latin typeface="Arial" panose="020B0604020202020204" pitchFamily="34" charset="0"/>
                <a:cs typeface="Arial" panose="020B0604020202020204" pitchFamily="34" charset="0"/>
              </a:rPr>
              <a:t>Sẻ</a:t>
            </a:r>
          </a:p>
        </p:txBody>
      </p:sp>
      <p:sp>
        <p:nvSpPr>
          <p:cNvPr id="8" name="Text Box 6"/>
          <p:cNvSpPr txBox="1">
            <a:spLocks noChangeArrowheads="1"/>
          </p:cNvSpPr>
          <p:nvPr/>
        </p:nvSpPr>
        <p:spPr bwMode="auto">
          <a:xfrm>
            <a:off x="3296412" y="1705314"/>
            <a:ext cx="7239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9" name="Text Box 10"/>
          <p:cNvSpPr txBox="1">
            <a:spLocks noChangeArrowheads="1"/>
          </p:cNvSpPr>
          <p:nvPr/>
        </p:nvSpPr>
        <p:spPr bwMode="auto">
          <a:xfrm>
            <a:off x="4800600" y="1190202"/>
            <a:ext cx="1447800" cy="477054"/>
          </a:xfrm>
          <a:prstGeom prst="rect">
            <a:avLst/>
          </a:prstGeom>
          <a:noFill/>
          <a:ln w="9525">
            <a:noFill/>
            <a:miter lim="800000"/>
            <a:headEnd/>
            <a:tailEnd/>
          </a:ln>
        </p:spPr>
        <p:txBody>
          <a:bodyPr>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0" name="Text Box 8"/>
          <p:cNvSpPr txBox="1">
            <a:spLocks noChangeArrowheads="1"/>
          </p:cNvSpPr>
          <p:nvPr/>
        </p:nvSpPr>
        <p:spPr bwMode="auto">
          <a:xfrm>
            <a:off x="2298272" y="2246292"/>
            <a:ext cx="7239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Sẻ</a:t>
            </a:r>
            <a:endParaRPr lang="en-US" sz="2500" b="1" dirty="0">
              <a:solidFill>
                <a:srgbClr val="FF0000"/>
              </a:solidFill>
              <a:latin typeface="Arial" pitchFamily="34" charset="0"/>
              <a:cs typeface="Arial" pitchFamily="34" charset="0"/>
            </a:endParaRPr>
          </a:p>
        </p:txBody>
      </p:sp>
      <p:sp>
        <p:nvSpPr>
          <p:cNvPr id="12" name="Text Box 10"/>
          <p:cNvSpPr txBox="1">
            <a:spLocks noChangeArrowheads="1"/>
          </p:cNvSpPr>
          <p:nvPr/>
        </p:nvSpPr>
        <p:spPr bwMode="auto">
          <a:xfrm>
            <a:off x="668314" y="3886200"/>
            <a:ext cx="11684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Chích</a:t>
            </a:r>
            <a:endParaRPr lang="en-US" sz="2500" b="1" dirty="0">
              <a:solidFill>
                <a:srgbClr val="FF0000"/>
              </a:solidFill>
              <a:latin typeface="Arial" pitchFamily="34" charset="0"/>
              <a:cs typeface="Arial" pitchFamily="34" charset="0"/>
            </a:endParaRPr>
          </a:p>
        </p:txBody>
      </p:sp>
      <p:sp>
        <p:nvSpPr>
          <p:cNvPr id="13" name="Text Box 11"/>
          <p:cNvSpPr txBox="1">
            <a:spLocks noChangeArrowheads="1"/>
          </p:cNvSpPr>
          <p:nvPr/>
        </p:nvSpPr>
        <p:spPr bwMode="auto">
          <a:xfrm>
            <a:off x="520700" y="3352800"/>
            <a:ext cx="1231900"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Chích</a:t>
            </a:r>
            <a:endParaRPr lang="en-US" sz="2500" b="1" dirty="0">
              <a:solidFill>
                <a:srgbClr val="FF0000"/>
              </a:solidFill>
              <a:latin typeface="Arial" pitchFamily="34" charset="0"/>
              <a:cs typeface="Arial" pitchFamily="34" charset="0"/>
            </a:endParaRPr>
          </a:p>
        </p:txBody>
      </p:sp>
      <p:sp>
        <p:nvSpPr>
          <p:cNvPr id="14" name="Text Box 12"/>
          <p:cNvSpPr txBox="1">
            <a:spLocks noChangeArrowheads="1"/>
          </p:cNvSpPr>
          <p:nvPr/>
        </p:nvSpPr>
        <p:spPr bwMode="auto">
          <a:xfrm>
            <a:off x="641016" y="4856946"/>
            <a:ext cx="1111584"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Chích</a:t>
            </a:r>
            <a:endParaRPr lang="en-US" sz="2500" b="1" dirty="0">
              <a:solidFill>
                <a:srgbClr val="FF0000"/>
              </a:solidFill>
              <a:latin typeface="Arial" pitchFamily="34" charset="0"/>
              <a:cs typeface="Arial" pitchFamily="34" charset="0"/>
            </a:endParaRPr>
          </a:p>
        </p:txBody>
      </p:sp>
      <p:sp>
        <p:nvSpPr>
          <p:cNvPr id="15" name="Text Box 13"/>
          <p:cNvSpPr txBox="1">
            <a:spLocks noChangeArrowheads="1"/>
          </p:cNvSpPr>
          <p:nvPr/>
        </p:nvSpPr>
        <p:spPr bwMode="auto">
          <a:xfrm>
            <a:off x="4191000" y="4856946"/>
            <a:ext cx="1447800" cy="477054"/>
          </a:xfrm>
          <a:prstGeom prst="rect">
            <a:avLst/>
          </a:prstGeom>
          <a:noFill/>
          <a:ln w="9525">
            <a:noFill/>
            <a:miter lim="800000"/>
            <a:headEnd/>
            <a:tailEnd/>
          </a:ln>
        </p:spPr>
        <p:txBody>
          <a:bodyPr>
            <a:spAutoFit/>
          </a:bodyPr>
          <a:lstStyle/>
          <a:p>
            <a:pPr>
              <a:spcBef>
                <a:spcPct val="50000"/>
              </a:spcBef>
            </a:pPr>
            <a:r>
              <a:rPr lang="en-US" sz="2500" b="1" dirty="0" err="1">
                <a:solidFill>
                  <a:srgbClr val="FF0000"/>
                </a:solidFill>
                <a:latin typeface="Arial" pitchFamily="34" charset="0"/>
                <a:cs typeface="Arial" pitchFamily="34" charset="0"/>
              </a:rPr>
              <a:t>Sẻ</a:t>
            </a:r>
            <a:endParaRPr lang="en-US" sz="2500" b="1" dirty="0">
              <a:solidFill>
                <a:srgbClr val="FF0000"/>
              </a:solidFill>
              <a:latin typeface="Arial" pitchFamily="34" charset="0"/>
              <a:cs typeface="Arial" pitchFamily="34" charset="0"/>
            </a:endParaRPr>
          </a:p>
        </p:txBody>
      </p:sp>
      <p:sp>
        <p:nvSpPr>
          <p:cNvPr id="16" name="Text Box 14"/>
          <p:cNvSpPr txBox="1">
            <a:spLocks noChangeArrowheads="1"/>
          </p:cNvSpPr>
          <p:nvPr/>
        </p:nvSpPr>
        <p:spPr bwMode="auto">
          <a:xfrm>
            <a:off x="685800" y="5446692"/>
            <a:ext cx="838200" cy="477054"/>
          </a:xfrm>
          <a:prstGeom prst="rect">
            <a:avLst/>
          </a:prstGeom>
          <a:noFill/>
          <a:ln w="9525">
            <a:noFill/>
            <a:miter lim="800000"/>
            <a:headEnd/>
            <a:tailEnd/>
          </a:ln>
        </p:spPr>
        <p:txBody>
          <a:bodyPr>
            <a:spAutoFit/>
          </a:bodyPr>
          <a:lstStyle/>
          <a:p>
            <a:pPr>
              <a:spcBef>
                <a:spcPct val="50000"/>
              </a:spcBef>
            </a:pPr>
            <a:r>
              <a:rPr lang="en-US" sz="2500" b="1" dirty="0" err="1">
                <a:solidFill>
                  <a:srgbClr val="FF0000"/>
                </a:solidFill>
                <a:latin typeface="Arial" pitchFamily="34" charset="0"/>
                <a:cs typeface="Arial" pitchFamily="34" charset="0"/>
              </a:rPr>
              <a:t>Sẻ</a:t>
            </a:r>
            <a:endParaRPr lang="en-US" sz="2500" b="1" dirty="0">
              <a:solidFill>
                <a:srgbClr val="FF0000"/>
              </a:solidFill>
              <a:latin typeface="Arial" pitchFamily="34" charset="0"/>
              <a:cs typeface="Arial" pitchFamily="34" charset="0"/>
            </a:endParaRPr>
          </a:p>
        </p:txBody>
      </p:sp>
      <p:sp>
        <p:nvSpPr>
          <p:cNvPr id="17" name="Text Box 15"/>
          <p:cNvSpPr txBox="1">
            <a:spLocks noChangeArrowheads="1"/>
          </p:cNvSpPr>
          <p:nvPr/>
        </p:nvSpPr>
        <p:spPr bwMode="auto">
          <a:xfrm>
            <a:off x="5943600" y="5390346"/>
            <a:ext cx="1146556"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Chích</a:t>
            </a:r>
            <a:endParaRPr lang="en-US" sz="2500" b="1" dirty="0">
              <a:solidFill>
                <a:srgbClr val="FF0000"/>
              </a:solidFill>
              <a:latin typeface="Arial" pitchFamily="34" charset="0"/>
              <a:cs typeface="Arial" pitchFamily="34" charset="0"/>
            </a:endParaRPr>
          </a:p>
        </p:txBody>
      </p:sp>
      <p:sp>
        <p:nvSpPr>
          <p:cNvPr id="18" name="Text Box 16"/>
          <p:cNvSpPr txBox="1">
            <a:spLocks noChangeArrowheads="1"/>
          </p:cNvSpPr>
          <p:nvPr/>
        </p:nvSpPr>
        <p:spPr bwMode="auto">
          <a:xfrm>
            <a:off x="457200" y="5847546"/>
            <a:ext cx="1184228" cy="477054"/>
          </a:xfrm>
          <a:prstGeom prst="rect">
            <a:avLst/>
          </a:prstGeom>
          <a:noFill/>
          <a:ln w="9525">
            <a:noFill/>
            <a:miter lim="800000"/>
            <a:headEnd/>
            <a:tailEnd/>
          </a:ln>
        </p:spPr>
        <p:txBody>
          <a:bodyPr wrap="square">
            <a:spAutoFit/>
          </a:bodyPr>
          <a:lstStyle/>
          <a:p>
            <a:pPr>
              <a:spcBef>
                <a:spcPct val="50000"/>
              </a:spcBef>
            </a:pPr>
            <a:r>
              <a:rPr lang="en-US" sz="2500" b="1" dirty="0" err="1">
                <a:solidFill>
                  <a:srgbClr val="FF0000"/>
                </a:solidFill>
                <a:latin typeface="Arial" pitchFamily="34" charset="0"/>
                <a:cs typeface="Arial" pitchFamily="34" charset="0"/>
              </a:rPr>
              <a:t>Chích</a:t>
            </a:r>
            <a:endParaRPr lang="en-US" sz="2500" b="1" dirty="0">
              <a:solidFill>
                <a:srgbClr val="FF0000"/>
              </a:solidFill>
              <a:latin typeface="Arial" pitchFamily="34" charset="0"/>
              <a:cs typeface="Arial" pitchFamily="34" charset="0"/>
            </a:endParaRPr>
          </a:p>
        </p:txBody>
      </p:sp>
      <p:sp>
        <p:nvSpPr>
          <p:cNvPr id="19" name="Rectangle 18"/>
          <p:cNvSpPr/>
          <p:nvPr/>
        </p:nvSpPr>
        <p:spPr>
          <a:xfrm>
            <a:off x="3022172" y="152400"/>
            <a:ext cx="2921428" cy="584775"/>
          </a:xfrm>
          <a:prstGeom prst="rect">
            <a:avLst/>
          </a:prstGeom>
          <a:solidFill>
            <a:schemeClr val="accent4">
              <a:lumMod val="60000"/>
              <a:lumOff val="40000"/>
            </a:schemeClr>
          </a:solidFill>
        </p:spPr>
        <p:txBody>
          <a:bodyPr wrap="square">
            <a:spAutoFit/>
          </a:bodyPr>
          <a:lstStyle/>
          <a:p>
            <a:pPr lvl="0" algn="ctr"/>
            <a:r>
              <a:rPr lang="en-US" sz="3200" b="1" dirty="0" err="1" smtClean="0">
                <a:solidFill>
                  <a:srgbClr val="FF0000"/>
                </a:solidFill>
                <a:latin typeface="Arial" panose="020B0604020202020204" pitchFamily="34" charset="0"/>
                <a:cs typeface="Arial" panose="020B0604020202020204" pitchFamily="34" charset="0"/>
              </a:rPr>
              <a:t>Bài</a:t>
            </a:r>
            <a:r>
              <a:rPr lang="en-US" sz="3200" b="1" dirty="0" smtClean="0">
                <a:solidFill>
                  <a:srgbClr val="FF0000"/>
                </a:solidFill>
                <a:latin typeface="Arial" panose="020B0604020202020204" pitchFamily="34" charset="0"/>
                <a:cs typeface="Arial" panose="020B0604020202020204" pitchFamily="34" charset="0"/>
              </a:rPr>
              <a:t> </a:t>
            </a:r>
            <a:r>
              <a:rPr lang="en-US" sz="3200" b="1" dirty="0" err="1" smtClean="0">
                <a:solidFill>
                  <a:srgbClr val="FF0000"/>
                </a:solidFill>
                <a:latin typeface="Arial" panose="020B0604020202020204" pitchFamily="34" charset="0"/>
                <a:cs typeface="Arial" panose="020B0604020202020204" pitchFamily="34" charset="0"/>
              </a:rPr>
              <a:t>học</a:t>
            </a:r>
            <a:r>
              <a:rPr lang="en-US" sz="3200" b="1" dirty="0" smtClean="0">
                <a:solidFill>
                  <a:srgbClr val="FF0000"/>
                </a:solidFill>
                <a:latin typeface="Arial" panose="020B0604020202020204" pitchFamily="34" charset="0"/>
                <a:cs typeface="Arial" panose="020B0604020202020204" pitchFamily="34" charset="0"/>
              </a:rPr>
              <a:t> </a:t>
            </a:r>
            <a:r>
              <a:rPr lang="en-US" sz="3200" b="1" dirty="0" err="1" smtClean="0">
                <a:solidFill>
                  <a:srgbClr val="FF0000"/>
                </a:solidFill>
                <a:latin typeface="Arial" panose="020B0604020202020204" pitchFamily="34" charset="0"/>
                <a:cs typeface="Arial" panose="020B0604020202020204" pitchFamily="34" charset="0"/>
              </a:rPr>
              <a:t>quý</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270938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heel(1)">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
        <p:nvSpPr>
          <p:cNvPr id="4" name="Snip Diagonal Corner Rectangle 3"/>
          <p:cNvSpPr/>
          <p:nvPr/>
        </p:nvSpPr>
        <p:spPr>
          <a:xfrm>
            <a:off x="2514600" y="228600"/>
            <a:ext cx="4495800" cy="838200"/>
          </a:xfrm>
          <a:prstGeom prst="snip2Diag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dirty="0" err="1" smtClean="0">
                <a:solidFill>
                  <a:prstClr val="black"/>
                </a:solidFill>
                <a:latin typeface="Arial" panose="020B0604020202020204" pitchFamily="34" charset="0"/>
                <a:cs typeface="Arial" panose="020B0604020202020204" pitchFamily="34" charset="0"/>
              </a:rPr>
              <a:t>Yêu</a:t>
            </a:r>
            <a:r>
              <a:rPr lang="en-US" sz="3500" b="1" dirty="0" smtClean="0">
                <a:solidFill>
                  <a:prstClr val="black"/>
                </a:solidFill>
                <a:latin typeface="Arial" panose="020B0604020202020204" pitchFamily="34" charset="0"/>
                <a:cs typeface="Arial" panose="020B0604020202020204" pitchFamily="34" charset="0"/>
              </a:rPr>
              <a:t> </a:t>
            </a:r>
            <a:r>
              <a:rPr lang="en-US" sz="3500" b="1" dirty="0" err="1" smtClean="0">
                <a:solidFill>
                  <a:prstClr val="black"/>
                </a:solidFill>
                <a:latin typeface="Arial" panose="020B0604020202020204" pitchFamily="34" charset="0"/>
                <a:cs typeface="Arial" panose="020B0604020202020204" pitchFamily="34" charset="0"/>
              </a:rPr>
              <a:t>cầu</a:t>
            </a:r>
            <a:r>
              <a:rPr lang="en-US" sz="3500" b="1" dirty="0" smtClean="0">
                <a:solidFill>
                  <a:prstClr val="black"/>
                </a:solidFill>
                <a:latin typeface="Arial" panose="020B0604020202020204" pitchFamily="34" charset="0"/>
                <a:cs typeface="Arial" panose="020B0604020202020204" pitchFamily="34" charset="0"/>
              </a:rPr>
              <a:t> </a:t>
            </a:r>
            <a:r>
              <a:rPr lang="en-US" sz="3500" b="1" dirty="0" err="1" smtClean="0">
                <a:solidFill>
                  <a:prstClr val="black"/>
                </a:solidFill>
                <a:latin typeface="Arial" panose="020B0604020202020204" pitchFamily="34" charset="0"/>
                <a:cs typeface="Arial" panose="020B0604020202020204" pitchFamily="34" charset="0"/>
              </a:rPr>
              <a:t>đạt</a:t>
            </a:r>
            <a:r>
              <a:rPr lang="en-US" sz="3500" b="1" dirty="0" smtClean="0">
                <a:solidFill>
                  <a:prstClr val="black"/>
                </a:solidFill>
                <a:latin typeface="Arial" panose="020B0604020202020204" pitchFamily="34" charset="0"/>
                <a:cs typeface="Arial" panose="020B0604020202020204" pitchFamily="34" charset="0"/>
              </a:rPr>
              <a:t> </a:t>
            </a:r>
            <a:r>
              <a:rPr lang="en-US" sz="3500" b="1" dirty="0" err="1" smtClean="0">
                <a:solidFill>
                  <a:prstClr val="black"/>
                </a:solidFill>
                <a:latin typeface="Arial" panose="020B0604020202020204" pitchFamily="34" charset="0"/>
                <a:cs typeface="Arial" panose="020B0604020202020204" pitchFamily="34" charset="0"/>
              </a:rPr>
              <a:t>được</a:t>
            </a:r>
            <a:endParaRPr lang="en-US" sz="3500" b="1" dirty="0">
              <a:solidFill>
                <a:prstClr val="black"/>
              </a:solidFill>
              <a:latin typeface="Arial" panose="020B0604020202020204" pitchFamily="34" charset="0"/>
              <a:cs typeface="Arial" panose="020B0604020202020204" pitchFamily="34" charset="0"/>
            </a:endParaRPr>
          </a:p>
        </p:txBody>
      </p:sp>
      <p:sp>
        <p:nvSpPr>
          <p:cNvPr id="2" name="Rectangle 1"/>
          <p:cNvSpPr/>
          <p:nvPr/>
        </p:nvSpPr>
        <p:spPr>
          <a:xfrm>
            <a:off x="457200" y="1371600"/>
            <a:ext cx="8229600" cy="1066800"/>
          </a:xfrm>
          <a:prstGeom prst="rect">
            <a:avLst/>
          </a:prstGeom>
          <a:solidFill>
            <a:srgbClr val="D1F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rgbClr val="04617B">
                    <a:lumMod val="50000"/>
                  </a:srgbClr>
                </a:solidFill>
                <a:latin typeface="Arial" panose="020B0604020202020204" pitchFamily="34" charset="0"/>
                <a:cs typeface="Arial" panose="020B0604020202020204" pitchFamily="34" charset="0"/>
              </a:rPr>
              <a:t>1. </a:t>
            </a:r>
            <a:r>
              <a:rPr lang="en-US" sz="2600" dirty="0" err="1">
                <a:solidFill>
                  <a:srgbClr val="04617B">
                    <a:lumMod val="50000"/>
                  </a:srgbClr>
                </a:solidFill>
                <a:latin typeface="Arial" panose="020B0604020202020204" pitchFamily="34" charset="0"/>
                <a:cs typeface="Arial" panose="020B0604020202020204" pitchFamily="34" charset="0"/>
              </a:rPr>
              <a:t>Hiểu</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được</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hành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động</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của</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nhân</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vật</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thể</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hiện</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tính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cách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nhân</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smtClean="0">
                <a:solidFill>
                  <a:srgbClr val="04617B">
                    <a:lumMod val="50000"/>
                  </a:srgbClr>
                </a:solidFill>
                <a:latin typeface="Arial" panose="020B0604020202020204" pitchFamily="34" charset="0"/>
                <a:cs typeface="Arial" panose="020B0604020202020204" pitchFamily="34" charset="0"/>
              </a:rPr>
              <a:t>vật</a:t>
            </a:r>
            <a:r>
              <a:rPr lang="en-US" sz="2600" dirty="0" smtClean="0">
                <a:solidFill>
                  <a:srgbClr val="04617B">
                    <a:lumMod val="50000"/>
                  </a:srgbClr>
                </a:solidFill>
                <a:latin typeface="Arial" panose="020B0604020202020204" pitchFamily="34" charset="0"/>
                <a:cs typeface="Arial" panose="020B0604020202020204" pitchFamily="34" charset="0"/>
              </a:rPr>
              <a:t>.</a:t>
            </a:r>
            <a:endParaRPr lang="en-US" sz="2600" dirty="0">
              <a:solidFill>
                <a:srgbClr val="04617B">
                  <a:lumMod val="50000"/>
                </a:srgbClr>
              </a:solidFill>
              <a:latin typeface="Arial" panose="020B0604020202020204" pitchFamily="34" charset="0"/>
              <a:cs typeface="Arial" panose="020B0604020202020204" pitchFamily="34" charset="0"/>
            </a:endParaRPr>
          </a:p>
        </p:txBody>
      </p:sp>
      <p:sp>
        <p:nvSpPr>
          <p:cNvPr id="5" name="Rectangle 4"/>
          <p:cNvSpPr/>
          <p:nvPr/>
        </p:nvSpPr>
        <p:spPr>
          <a:xfrm>
            <a:off x="457200" y="2667000"/>
            <a:ext cx="8229600" cy="1066800"/>
          </a:xfrm>
          <a:prstGeom prst="rect">
            <a:avLst/>
          </a:prstGeom>
          <a:solidFill>
            <a:srgbClr val="FFFFE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rgbClr val="04617B">
                    <a:lumMod val="50000"/>
                  </a:srgbClr>
                </a:solidFill>
                <a:latin typeface="Arial" panose="020B0604020202020204" pitchFamily="34" charset="0"/>
                <a:cs typeface="Arial" panose="020B0604020202020204" pitchFamily="34" charset="0"/>
              </a:rPr>
              <a:t>2. </a:t>
            </a:r>
            <a:r>
              <a:rPr lang="en-US" sz="2600" dirty="0" err="1">
                <a:solidFill>
                  <a:srgbClr val="04617B">
                    <a:lumMod val="50000"/>
                  </a:srgbClr>
                </a:solidFill>
                <a:latin typeface="Arial" panose="020B0604020202020204" pitchFamily="34" charset="0"/>
                <a:cs typeface="Arial" panose="020B0604020202020204" pitchFamily="34" charset="0"/>
              </a:rPr>
              <a:t>Biết</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cách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xây</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dựng</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nhân</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vật</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với</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các</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hành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động</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tiêu</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smtClean="0">
                <a:solidFill>
                  <a:srgbClr val="04617B">
                    <a:lumMod val="50000"/>
                  </a:srgbClr>
                </a:solidFill>
                <a:latin typeface="Arial" panose="020B0604020202020204" pitchFamily="34" charset="0"/>
                <a:cs typeface="Arial" panose="020B0604020202020204" pitchFamily="34" charset="0"/>
              </a:rPr>
              <a:t>biểu</a:t>
            </a:r>
            <a:r>
              <a:rPr lang="en-US" sz="2600" dirty="0" smtClean="0">
                <a:solidFill>
                  <a:srgbClr val="04617B">
                    <a:lumMod val="50000"/>
                  </a:srgbClr>
                </a:solidFill>
                <a:latin typeface="Arial" panose="020B0604020202020204" pitchFamily="34" charset="0"/>
                <a:cs typeface="Arial" panose="020B0604020202020204" pitchFamily="34" charset="0"/>
              </a:rPr>
              <a:t>.</a:t>
            </a:r>
            <a:endParaRPr lang="en-US" sz="2600" dirty="0">
              <a:solidFill>
                <a:srgbClr val="04617B">
                  <a:lumMod val="50000"/>
                </a:srgbClr>
              </a:solidFill>
              <a:latin typeface="Arial" panose="020B0604020202020204" pitchFamily="34" charset="0"/>
              <a:cs typeface="Arial" panose="020B0604020202020204" pitchFamily="34" charset="0"/>
            </a:endParaRPr>
          </a:p>
        </p:txBody>
      </p:sp>
      <p:sp>
        <p:nvSpPr>
          <p:cNvPr id="6" name="Rectangle 5"/>
          <p:cNvSpPr/>
          <p:nvPr/>
        </p:nvSpPr>
        <p:spPr>
          <a:xfrm>
            <a:off x="457200" y="4038600"/>
            <a:ext cx="8229600" cy="914400"/>
          </a:xfrm>
          <a:prstGeom prst="rect">
            <a:avLst/>
          </a:prstGeom>
          <a:solidFill>
            <a:srgbClr val="FFCD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rgbClr val="04617B">
                    <a:lumMod val="50000"/>
                  </a:srgbClr>
                </a:solidFill>
                <a:latin typeface="Arial" panose="020B0604020202020204" pitchFamily="34" charset="0"/>
                <a:cs typeface="Arial" panose="020B0604020202020204" pitchFamily="34" charset="0"/>
              </a:rPr>
              <a:t>3. </a:t>
            </a:r>
            <a:r>
              <a:rPr lang="en-US" sz="2600" dirty="0" err="1">
                <a:solidFill>
                  <a:srgbClr val="04617B">
                    <a:lumMod val="50000"/>
                  </a:srgbClr>
                </a:solidFill>
                <a:latin typeface="Arial" panose="020B0604020202020204" pitchFamily="34" charset="0"/>
                <a:cs typeface="Arial" panose="020B0604020202020204" pitchFamily="34" charset="0"/>
              </a:rPr>
              <a:t>Biết</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cách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sắp</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xếp</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các</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hành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động</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của</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nhân</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vật</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theo</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trình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tự</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thời</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smtClean="0">
                <a:solidFill>
                  <a:srgbClr val="04617B">
                    <a:lumMod val="50000"/>
                  </a:srgbClr>
                </a:solidFill>
                <a:latin typeface="Arial" panose="020B0604020202020204" pitchFamily="34" charset="0"/>
                <a:cs typeface="Arial" panose="020B0604020202020204" pitchFamily="34" charset="0"/>
              </a:rPr>
              <a:t>gian</a:t>
            </a:r>
            <a:r>
              <a:rPr lang="en-US" sz="2600" dirty="0" smtClean="0">
                <a:solidFill>
                  <a:srgbClr val="04617B">
                    <a:lumMod val="50000"/>
                  </a:srgbClr>
                </a:solidFill>
                <a:latin typeface="Arial" panose="020B0604020202020204" pitchFamily="34" charset="0"/>
                <a:cs typeface="Arial" panose="020B0604020202020204" pitchFamily="34" charset="0"/>
              </a:rPr>
              <a:t>.</a:t>
            </a:r>
            <a:endParaRPr lang="en-US" sz="2600" dirty="0">
              <a:solidFill>
                <a:srgbClr val="04617B">
                  <a:lumMod val="5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2774926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2728387" y="2971800"/>
            <a:ext cx="3687228" cy="1015663"/>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6000" b="1" cap="none" spc="0" dirty="0" err="1">
                <a:ln/>
                <a:solidFill>
                  <a:schemeClr val="tx2">
                    <a:lumMod val="50000"/>
                  </a:schemeClr>
                </a:solidFill>
                <a:effectLst/>
              </a:rPr>
              <a:t>Vận</a:t>
            </a:r>
            <a:r>
              <a:rPr lang="en-US" sz="6000" b="1" cap="none" spc="0" dirty="0">
                <a:ln/>
                <a:solidFill>
                  <a:schemeClr val="tx2">
                    <a:lumMod val="50000"/>
                  </a:schemeClr>
                </a:solidFill>
                <a:effectLst/>
              </a:rPr>
              <a:t> </a:t>
            </a:r>
            <a:r>
              <a:rPr lang="en-US" sz="6000" b="1" cap="none" spc="0" dirty="0" err="1">
                <a:ln/>
                <a:solidFill>
                  <a:schemeClr val="tx2">
                    <a:lumMod val="50000"/>
                  </a:schemeClr>
                </a:solidFill>
                <a:effectLst/>
              </a:rPr>
              <a:t>dụng</a:t>
            </a:r>
            <a:endParaRPr lang="en-US" sz="6000" b="1" cap="none" spc="0" dirty="0">
              <a:ln/>
              <a:solidFill>
                <a:schemeClr val="tx2">
                  <a:lumMod val="50000"/>
                </a:schemeClr>
              </a:solidFill>
              <a:effectLst/>
            </a:endParaRPr>
          </a:p>
        </p:txBody>
      </p:sp>
    </p:spTree>
    <p:extLst>
      <p:ext uri="{BB962C8B-B14F-4D97-AF65-F5344CB8AC3E}">
        <p14:creationId xmlns:p14="http://schemas.microsoft.com/office/powerpoint/2010/main" xmlns="" val="40819584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Text Box 6"/>
          <p:cNvSpPr txBox="1">
            <a:spLocks noChangeArrowheads="1"/>
          </p:cNvSpPr>
          <p:nvPr/>
        </p:nvSpPr>
        <p:spPr bwMode="auto">
          <a:xfrm>
            <a:off x="762000" y="155168"/>
            <a:ext cx="6781800" cy="523220"/>
          </a:xfrm>
          <a:prstGeom prst="rect">
            <a:avLst/>
          </a:prstGeom>
          <a:noFill/>
          <a:ln w="9525">
            <a:noFill/>
            <a:miter lim="800000"/>
            <a:headEnd/>
            <a:tailEnd/>
          </a:ln>
        </p:spPr>
        <p:txBody>
          <a:bodyPr wrap="square">
            <a:spAutoFit/>
          </a:bodyPr>
          <a:lstStyle/>
          <a:p>
            <a:pPr>
              <a:spcBef>
                <a:spcPct val="50000"/>
              </a:spcBef>
            </a:pPr>
            <a:r>
              <a:rPr lang="en-US" sz="2800" dirty="0" err="1">
                <a:solidFill>
                  <a:srgbClr val="0033CC"/>
                </a:solidFill>
                <a:latin typeface="Arial" panose="020B0604020202020204" pitchFamily="34" charset="0"/>
                <a:cs typeface="Arial" panose="020B0604020202020204" pitchFamily="34" charset="0"/>
              </a:rPr>
              <a:t>Chọn</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từ</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thích</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hợp</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điền</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vào</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chỗ</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chấm</a:t>
            </a:r>
            <a:endParaRPr lang="en-US" sz="2800" dirty="0">
              <a:solidFill>
                <a:srgbClr val="0033CC"/>
              </a:solidFill>
              <a:latin typeface="Arial" panose="020B0604020202020204" pitchFamily="34" charset="0"/>
              <a:cs typeface="Arial" panose="020B0604020202020204" pitchFamily="34" charset="0"/>
            </a:endParaRPr>
          </a:p>
        </p:txBody>
      </p:sp>
      <p:sp>
        <p:nvSpPr>
          <p:cNvPr id="11" name="Hình Chữ nhật 10"/>
          <p:cNvSpPr/>
          <p:nvPr/>
        </p:nvSpPr>
        <p:spPr>
          <a:xfrm>
            <a:off x="362712" y="678388"/>
            <a:ext cx="8552688" cy="5493812"/>
          </a:xfrm>
          <a:prstGeom prst="rect">
            <a:avLst/>
          </a:prstGeom>
        </p:spPr>
        <p:txBody>
          <a:bodyPr wrap="square">
            <a:spAutoFit/>
          </a:bodyPr>
          <a:lstStyle/>
          <a:p>
            <a:pPr>
              <a:lnSpc>
                <a:spcPct val="150000"/>
              </a:lnSpc>
              <a:defRPr/>
            </a:pPr>
            <a:r>
              <a:rPr lang="en-US" sz="2600" dirty="0" err="1">
                <a:latin typeface="Arial" panose="020B0604020202020204" pitchFamily="34" charset="0"/>
                <a:cs typeface="Arial" panose="020B0604020202020204" pitchFamily="34" charset="0"/>
              </a:rPr>
              <a:t>Khi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kể</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chuyện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cần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chú</a:t>
            </a:r>
            <a:r>
              <a:rPr lang="en-US" sz="2600" dirty="0">
                <a:latin typeface="Arial" panose="020B0604020202020204" pitchFamily="34" charset="0"/>
                <a:cs typeface="Arial" panose="020B0604020202020204" pitchFamily="34" charset="0"/>
              </a:rPr>
              <a:t> ý :</a:t>
            </a:r>
          </a:p>
          <a:p>
            <a:pPr>
              <a:lnSpc>
                <a:spcPct val="150000"/>
              </a:lnSpc>
              <a:defRPr/>
            </a:pP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Chọn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kể</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những</a:t>
            </a: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tiêu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biểu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của</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nhân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vật</a:t>
            </a:r>
            <a:r>
              <a:rPr lang="en-US" sz="2600" dirty="0">
                <a:latin typeface="Arial" panose="020B0604020202020204" pitchFamily="34" charset="0"/>
                <a:cs typeface="Arial" panose="020B0604020202020204" pitchFamily="34" charset="0"/>
              </a:rPr>
              <a:t>.</a:t>
            </a:r>
          </a:p>
          <a:p>
            <a:pPr>
              <a:lnSpc>
                <a:spcPct val="150000"/>
              </a:lnSpc>
              <a:defRPr/>
            </a:pP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Thông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nếu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hành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động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xảy</a:t>
            </a:r>
            <a:r>
              <a:rPr lang="en-US" sz="2600" dirty="0">
                <a:latin typeface="Arial" panose="020B0604020202020204" pitchFamily="34" charset="0"/>
                <a:cs typeface="Arial" panose="020B0604020202020204" pitchFamily="34" charset="0"/>
              </a:rPr>
              <a:t> ra </a:t>
            </a:r>
            <a:r>
              <a:rPr lang="en-US" sz="2600" dirty="0" err="1">
                <a:latin typeface="Arial" panose="020B0604020202020204" pitchFamily="34" charset="0"/>
                <a:cs typeface="Arial" panose="020B0604020202020204" pitchFamily="34" charset="0"/>
              </a:rPr>
              <a:t>trước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thì</a:t>
            </a: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hành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động</a:t>
            </a: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sau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thì</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kể</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sau</a:t>
            </a:r>
            <a:r>
              <a:rPr lang="en-US" sz="2600" dirty="0">
                <a:latin typeface="Arial" panose="020B0604020202020204" pitchFamily="34" charset="0"/>
                <a:cs typeface="Arial" panose="020B0604020202020204" pitchFamily="34" charset="0"/>
              </a:rPr>
              <a:t>.</a:t>
            </a:r>
          </a:p>
          <a:p>
            <a:pPr>
              <a:lnSpc>
                <a:spcPct val="150000"/>
              </a:lnSpc>
              <a:defRPr/>
            </a:pPr>
            <a:r>
              <a:rPr lang="en-US" sz="2600" dirty="0">
                <a:solidFill>
                  <a:srgbClr val="FF0000"/>
                </a:solidFill>
                <a:latin typeface="Arial" panose="020B0604020202020204" pitchFamily="34" charset="0"/>
                <a:cs typeface="Arial" panose="020B0604020202020204" pitchFamily="34" charset="0"/>
              </a:rPr>
              <a:t> </a:t>
            </a:r>
            <a:r>
              <a:rPr lang="en-US" sz="2600" dirty="0" smtClean="0">
                <a:solidFill>
                  <a:srgbClr val="FF0000"/>
                </a:solidFill>
                <a:latin typeface="Arial" panose="020B0604020202020204" pitchFamily="34" charset="0"/>
                <a:cs typeface="Arial" panose="020B0604020202020204" pitchFamily="34" charset="0"/>
              </a:rPr>
              <a:t>    </a:t>
            </a:r>
            <a:r>
              <a:rPr lang="en-US" sz="2600" dirty="0" err="1" smtClean="0">
                <a:solidFill>
                  <a:srgbClr val="0033CC"/>
                </a:solidFill>
                <a:latin typeface="Arial" panose="020B0604020202020204" pitchFamily="34" charset="0"/>
                <a:cs typeface="Arial" panose="020B0604020202020204" pitchFamily="34" charset="0"/>
              </a:rPr>
              <a:t>Chuẩn</a:t>
            </a:r>
            <a:r>
              <a:rPr lang="en-US" sz="2600" dirty="0" smtClean="0">
                <a:solidFill>
                  <a:srgbClr val="0033CC"/>
                </a:solidFill>
                <a:latin typeface="Arial" panose="020B0604020202020204" pitchFamily="34" charset="0"/>
                <a:cs typeface="Arial" panose="020B0604020202020204" pitchFamily="34" charset="0"/>
              </a:rPr>
              <a:t> </a:t>
            </a:r>
            <a:r>
              <a:rPr lang="en-US" sz="2600" dirty="0" err="1">
                <a:solidFill>
                  <a:srgbClr val="0033CC"/>
                </a:solidFill>
                <a:latin typeface="Arial" panose="020B0604020202020204" pitchFamily="34" charset="0"/>
                <a:cs typeface="Arial" panose="020B0604020202020204" pitchFamily="34" charset="0"/>
              </a:rPr>
              <a:t>bị</a:t>
            </a:r>
            <a:r>
              <a:rPr lang="en-US" sz="2600" dirty="0">
                <a:solidFill>
                  <a:srgbClr val="0033CC"/>
                </a:solidFill>
                <a:latin typeface="Arial" panose="020B0604020202020204" pitchFamily="34" charset="0"/>
                <a:cs typeface="Arial" panose="020B0604020202020204" pitchFamily="34" charset="0"/>
              </a:rPr>
              <a:t> </a:t>
            </a:r>
            <a:r>
              <a:rPr lang="en-US" sz="2600" dirty="0" err="1">
                <a:solidFill>
                  <a:srgbClr val="0033CC"/>
                </a:solidFill>
                <a:latin typeface="Arial" panose="020B0604020202020204" pitchFamily="34" charset="0"/>
                <a:cs typeface="Arial" panose="020B0604020202020204" pitchFamily="34" charset="0"/>
              </a:rPr>
              <a:t>bài</a:t>
            </a:r>
            <a:r>
              <a:rPr lang="en-US" sz="2600" dirty="0">
                <a:solidFill>
                  <a:srgbClr val="0033CC"/>
                </a:solidFill>
                <a:latin typeface="Arial" panose="020B0604020202020204" pitchFamily="34" charset="0"/>
                <a:cs typeface="Arial" panose="020B0604020202020204" pitchFamily="34" charset="0"/>
              </a:rPr>
              <a:t> </a:t>
            </a:r>
            <a:r>
              <a:rPr lang="en-US" sz="2600" dirty="0" err="1">
                <a:solidFill>
                  <a:srgbClr val="0033CC"/>
                </a:solidFill>
                <a:latin typeface="Arial" panose="020B0604020202020204" pitchFamily="34" charset="0"/>
                <a:cs typeface="Arial" panose="020B0604020202020204" pitchFamily="34" charset="0"/>
              </a:rPr>
              <a:t>sau</a:t>
            </a:r>
            <a:r>
              <a:rPr lang="en-US" sz="2600" dirty="0">
                <a:solidFill>
                  <a:srgbClr val="0033CC"/>
                </a:solidFill>
                <a:latin typeface="Arial" panose="020B0604020202020204" pitchFamily="34" charset="0"/>
                <a:cs typeface="Arial" panose="020B0604020202020204" pitchFamily="34" charset="0"/>
              </a:rPr>
              <a:t>:</a:t>
            </a:r>
          </a:p>
          <a:p>
            <a:pPr>
              <a:lnSpc>
                <a:spcPct val="150000"/>
              </a:lnSpc>
              <a:defRPr/>
            </a:pPr>
            <a:r>
              <a:rPr lang="en-US" sz="2600" dirty="0">
                <a:latin typeface="Arial" panose="020B0604020202020204" pitchFamily="34" charset="0"/>
                <a:cs typeface="Arial" panose="020B0604020202020204" pitchFamily="34" charset="0"/>
              </a:rPr>
              <a:t> </a:t>
            </a:r>
            <a:r>
              <a:rPr lang="en-US" sz="2600" dirty="0" smtClean="0">
                <a:latin typeface="Arial" panose="020B0604020202020204" pitchFamily="34" charset="0"/>
                <a:cs typeface="Arial" panose="020B0604020202020204" pitchFamily="34" charset="0"/>
              </a:rPr>
              <a:t>  </a:t>
            </a:r>
            <a:r>
              <a:rPr lang="en-US" sz="2600" dirty="0" err="1" smtClean="0">
                <a:latin typeface="Arial" panose="020B0604020202020204" pitchFamily="34" charset="0"/>
                <a:cs typeface="Arial" panose="020B0604020202020204" pitchFamily="34" charset="0"/>
              </a:rPr>
              <a:t>Đọc</a:t>
            </a:r>
            <a:r>
              <a:rPr lang="en-US" sz="2600" dirty="0" smtClean="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mục</a:t>
            </a:r>
            <a:r>
              <a:rPr lang="en-US" sz="2600" dirty="0">
                <a:latin typeface="Arial" panose="020B0604020202020204" pitchFamily="34" charset="0"/>
                <a:cs typeface="Arial" panose="020B0604020202020204" pitchFamily="34" charset="0"/>
              </a:rPr>
              <a:t> I </a:t>
            </a:r>
            <a:r>
              <a:rPr lang="en-US" sz="2600" dirty="0" err="1">
                <a:latin typeface="Arial" panose="020B0604020202020204" pitchFamily="34" charset="0"/>
                <a:cs typeface="Arial" panose="020B0604020202020204" pitchFamily="34" charset="0"/>
              </a:rPr>
              <a:t>nhận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xét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bài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Tả</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ngoại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hình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của</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nhân</a:t>
            </a:r>
            <a:r>
              <a:rPr lang="en-US" sz="2600" dirty="0">
                <a:latin typeface="Arial" panose="020B0604020202020204" pitchFamily="34" charset="0"/>
                <a:cs typeface="Arial" panose="020B0604020202020204" pitchFamily="34" charset="0"/>
              </a:rPr>
              <a:t> </a:t>
            </a:r>
            <a:r>
              <a:rPr lang="en-US" sz="2600" dirty="0" err="1" smtClean="0">
                <a:latin typeface="Arial" panose="020B0604020202020204" pitchFamily="34" charset="0"/>
                <a:cs typeface="Arial" panose="020B0604020202020204" pitchFamily="34" charset="0"/>
              </a:rPr>
              <a:t>vật</a:t>
            </a:r>
            <a:r>
              <a:rPr lang="en-US" sz="2600" dirty="0" smtClean="0">
                <a:latin typeface="Arial" panose="020B0604020202020204" pitchFamily="34" charset="0"/>
                <a:cs typeface="Arial" panose="020B0604020202020204" pitchFamily="34" charset="0"/>
              </a:rPr>
              <a:t> (tr23</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và</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điền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từ</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ngữ</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thích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hợp</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vào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bảng</a:t>
            </a:r>
            <a:r>
              <a:rPr lang="en-US" sz="2600" dirty="0">
                <a:latin typeface="Arial" panose="020B0604020202020204" pitchFamily="34" charset="0"/>
                <a:cs typeface="Arial" panose="020B0604020202020204" pitchFamily="34" charset="0"/>
              </a:rPr>
              <a:t>:</a:t>
            </a:r>
          </a:p>
          <a:p>
            <a:pPr>
              <a:lnSpc>
                <a:spcPct val="150000"/>
              </a:lnSpc>
              <a:defRPr/>
            </a:pPr>
            <a:endParaRPr lang="en-US" sz="2600" dirty="0">
              <a:latin typeface="Arial" panose="020B0604020202020204" pitchFamily="34" charset="0"/>
              <a:cs typeface="Arial" panose="020B0604020202020204" pitchFamily="34" charset="0"/>
            </a:endParaRPr>
          </a:p>
          <a:p>
            <a:pPr marL="457200" indent="-457200">
              <a:lnSpc>
                <a:spcPct val="150000"/>
              </a:lnSpc>
              <a:buFontTx/>
              <a:buChar char="-"/>
              <a:defRPr/>
            </a:pPr>
            <a:endParaRPr lang="en-US" sz="2600" dirty="0">
              <a:latin typeface="Arial" panose="020B0604020202020204" pitchFamily="34" charset="0"/>
              <a:cs typeface="Arial" panose="020B0604020202020204" pitchFamily="34" charset="0"/>
            </a:endParaRPr>
          </a:p>
        </p:txBody>
      </p:sp>
      <p:sp>
        <p:nvSpPr>
          <p:cNvPr id="3" name="Rectangle 2"/>
          <p:cNvSpPr/>
          <p:nvPr/>
        </p:nvSpPr>
        <p:spPr>
          <a:xfrm>
            <a:off x="3124200" y="1371600"/>
            <a:ext cx="2286000" cy="507831"/>
          </a:xfrm>
          <a:prstGeom prst="rect">
            <a:avLst/>
          </a:prstGeom>
        </p:spPr>
        <p:txBody>
          <a:bodyPr>
            <a:spAutoFit/>
          </a:bodyPr>
          <a:lstStyle/>
          <a:p>
            <a:r>
              <a:rPr lang="en-US" sz="2700" b="1" dirty="0" err="1">
                <a:solidFill>
                  <a:srgbClr val="FF0000"/>
                </a:solidFill>
                <a:latin typeface="Arial" panose="020B0604020202020204" pitchFamily="34" charset="0"/>
                <a:cs typeface="Arial" panose="020B0604020202020204" pitchFamily="34" charset="0"/>
              </a:rPr>
              <a:t>hành</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động</a:t>
            </a:r>
            <a:r>
              <a:rPr lang="en-US" sz="2700" b="1" dirty="0">
                <a:solidFill>
                  <a:srgbClr val="FF0000"/>
                </a:solidFill>
                <a:latin typeface="Arial" panose="020B0604020202020204" pitchFamily="34" charset="0"/>
                <a:cs typeface="Arial" panose="020B0604020202020204" pitchFamily="34" charset="0"/>
              </a:rPr>
              <a:t> </a:t>
            </a:r>
            <a:endParaRPr lang="en-US" sz="2700" b="1" dirty="0">
              <a:latin typeface="Arial" panose="020B0604020202020204" pitchFamily="34" charset="0"/>
              <a:cs typeface="Arial" panose="020B0604020202020204" pitchFamily="34" charset="0"/>
            </a:endParaRPr>
          </a:p>
        </p:txBody>
      </p:sp>
      <p:sp>
        <p:nvSpPr>
          <p:cNvPr id="4" name="Rectangle 3"/>
          <p:cNvSpPr/>
          <p:nvPr/>
        </p:nvSpPr>
        <p:spPr>
          <a:xfrm>
            <a:off x="381000" y="2590800"/>
            <a:ext cx="1604927" cy="507831"/>
          </a:xfrm>
          <a:prstGeom prst="rect">
            <a:avLst/>
          </a:prstGeom>
        </p:spPr>
        <p:txBody>
          <a:bodyPr wrap="none">
            <a:spAutoFit/>
          </a:bodyPr>
          <a:lstStyle/>
          <a:p>
            <a:r>
              <a:rPr lang="en-US" sz="2700" b="1" dirty="0" err="1">
                <a:solidFill>
                  <a:srgbClr val="FF0000"/>
                </a:solidFill>
                <a:latin typeface="Arial" panose="020B0604020202020204" pitchFamily="34" charset="0"/>
                <a:cs typeface="Arial" panose="020B0604020202020204" pitchFamily="34" charset="0"/>
              </a:rPr>
              <a:t>kể</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trước</a:t>
            </a:r>
            <a:endParaRPr lang="en-US" sz="2700" b="1" dirty="0">
              <a:latin typeface="Arial" panose="020B0604020202020204" pitchFamily="34" charset="0"/>
              <a:cs typeface="Arial" panose="020B0604020202020204" pitchFamily="34" charset="0"/>
            </a:endParaRPr>
          </a:p>
        </p:txBody>
      </p:sp>
      <p:sp>
        <p:nvSpPr>
          <p:cNvPr id="5" name="Rectangle 4"/>
          <p:cNvSpPr/>
          <p:nvPr/>
        </p:nvSpPr>
        <p:spPr>
          <a:xfrm>
            <a:off x="4038600" y="2514600"/>
            <a:ext cx="1281120" cy="507831"/>
          </a:xfrm>
          <a:prstGeom prst="rect">
            <a:avLst/>
          </a:prstGeom>
        </p:spPr>
        <p:txBody>
          <a:bodyPr wrap="none">
            <a:spAutoFit/>
          </a:bodyPr>
          <a:lstStyle/>
          <a:p>
            <a:r>
              <a:rPr lang="en-US" sz="2700" b="1" dirty="0" err="1">
                <a:solidFill>
                  <a:srgbClr val="FF0000"/>
                </a:solidFill>
                <a:latin typeface="Arial" panose="020B0604020202020204" pitchFamily="34" charset="0"/>
                <a:cs typeface="Arial" panose="020B0604020202020204" pitchFamily="34" charset="0"/>
              </a:rPr>
              <a:t>xảy</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ra</a:t>
            </a:r>
            <a:r>
              <a:rPr lang="en-US" sz="2700" b="1" dirty="0">
                <a:solidFill>
                  <a:srgbClr val="FF0000"/>
                </a:solidFill>
                <a:latin typeface="Arial" panose="020B0604020202020204" pitchFamily="34" charset="0"/>
                <a:cs typeface="Arial" panose="020B0604020202020204" pitchFamily="34" charset="0"/>
              </a:rPr>
              <a:t> </a:t>
            </a:r>
            <a:endParaRPr lang="en-US" sz="2700" b="1" dirty="0">
              <a:latin typeface="Arial" panose="020B0604020202020204" pitchFamily="34" charset="0"/>
              <a:cs typeface="Arial" panose="020B0604020202020204" pitchFamily="34" charset="0"/>
            </a:endParaRPr>
          </a:p>
        </p:txBody>
      </p:sp>
      <p:graphicFrame>
        <p:nvGraphicFramePr>
          <p:cNvPr id="2" name="Table 5">
            <a:extLst>
              <a:ext uri="{FF2B5EF4-FFF2-40B4-BE49-F238E27FC236}">
                <a16:creationId xmlns="" xmlns:a16="http://schemas.microsoft.com/office/drawing/2014/main" id="{B6949C63-5E85-4759-A7B4-489D576355B0}"/>
              </a:ext>
            </a:extLst>
          </p:cNvPr>
          <p:cNvGraphicFramePr>
            <a:graphicFrameLocks noGrp="1"/>
          </p:cNvGraphicFramePr>
          <p:nvPr>
            <p:extLst>
              <p:ext uri="{D42A27DB-BD31-4B8C-83A1-F6EECF244321}">
                <p14:modId xmlns:p14="http://schemas.microsoft.com/office/powerpoint/2010/main" xmlns="" val="3883407462"/>
              </p:ext>
            </p:extLst>
          </p:nvPr>
        </p:nvGraphicFramePr>
        <p:xfrm>
          <a:off x="519529" y="4953000"/>
          <a:ext cx="8091071" cy="1833880"/>
        </p:xfrm>
        <a:graphic>
          <a:graphicData uri="http://schemas.openxmlformats.org/drawingml/2006/table">
            <a:tbl>
              <a:tblPr firstRow="1" bandRow="1">
                <a:tableStyleId>{5C22544A-7EE6-4342-B048-85BDC9FD1C3A}</a:tableStyleId>
              </a:tblPr>
              <a:tblGrid>
                <a:gridCol w="5107488">
                  <a:extLst>
                    <a:ext uri="{9D8B030D-6E8A-4147-A177-3AD203B41FA5}">
                      <a16:colId xmlns="" xmlns:a16="http://schemas.microsoft.com/office/drawing/2014/main" val="754708766"/>
                    </a:ext>
                  </a:extLst>
                </a:gridCol>
                <a:gridCol w="2983583">
                  <a:extLst>
                    <a:ext uri="{9D8B030D-6E8A-4147-A177-3AD203B41FA5}">
                      <a16:colId xmlns="" xmlns:a16="http://schemas.microsoft.com/office/drawing/2014/main" val="2685392208"/>
                    </a:ext>
                  </a:extLst>
                </a:gridCol>
              </a:tblGrid>
              <a:tr h="370840">
                <a:tc>
                  <a:txBody>
                    <a:bodyPr/>
                    <a:lstStyle/>
                    <a:p>
                      <a:pPr algn="ctr"/>
                      <a:r>
                        <a:rPr lang="en-US" dirty="0" err="1">
                          <a:solidFill>
                            <a:srgbClr val="FF0000"/>
                          </a:solidFill>
                        </a:rPr>
                        <a:t>Đặc</a:t>
                      </a:r>
                      <a:r>
                        <a:rPr lang="en-US" dirty="0">
                          <a:solidFill>
                            <a:srgbClr val="FF0000"/>
                          </a:solidFill>
                        </a:rPr>
                        <a:t> </a:t>
                      </a:r>
                      <a:r>
                        <a:rPr lang="en-US" dirty="0" err="1">
                          <a:solidFill>
                            <a:srgbClr val="FF0000"/>
                          </a:solidFill>
                        </a:rPr>
                        <a:t>điểm</a:t>
                      </a:r>
                      <a:r>
                        <a:rPr lang="en-US" dirty="0">
                          <a:solidFill>
                            <a:srgbClr val="FF0000"/>
                          </a:solidFill>
                        </a:rPr>
                        <a:t> </a:t>
                      </a:r>
                      <a:r>
                        <a:rPr lang="en-US" dirty="0" err="1">
                          <a:solidFill>
                            <a:srgbClr val="FF0000"/>
                          </a:solidFill>
                        </a:rPr>
                        <a:t>ngoại</a:t>
                      </a:r>
                      <a:r>
                        <a:rPr lang="en-US" dirty="0">
                          <a:solidFill>
                            <a:srgbClr val="FF0000"/>
                          </a:solidFill>
                        </a:rPr>
                        <a:t> </a:t>
                      </a:r>
                      <a:r>
                        <a:rPr lang="en-US" dirty="0" err="1">
                          <a:solidFill>
                            <a:srgbClr val="FF0000"/>
                          </a:solidFill>
                        </a:rPr>
                        <a:t>hình</a:t>
                      </a:r>
                      <a:endParaRPr lang="en-US" dirty="0">
                        <a:solidFill>
                          <a:srgbClr val="FF0000"/>
                        </a:solidFill>
                      </a:endParaRPr>
                    </a:p>
                  </a:txBody>
                  <a:tcPr>
                    <a:solidFill>
                      <a:schemeClr val="bg2"/>
                    </a:solidFill>
                  </a:tcPr>
                </a:tc>
                <a:tc>
                  <a:txBody>
                    <a:bodyPr/>
                    <a:lstStyle/>
                    <a:p>
                      <a:pPr algn="ctr"/>
                      <a:r>
                        <a:rPr lang="en-US" dirty="0"/>
                        <a:t> </a:t>
                      </a:r>
                      <a:r>
                        <a:rPr lang="en-US" dirty="0" err="1">
                          <a:solidFill>
                            <a:srgbClr val="FF0000"/>
                          </a:solidFill>
                        </a:rPr>
                        <a:t>Tính</a:t>
                      </a:r>
                      <a:r>
                        <a:rPr lang="en-US" dirty="0">
                          <a:solidFill>
                            <a:srgbClr val="FF0000"/>
                          </a:solidFill>
                        </a:rPr>
                        <a:t> </a:t>
                      </a:r>
                      <a:r>
                        <a:rPr lang="en-US" dirty="0" err="1">
                          <a:solidFill>
                            <a:srgbClr val="FF0000"/>
                          </a:solidFill>
                        </a:rPr>
                        <a:t>cách</a:t>
                      </a:r>
                      <a:endParaRPr lang="en-US" dirty="0">
                        <a:solidFill>
                          <a:srgbClr val="FF0000"/>
                        </a:solidFill>
                      </a:endParaRPr>
                    </a:p>
                  </a:txBody>
                  <a:tcPr>
                    <a:solidFill>
                      <a:schemeClr val="bg2"/>
                    </a:solidFill>
                  </a:tcPr>
                </a:tc>
                <a:extLst>
                  <a:ext uri="{0D108BD9-81ED-4DB2-BD59-A6C34878D82A}">
                    <a16:rowId xmlns="" xmlns:a16="http://schemas.microsoft.com/office/drawing/2014/main" val="4047300004"/>
                  </a:ext>
                </a:extLst>
              </a:tr>
              <a:tr h="370840">
                <a:tc>
                  <a:txBody>
                    <a:bodyPr/>
                    <a:lstStyle/>
                    <a:p>
                      <a:pPr marL="285750" indent="-285750">
                        <a:buFontTx/>
                        <a:buChar char="-"/>
                      </a:pPr>
                      <a:r>
                        <a:rPr lang="en-US" dirty="0" err="1"/>
                        <a:t>Sức</a:t>
                      </a:r>
                      <a:r>
                        <a:rPr lang="en-US" dirty="0"/>
                        <a:t> </a:t>
                      </a:r>
                      <a:r>
                        <a:rPr lang="en-US" dirty="0" err="1"/>
                        <a:t>vóc</a:t>
                      </a:r>
                      <a:r>
                        <a:rPr lang="en-US" dirty="0"/>
                        <a:t>: ………………………….…………..</a:t>
                      </a:r>
                    </a:p>
                    <a:p>
                      <a:pPr marL="0" indent="0">
                        <a:buFontTx/>
                        <a:buNone/>
                      </a:pPr>
                      <a:r>
                        <a:rPr lang="en-US" dirty="0"/>
                        <a:t>     ………………………………………………….</a:t>
                      </a:r>
                    </a:p>
                    <a:p>
                      <a:pPr marL="285750" indent="-285750">
                        <a:buFontTx/>
                        <a:buChar char="-"/>
                      </a:pPr>
                      <a:r>
                        <a:rPr lang="en-US" dirty="0" err="1"/>
                        <a:t>Cánh</a:t>
                      </a:r>
                      <a:r>
                        <a:rPr lang="en-US" dirty="0"/>
                        <a:t>: …………………………………………</a:t>
                      </a:r>
                    </a:p>
                    <a:p>
                      <a:pPr marL="0" indent="0">
                        <a:buFontTx/>
                        <a:buNone/>
                      </a:pPr>
                      <a:r>
                        <a:rPr lang="en-US" dirty="0"/>
                        <a:t>    ……………………………………………………</a:t>
                      </a:r>
                    </a:p>
                    <a:p>
                      <a:pPr marL="285750" indent="-285750">
                        <a:buFontTx/>
                        <a:buChar char="-"/>
                      </a:pPr>
                      <a:r>
                        <a:rPr lang="en-US" dirty="0"/>
                        <a:t>“ Trang </a:t>
                      </a:r>
                      <a:r>
                        <a:rPr lang="en-US" dirty="0" err="1"/>
                        <a:t>phục</a:t>
                      </a:r>
                      <a:r>
                        <a:rPr lang="en-US" dirty="0"/>
                        <a:t>”: …………………………..</a:t>
                      </a:r>
                    </a:p>
                  </a:txBody>
                  <a:tcPr/>
                </a:tc>
                <a:tc>
                  <a:txBody>
                    <a:bodyPr/>
                    <a:lstStyle/>
                    <a:p>
                      <a:r>
                        <a:rPr lang="en-US" dirty="0"/>
                        <a:t>………………………………………………………………………………………………………………………………………………………………</a:t>
                      </a:r>
                    </a:p>
                  </a:txBody>
                  <a:tcPr/>
                </a:tc>
                <a:extLst>
                  <a:ext uri="{0D108BD9-81ED-4DB2-BD59-A6C34878D82A}">
                    <a16:rowId xmlns="" xmlns:a16="http://schemas.microsoft.com/office/drawing/2014/main" val="6575605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2292"/>
                                        </p:tgtEl>
                                        <p:attrNameLst>
                                          <p:attrName>style.visibility</p:attrName>
                                        </p:attrNameLst>
                                      </p:cBhvr>
                                      <p:to>
                                        <p:strVal val="visible"/>
                                      </p:to>
                                    </p:set>
                                    <p:anim calcmode="lin" valueType="num">
                                      <p:cBhvr>
                                        <p:cTn id="12" dur="500" fill="hold"/>
                                        <p:tgtEl>
                                          <p:spTgt spid="12292"/>
                                        </p:tgtEl>
                                        <p:attrNameLst>
                                          <p:attrName>ppt_w</p:attrName>
                                        </p:attrNameLst>
                                      </p:cBhvr>
                                      <p:tavLst>
                                        <p:tav tm="0">
                                          <p:val>
                                            <p:fltVal val="0"/>
                                          </p:val>
                                        </p:tav>
                                        <p:tav tm="100000">
                                          <p:val>
                                            <p:strVal val="#ppt_w"/>
                                          </p:val>
                                        </p:tav>
                                      </p:tavLst>
                                    </p:anim>
                                    <p:anim calcmode="lin" valueType="num">
                                      <p:cBhvr>
                                        <p:cTn id="13" dur="500" fill="hold"/>
                                        <p:tgtEl>
                                          <p:spTgt spid="12292"/>
                                        </p:tgtEl>
                                        <p:attrNameLst>
                                          <p:attrName>ppt_h</p:attrName>
                                        </p:attrNameLst>
                                      </p:cBhvr>
                                      <p:tavLst>
                                        <p:tav tm="0">
                                          <p:val>
                                            <p:fltVal val="0"/>
                                          </p:val>
                                        </p:tav>
                                        <p:tav tm="100000">
                                          <p:val>
                                            <p:strVal val="#ppt_h"/>
                                          </p:val>
                                        </p:tav>
                                      </p:tavLst>
                                    </p:anim>
                                    <p:animEffect transition="in" filter="fade">
                                      <p:cBhvr>
                                        <p:cTn id="14" dur="500"/>
                                        <p:tgtEl>
                                          <p:spTgt spid="12292"/>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randombar(horizontal)">
                                      <p:cBhvr>
                                        <p:cTn id="19" dur="500"/>
                                        <p:tgtEl>
                                          <p:spTgt spid="3"/>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randombar(horizontal)">
                                      <p:cBhvr>
                                        <p:cTn id="22" dur="500"/>
                                        <p:tgtEl>
                                          <p:spTgt spid="4"/>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randombar(horizontal)">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11">
                                            <p:txEl>
                                              <p:pRg st="3" end="3"/>
                                            </p:txEl>
                                          </p:spTgt>
                                        </p:tgtEl>
                                        <p:attrNameLst>
                                          <p:attrName>style.visibility</p:attrName>
                                        </p:attrNameLst>
                                      </p:cBhvr>
                                      <p:to>
                                        <p:strVal val="visible"/>
                                      </p:to>
                                    </p:set>
                                    <p:animEffect transition="in" filter="barn(inVertical)">
                                      <p:cBhvr>
                                        <p:cTn id="30" dur="500"/>
                                        <p:tgtEl>
                                          <p:spTgt spid="11">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11">
                                            <p:txEl>
                                              <p:pRg st="4" end="4"/>
                                            </p:txEl>
                                          </p:spTgt>
                                        </p:tgtEl>
                                        <p:attrNameLst>
                                          <p:attrName>style.visibility</p:attrName>
                                        </p:attrNameLst>
                                      </p:cBhvr>
                                      <p:to>
                                        <p:strVal val="visible"/>
                                      </p:to>
                                    </p:set>
                                    <p:animEffect transition="in" filter="circle(in)">
                                      <p:cBhvr>
                                        <p:cTn id="35" dur="2000"/>
                                        <p:tgtEl>
                                          <p:spTgt spid="11">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2"/>
                                        </p:tgtEl>
                                        <p:attrNameLst>
                                          <p:attrName>style.visibility</p:attrName>
                                        </p:attrNameLst>
                                      </p:cBhvr>
                                      <p:to>
                                        <p:strVal val="visible"/>
                                      </p:to>
                                    </p:set>
                                    <p:animEffect transition="in" filter="fade">
                                      <p:cBhvr>
                                        <p:cTn id="4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P spid="11" grpId="0"/>
      <p:bldP spid="3" grpId="0"/>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https://b-f30-zpg.zdn.vn/5969845647167497549/a1595afdfa8a06d45f9b.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588" y="0"/>
            <a:ext cx="9145588"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1905000" y="2514600"/>
            <a:ext cx="5678488" cy="2400300"/>
          </a:xfrm>
          <a:prstGeom prst="rect">
            <a:avLst/>
          </a:prstGeom>
          <a:noFill/>
        </p:spPr>
        <p:txBody>
          <a:bodyPr>
            <a:spAutoFit/>
          </a:bodyPr>
          <a:lstStyle/>
          <a:p>
            <a:pPr algn="ctr">
              <a:defRPr/>
            </a:pPr>
            <a:r>
              <a:rPr lang="en-US" sz="3000" b="1" dirty="0">
                <a:solidFill>
                  <a:srgbClr val="0033CC"/>
                </a:solidFill>
                <a:latin typeface="Times New Roman" pitchFamily="18" charset="0"/>
                <a:cs typeface="Times New Roman" pitchFamily="18" charset="0"/>
              </a:rPr>
              <a:t>DẶN DÒ</a:t>
            </a:r>
          </a:p>
          <a:p>
            <a:pPr marL="457200" indent="-457200">
              <a:buFontTx/>
              <a:buChar char="-"/>
              <a:defRPr/>
            </a:pPr>
            <a:r>
              <a:rPr lang="en-US" sz="3000" i="1" dirty="0" err="1">
                <a:solidFill>
                  <a:srgbClr val="0033CC"/>
                </a:solidFill>
                <a:latin typeface="Times New Roman" pitchFamily="18" charset="0"/>
                <a:cs typeface="Times New Roman" pitchFamily="18" charset="0"/>
              </a:rPr>
              <a:t>Hoàn</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thành</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các</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bài</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tập</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vào</a:t>
            </a:r>
            <a:r>
              <a:rPr lang="en-US" sz="3000" i="1" dirty="0">
                <a:solidFill>
                  <a:srgbClr val="0033CC"/>
                </a:solidFill>
                <a:latin typeface="Times New Roman" pitchFamily="18" charset="0"/>
                <a:cs typeface="Times New Roman" pitchFamily="18" charset="0"/>
              </a:rPr>
              <a:t> </a:t>
            </a:r>
            <a:r>
              <a:rPr lang="en-US" sz="3000" i="1" dirty="0" err="1" smtClean="0">
                <a:solidFill>
                  <a:srgbClr val="0033CC"/>
                </a:solidFill>
                <a:latin typeface="Times New Roman" pitchFamily="18" charset="0"/>
                <a:cs typeface="Times New Roman" pitchFamily="18" charset="0"/>
              </a:rPr>
              <a:t>vở</a:t>
            </a:r>
            <a:r>
              <a:rPr lang="en-US" sz="3000" i="1" dirty="0" smtClean="0">
                <a:solidFill>
                  <a:srgbClr val="0033CC"/>
                </a:solidFill>
                <a:latin typeface="Times New Roman" pitchFamily="18" charset="0"/>
                <a:cs typeface="Times New Roman" pitchFamily="18" charset="0"/>
              </a:rPr>
              <a:t>.</a:t>
            </a:r>
            <a:endParaRPr lang="en-US" sz="3000" i="1" dirty="0">
              <a:solidFill>
                <a:srgbClr val="0033CC"/>
              </a:solidFill>
              <a:latin typeface="Times New Roman" pitchFamily="18" charset="0"/>
              <a:cs typeface="Times New Roman" pitchFamily="18" charset="0"/>
            </a:endParaRPr>
          </a:p>
          <a:p>
            <a:pPr marL="457200" indent="-457200">
              <a:buFontTx/>
              <a:buChar char="-"/>
              <a:defRPr/>
            </a:pPr>
            <a:r>
              <a:rPr lang="en-US" sz="3000" i="1" dirty="0" err="1">
                <a:solidFill>
                  <a:srgbClr val="0033CC"/>
                </a:solidFill>
                <a:latin typeface="Times New Roman" pitchFamily="18" charset="0"/>
                <a:cs typeface="Times New Roman" pitchFamily="18" charset="0"/>
              </a:rPr>
              <a:t>Chuẩn</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bị</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bài</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sau</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Tả</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ngoại</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hình</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của</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nhân</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vật</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trong</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bài</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văn</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kể</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chuyện</a:t>
            </a:r>
            <a:r>
              <a:rPr lang="en-US" sz="3000" i="1" dirty="0">
                <a:solidFill>
                  <a:srgbClr val="0033CC"/>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40842981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57688"/>
            <a:ext cx="2298700" cy="2424112"/>
          </a:xfrm>
          <a:prstGeom prst="rect">
            <a:avLst/>
          </a:prstGeom>
        </p:spPr>
      </p:pic>
      <p:sp>
        <p:nvSpPr>
          <p:cNvPr id="3" name="Cloud Callout 2"/>
          <p:cNvSpPr/>
          <p:nvPr/>
        </p:nvSpPr>
        <p:spPr>
          <a:xfrm>
            <a:off x="990600" y="1295400"/>
            <a:ext cx="7537450" cy="914400"/>
          </a:xfrm>
          <a:prstGeom prst="cloudCallout">
            <a:avLst>
              <a:gd name="adj1" fmla="val -48067"/>
              <a:gd name="adj2" fmla="val 460500"/>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900" dirty="0" err="1">
                <a:solidFill>
                  <a:schemeClr val="tx1">
                    <a:lumMod val="95000"/>
                    <a:lumOff val="5000"/>
                  </a:schemeClr>
                </a:solidFill>
                <a:latin typeface="Arial" panose="020B0604020202020204" pitchFamily="34" charset="0"/>
                <a:cs typeface="Arial" panose="020B0604020202020204" pitchFamily="34" charset="0"/>
              </a:rPr>
              <a:t>Thế</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nào</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là</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kể</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chuyện</a:t>
            </a:r>
            <a:r>
              <a:rPr lang="en-US" sz="2900" dirty="0">
                <a:solidFill>
                  <a:schemeClr val="tx1">
                    <a:lumMod val="95000"/>
                    <a:lumOff val="5000"/>
                  </a:schemeClr>
                </a:solidFill>
                <a:latin typeface="Arial" panose="020B0604020202020204" pitchFamily="34" charset="0"/>
                <a:cs typeface="Arial" panose="020B0604020202020204" pitchFamily="34" charset="0"/>
              </a:rPr>
              <a:t> ?</a:t>
            </a:r>
          </a:p>
        </p:txBody>
      </p:sp>
      <p:sp>
        <p:nvSpPr>
          <p:cNvPr id="4" name="Cloud 3"/>
          <p:cNvSpPr/>
          <p:nvPr/>
        </p:nvSpPr>
        <p:spPr>
          <a:xfrm>
            <a:off x="1143000" y="2590800"/>
            <a:ext cx="6858000" cy="1277112"/>
          </a:xfrm>
          <a:prstGeom prst="cloud">
            <a:avLst/>
          </a:prstGeom>
          <a:solidFill>
            <a:srgbClr val="E7F3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900" dirty="0" err="1">
                <a:solidFill>
                  <a:schemeClr val="tx1">
                    <a:lumMod val="95000"/>
                    <a:lumOff val="5000"/>
                  </a:schemeClr>
                </a:solidFill>
                <a:latin typeface="Arial" panose="020B0604020202020204" pitchFamily="34" charset="0"/>
                <a:cs typeface="Arial" panose="020B0604020202020204" pitchFamily="34" charset="0"/>
              </a:rPr>
              <a:t>Nhân</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vật</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trong</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truyện</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có</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thể</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là</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những</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ai</a:t>
            </a:r>
            <a:r>
              <a:rPr lang="en-US" sz="2900" dirty="0">
                <a:solidFill>
                  <a:schemeClr val="tx1">
                    <a:lumMod val="95000"/>
                    <a:lumOff val="5000"/>
                  </a:schemeClr>
                </a:solidFill>
                <a:latin typeface="Arial" panose="020B0604020202020204" pitchFamily="34" charset="0"/>
                <a:cs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3"/>
                                        </p:tgtEl>
                                      </p:cBhvr>
                                    </p:animEffect>
                                    <p:set>
                                      <p:cBhvr>
                                        <p:cTn id="19" dur="1" fill="hold">
                                          <p:stCondLst>
                                            <p:cond delay="499"/>
                                          </p:stCondLst>
                                        </p:cTn>
                                        <p:tgtEl>
                                          <p:spTgt spid="3"/>
                                        </p:tgtEl>
                                        <p:attrNameLst>
                                          <p:attrName>style.visibility</p:attrName>
                                        </p:attrNameLst>
                                      </p:cBhvr>
                                      <p:to>
                                        <p:strVal val="hidden"/>
                                      </p:to>
                                    </p:set>
                                  </p:childTnLst>
                                </p:cTn>
                              </p:par>
                              <p:par>
                                <p:cTn id="20" presetID="53" presetClass="entr" presetSubtype="16"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Effect transition="in" filter="fade">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1579" y="-228600"/>
            <a:ext cx="8991600" cy="6781800"/>
          </a:xfrm>
          <a:prstGeom prst="rect">
            <a:avLst/>
          </a:prstGeom>
        </p:spPr>
      </p:pic>
      <p:sp>
        <p:nvSpPr>
          <p:cNvPr id="3" name="Rectangle 2"/>
          <p:cNvSpPr/>
          <p:nvPr/>
        </p:nvSpPr>
        <p:spPr>
          <a:xfrm>
            <a:off x="76200" y="1976497"/>
            <a:ext cx="8860779" cy="1077218"/>
          </a:xfrm>
          <a:prstGeom prst="rect">
            <a:avLst/>
          </a:prstGeom>
        </p:spPr>
        <p:txBody>
          <a:bodyPr wrap="square">
            <a:spAutoFit/>
          </a:bodyPr>
          <a:lstStyle/>
          <a:p>
            <a:pPr algn="ctr"/>
            <a:r>
              <a:rPr lang="en-US" sz="3200" b="1" dirty="0" err="1">
                <a:latin typeface="Times New Roman" pitchFamily="18" charset="0"/>
                <a:cs typeface="Times New Roman" pitchFamily="18" charset="0"/>
              </a:rPr>
              <a:t>Thứ</a:t>
            </a:r>
            <a:r>
              <a:rPr lang="en-US" sz="3200" b="1" dirty="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bảy</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ngày</a:t>
            </a:r>
            <a:r>
              <a:rPr lang="en-US" sz="3200" b="1" dirty="0" smtClean="0">
                <a:latin typeface="Times New Roman" pitchFamily="18" charset="0"/>
                <a:cs typeface="Times New Roman" pitchFamily="18" charset="0"/>
              </a:rPr>
              <a:t> 18 </a:t>
            </a:r>
            <a:r>
              <a:rPr lang="en-US" sz="3200" b="1" dirty="0" err="1">
                <a:latin typeface="Times New Roman" pitchFamily="18" charset="0"/>
                <a:cs typeface="Times New Roman" pitchFamily="18" charset="0"/>
              </a:rPr>
              <a:t>tháng</a:t>
            </a:r>
            <a:r>
              <a:rPr lang="en-US" sz="3200" b="1" dirty="0">
                <a:latin typeface="Times New Roman" pitchFamily="18" charset="0"/>
                <a:cs typeface="Times New Roman" pitchFamily="18" charset="0"/>
              </a:rPr>
              <a:t> 9 </a:t>
            </a:r>
            <a:r>
              <a:rPr lang="en-US" sz="3200" b="1" dirty="0" err="1">
                <a:latin typeface="Times New Roman" pitchFamily="18" charset="0"/>
                <a:cs typeface="Times New Roman" pitchFamily="18" charset="0"/>
              </a:rPr>
              <a:t>năm</a:t>
            </a:r>
            <a:r>
              <a:rPr lang="en-US" sz="3200" b="1" dirty="0">
                <a:latin typeface="Times New Roman" pitchFamily="18" charset="0"/>
                <a:cs typeface="Times New Roman" pitchFamily="18" charset="0"/>
              </a:rPr>
              <a:t> 2021</a:t>
            </a:r>
          </a:p>
          <a:p>
            <a:pPr algn="ctr"/>
            <a:r>
              <a:rPr lang="en-US" sz="3200" b="1" dirty="0" err="1" smtClean="0">
                <a:solidFill>
                  <a:srgbClr val="0070C0"/>
                </a:solidFill>
                <a:latin typeface="Times New Roman" pitchFamily="18" charset="0"/>
                <a:cs typeface="Times New Roman" pitchFamily="18" charset="0"/>
              </a:rPr>
              <a:t>Tập</a:t>
            </a:r>
            <a:r>
              <a:rPr lang="en-US" sz="3200" b="1" dirty="0" smtClean="0">
                <a:solidFill>
                  <a:srgbClr val="0070C0"/>
                </a:solidFill>
                <a:latin typeface="Times New Roman" pitchFamily="18" charset="0"/>
                <a:cs typeface="Times New Roman" pitchFamily="18" charset="0"/>
              </a:rPr>
              <a:t> </a:t>
            </a:r>
            <a:r>
              <a:rPr lang="en-US" sz="3200" b="1" dirty="0" err="1" smtClean="0">
                <a:solidFill>
                  <a:srgbClr val="0070C0"/>
                </a:solidFill>
                <a:latin typeface="Times New Roman" pitchFamily="18" charset="0"/>
                <a:cs typeface="Times New Roman" pitchFamily="18" charset="0"/>
              </a:rPr>
              <a:t>làm</a:t>
            </a:r>
            <a:r>
              <a:rPr lang="en-US" sz="3200" b="1" dirty="0" smtClean="0">
                <a:solidFill>
                  <a:srgbClr val="0070C0"/>
                </a:solidFill>
                <a:latin typeface="Times New Roman" pitchFamily="18" charset="0"/>
                <a:cs typeface="Times New Roman" pitchFamily="18" charset="0"/>
              </a:rPr>
              <a:t> </a:t>
            </a:r>
            <a:r>
              <a:rPr lang="en-US" sz="3200" b="1" dirty="0" err="1" smtClean="0">
                <a:solidFill>
                  <a:srgbClr val="0070C0"/>
                </a:solidFill>
                <a:latin typeface="Times New Roman" pitchFamily="18" charset="0"/>
                <a:cs typeface="Times New Roman" pitchFamily="18" charset="0"/>
              </a:rPr>
              <a:t>văn</a:t>
            </a:r>
            <a:endParaRPr lang="en-US" sz="3200" b="1" dirty="0">
              <a:solidFill>
                <a:srgbClr val="7030A0"/>
              </a:solidFill>
              <a:latin typeface="Times New Roman" pitchFamily="18" charset="0"/>
              <a:cs typeface="Times New Roman" pitchFamily="18" charset="0"/>
            </a:endParaRPr>
          </a:p>
        </p:txBody>
      </p:sp>
      <p:sp>
        <p:nvSpPr>
          <p:cNvPr id="4" name="Rectangle 3"/>
          <p:cNvSpPr/>
          <p:nvPr/>
        </p:nvSpPr>
        <p:spPr>
          <a:xfrm>
            <a:off x="1055464" y="3124200"/>
            <a:ext cx="6941324" cy="58477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200" b="1" dirty="0" err="1">
                <a:ln w="11430"/>
                <a:solidFill>
                  <a:srgbClr val="7030A0"/>
                </a:solidFill>
              </a:rPr>
              <a:t>Kể</a:t>
            </a:r>
            <a:r>
              <a:rPr lang="en-US" sz="3200" b="1" dirty="0">
                <a:ln w="11430"/>
                <a:solidFill>
                  <a:srgbClr val="7030A0"/>
                </a:solidFill>
              </a:rPr>
              <a:t> </a:t>
            </a:r>
            <a:r>
              <a:rPr lang="en-US" sz="3200" b="1" dirty="0" err="1">
                <a:ln w="11430"/>
                <a:solidFill>
                  <a:srgbClr val="7030A0"/>
                </a:solidFill>
              </a:rPr>
              <a:t>lại</a:t>
            </a:r>
            <a:r>
              <a:rPr lang="en-US" sz="3200" b="1" dirty="0">
                <a:ln w="11430"/>
                <a:solidFill>
                  <a:srgbClr val="7030A0"/>
                </a:solidFill>
              </a:rPr>
              <a:t> </a:t>
            </a:r>
            <a:r>
              <a:rPr lang="en-US" sz="3200" b="1" dirty="0" err="1">
                <a:ln w="11430"/>
                <a:solidFill>
                  <a:srgbClr val="7030A0"/>
                </a:solidFill>
              </a:rPr>
              <a:t>hành</a:t>
            </a:r>
            <a:r>
              <a:rPr lang="en-US" sz="3200" b="1" dirty="0">
                <a:ln w="11430"/>
                <a:solidFill>
                  <a:srgbClr val="7030A0"/>
                </a:solidFill>
              </a:rPr>
              <a:t> </a:t>
            </a:r>
            <a:r>
              <a:rPr lang="en-US" sz="3200" b="1" dirty="0" err="1">
                <a:ln w="11430"/>
                <a:solidFill>
                  <a:srgbClr val="7030A0"/>
                </a:solidFill>
              </a:rPr>
              <a:t>động</a:t>
            </a:r>
            <a:r>
              <a:rPr lang="en-US" sz="3200" b="1" dirty="0">
                <a:ln w="11430"/>
                <a:solidFill>
                  <a:srgbClr val="7030A0"/>
                </a:solidFill>
              </a:rPr>
              <a:t> </a:t>
            </a:r>
            <a:r>
              <a:rPr lang="en-US" sz="3200" b="1" dirty="0" err="1">
                <a:ln w="11430"/>
                <a:solidFill>
                  <a:srgbClr val="7030A0"/>
                </a:solidFill>
              </a:rPr>
              <a:t>của</a:t>
            </a:r>
            <a:r>
              <a:rPr lang="en-US" sz="3200" b="1" dirty="0">
                <a:ln w="11430"/>
                <a:solidFill>
                  <a:srgbClr val="7030A0"/>
                </a:solidFill>
              </a:rPr>
              <a:t> </a:t>
            </a:r>
            <a:r>
              <a:rPr lang="en-US" sz="3200" b="1" dirty="0" err="1">
                <a:ln w="11430"/>
                <a:solidFill>
                  <a:srgbClr val="7030A0"/>
                </a:solidFill>
              </a:rPr>
              <a:t>nhân</a:t>
            </a:r>
            <a:r>
              <a:rPr lang="en-US" sz="3200" b="1" dirty="0">
                <a:ln w="11430"/>
                <a:solidFill>
                  <a:srgbClr val="7030A0"/>
                </a:solidFill>
              </a:rPr>
              <a:t> </a:t>
            </a:r>
            <a:r>
              <a:rPr lang="en-US" sz="3200" b="1" dirty="0" err="1" smtClean="0">
                <a:ln w="11430"/>
                <a:solidFill>
                  <a:srgbClr val="7030A0"/>
                </a:solidFill>
              </a:rPr>
              <a:t>vật</a:t>
            </a:r>
            <a:r>
              <a:rPr lang="en-US" sz="3200" b="1" dirty="0" smtClean="0">
                <a:ln w="11430"/>
                <a:solidFill>
                  <a:srgbClr val="7030A0"/>
                </a:solidFill>
              </a:rPr>
              <a:t> (20)</a:t>
            </a:r>
            <a:endParaRPr lang="en-US" sz="3200" b="1" cap="none" spc="0" dirty="0">
              <a:ln w="11430"/>
              <a:solidFill>
                <a:srgbClr val="7030A0"/>
              </a:solidFill>
            </a:endParaRPr>
          </a:p>
        </p:txBody>
      </p:sp>
    </p:spTree>
    <p:extLst>
      <p:ext uri="{BB962C8B-B14F-4D97-AF65-F5344CB8AC3E}">
        <p14:creationId xmlns:p14="http://schemas.microsoft.com/office/powerpoint/2010/main" xmlns="" val="353770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
        <p:nvSpPr>
          <p:cNvPr id="4" name="Snip Diagonal Corner Rectangle 3"/>
          <p:cNvSpPr/>
          <p:nvPr/>
        </p:nvSpPr>
        <p:spPr>
          <a:xfrm>
            <a:off x="2743200" y="228600"/>
            <a:ext cx="3886200" cy="838200"/>
          </a:xfrm>
          <a:prstGeom prst="snip2Diag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dirty="0" err="1" smtClean="0">
                <a:solidFill>
                  <a:schemeClr val="tx1"/>
                </a:solidFill>
                <a:latin typeface="Arial" panose="020B0604020202020204" pitchFamily="34" charset="0"/>
                <a:cs typeface="Arial" panose="020B0604020202020204" pitchFamily="34" charset="0"/>
              </a:rPr>
              <a:t>Yêu</a:t>
            </a:r>
            <a:r>
              <a:rPr lang="en-US" sz="3500" b="1" dirty="0" smtClean="0">
                <a:solidFill>
                  <a:schemeClr val="tx1"/>
                </a:solidFill>
                <a:latin typeface="Arial" panose="020B0604020202020204" pitchFamily="34" charset="0"/>
                <a:cs typeface="Arial" panose="020B0604020202020204" pitchFamily="34" charset="0"/>
              </a:rPr>
              <a:t> </a:t>
            </a:r>
            <a:r>
              <a:rPr lang="en-US" sz="3500" b="1" dirty="0" err="1" smtClean="0">
                <a:solidFill>
                  <a:schemeClr val="tx1"/>
                </a:solidFill>
                <a:latin typeface="Arial" panose="020B0604020202020204" pitchFamily="34" charset="0"/>
                <a:cs typeface="Arial" panose="020B0604020202020204" pitchFamily="34" charset="0"/>
              </a:rPr>
              <a:t>cầu</a:t>
            </a:r>
            <a:r>
              <a:rPr lang="en-US" sz="3500" b="1" dirty="0" smtClean="0">
                <a:solidFill>
                  <a:schemeClr val="tx1"/>
                </a:solidFill>
                <a:latin typeface="Arial" panose="020B0604020202020204" pitchFamily="34" charset="0"/>
                <a:cs typeface="Arial" panose="020B0604020202020204" pitchFamily="34" charset="0"/>
              </a:rPr>
              <a:t> </a:t>
            </a:r>
            <a:r>
              <a:rPr lang="en-US" sz="3500" b="1" dirty="0" err="1" smtClean="0">
                <a:solidFill>
                  <a:schemeClr val="tx1"/>
                </a:solidFill>
                <a:latin typeface="Arial" panose="020B0604020202020204" pitchFamily="34" charset="0"/>
                <a:cs typeface="Arial" panose="020B0604020202020204" pitchFamily="34" charset="0"/>
              </a:rPr>
              <a:t>cần</a:t>
            </a:r>
            <a:r>
              <a:rPr lang="en-US" sz="3500" b="1" dirty="0" smtClean="0">
                <a:solidFill>
                  <a:schemeClr val="tx1"/>
                </a:solidFill>
                <a:latin typeface="Arial" panose="020B0604020202020204" pitchFamily="34" charset="0"/>
                <a:cs typeface="Arial" panose="020B0604020202020204" pitchFamily="34" charset="0"/>
              </a:rPr>
              <a:t> </a:t>
            </a:r>
            <a:r>
              <a:rPr lang="en-US" sz="3500" b="1" dirty="0" err="1" smtClean="0">
                <a:solidFill>
                  <a:schemeClr val="tx1"/>
                </a:solidFill>
                <a:latin typeface="Arial" panose="020B0604020202020204" pitchFamily="34" charset="0"/>
                <a:cs typeface="Arial" panose="020B0604020202020204" pitchFamily="34" charset="0"/>
              </a:rPr>
              <a:t>đạt</a:t>
            </a:r>
            <a:endParaRPr lang="en-US" sz="3500" b="1" dirty="0">
              <a:solidFill>
                <a:schemeClr val="tx1"/>
              </a:solidFill>
              <a:latin typeface="Arial" panose="020B0604020202020204" pitchFamily="34" charset="0"/>
              <a:cs typeface="Arial" panose="020B0604020202020204" pitchFamily="34" charset="0"/>
            </a:endParaRPr>
          </a:p>
        </p:txBody>
      </p:sp>
      <p:sp>
        <p:nvSpPr>
          <p:cNvPr id="2" name="Rectangle 1"/>
          <p:cNvSpPr/>
          <p:nvPr/>
        </p:nvSpPr>
        <p:spPr>
          <a:xfrm>
            <a:off x="457200" y="1371600"/>
            <a:ext cx="8229600" cy="1066800"/>
          </a:xfrm>
          <a:prstGeom prst="rect">
            <a:avLst/>
          </a:prstGeom>
          <a:solidFill>
            <a:srgbClr val="D1F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chemeClr val="tx2">
                    <a:lumMod val="50000"/>
                  </a:schemeClr>
                </a:solidFill>
                <a:latin typeface="Arial" panose="020B0604020202020204" pitchFamily="34" charset="0"/>
                <a:cs typeface="Arial" panose="020B0604020202020204" pitchFamily="34" charset="0"/>
              </a:rPr>
              <a:t>1. </a:t>
            </a:r>
            <a:r>
              <a:rPr lang="en-US" sz="2600" dirty="0" err="1">
                <a:solidFill>
                  <a:schemeClr val="tx2">
                    <a:lumMod val="50000"/>
                  </a:schemeClr>
                </a:solidFill>
                <a:latin typeface="Arial" panose="020B0604020202020204" pitchFamily="34" charset="0"/>
                <a:cs typeface="Arial" panose="020B0604020202020204" pitchFamily="34" charset="0"/>
              </a:rPr>
              <a:t>Hiểu</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được</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hành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động</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của</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nhân</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vật</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thể</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hiện</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tính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cách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nhân</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smtClean="0">
                <a:solidFill>
                  <a:schemeClr val="tx2">
                    <a:lumMod val="50000"/>
                  </a:schemeClr>
                </a:solidFill>
                <a:latin typeface="Arial" panose="020B0604020202020204" pitchFamily="34" charset="0"/>
                <a:cs typeface="Arial" panose="020B0604020202020204" pitchFamily="34" charset="0"/>
              </a:rPr>
              <a:t>vật</a:t>
            </a:r>
            <a:r>
              <a:rPr lang="en-US" sz="2600" dirty="0" smtClean="0">
                <a:solidFill>
                  <a:schemeClr val="tx2">
                    <a:lumMod val="50000"/>
                  </a:schemeClr>
                </a:solidFill>
                <a:latin typeface="Arial" panose="020B0604020202020204" pitchFamily="34" charset="0"/>
                <a:cs typeface="Arial" panose="020B0604020202020204" pitchFamily="34" charset="0"/>
              </a:rPr>
              <a:t>.</a:t>
            </a:r>
            <a:endParaRPr lang="en-US" sz="2600" dirty="0">
              <a:solidFill>
                <a:schemeClr val="tx2">
                  <a:lumMod val="50000"/>
                </a:schemeClr>
              </a:solidFill>
              <a:latin typeface="Arial" panose="020B0604020202020204" pitchFamily="34" charset="0"/>
              <a:cs typeface="Arial" panose="020B0604020202020204" pitchFamily="34" charset="0"/>
            </a:endParaRPr>
          </a:p>
        </p:txBody>
      </p:sp>
      <p:sp>
        <p:nvSpPr>
          <p:cNvPr id="5" name="Rectangle 4"/>
          <p:cNvSpPr/>
          <p:nvPr/>
        </p:nvSpPr>
        <p:spPr>
          <a:xfrm>
            <a:off x="457200" y="2667000"/>
            <a:ext cx="8229600" cy="1066800"/>
          </a:xfrm>
          <a:prstGeom prst="rect">
            <a:avLst/>
          </a:prstGeom>
          <a:solidFill>
            <a:srgbClr val="FFFFE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chemeClr val="tx2">
                    <a:lumMod val="50000"/>
                  </a:schemeClr>
                </a:solidFill>
                <a:latin typeface="Arial" panose="020B0604020202020204" pitchFamily="34" charset="0"/>
                <a:cs typeface="Arial" panose="020B0604020202020204" pitchFamily="34" charset="0"/>
              </a:rPr>
              <a:t>2. </a:t>
            </a:r>
            <a:r>
              <a:rPr lang="en-US" sz="2600" dirty="0" err="1">
                <a:solidFill>
                  <a:schemeClr val="tx2">
                    <a:lumMod val="50000"/>
                  </a:schemeClr>
                </a:solidFill>
                <a:latin typeface="Arial" panose="020B0604020202020204" pitchFamily="34" charset="0"/>
                <a:cs typeface="Arial" panose="020B0604020202020204" pitchFamily="34" charset="0"/>
              </a:rPr>
              <a:t>Biết</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cách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xây</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dựng</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nhân</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vật</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với</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các</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hành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động</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tiêu</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smtClean="0">
                <a:solidFill>
                  <a:schemeClr val="tx2">
                    <a:lumMod val="50000"/>
                  </a:schemeClr>
                </a:solidFill>
                <a:latin typeface="Arial" panose="020B0604020202020204" pitchFamily="34" charset="0"/>
                <a:cs typeface="Arial" panose="020B0604020202020204" pitchFamily="34" charset="0"/>
              </a:rPr>
              <a:t>biểu</a:t>
            </a:r>
            <a:r>
              <a:rPr lang="en-US" sz="2600" dirty="0" smtClean="0">
                <a:solidFill>
                  <a:schemeClr val="tx2">
                    <a:lumMod val="50000"/>
                  </a:schemeClr>
                </a:solidFill>
                <a:latin typeface="Arial" panose="020B0604020202020204" pitchFamily="34" charset="0"/>
                <a:cs typeface="Arial" panose="020B0604020202020204" pitchFamily="34" charset="0"/>
              </a:rPr>
              <a:t>.</a:t>
            </a:r>
            <a:endParaRPr lang="en-US" sz="2600" dirty="0">
              <a:solidFill>
                <a:schemeClr val="tx2">
                  <a:lumMod val="50000"/>
                </a:schemeClr>
              </a:solidFill>
              <a:latin typeface="Arial" panose="020B0604020202020204" pitchFamily="34" charset="0"/>
              <a:cs typeface="Arial" panose="020B0604020202020204" pitchFamily="34" charset="0"/>
            </a:endParaRPr>
          </a:p>
        </p:txBody>
      </p:sp>
      <p:sp>
        <p:nvSpPr>
          <p:cNvPr id="6" name="Rectangle 5"/>
          <p:cNvSpPr/>
          <p:nvPr/>
        </p:nvSpPr>
        <p:spPr>
          <a:xfrm>
            <a:off x="457200" y="4038600"/>
            <a:ext cx="8229600" cy="914400"/>
          </a:xfrm>
          <a:prstGeom prst="rect">
            <a:avLst/>
          </a:prstGeom>
          <a:solidFill>
            <a:srgbClr val="FFCD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chemeClr val="tx2">
                    <a:lumMod val="50000"/>
                  </a:schemeClr>
                </a:solidFill>
                <a:latin typeface="Arial" panose="020B0604020202020204" pitchFamily="34" charset="0"/>
                <a:cs typeface="Arial" panose="020B0604020202020204" pitchFamily="34" charset="0"/>
              </a:rPr>
              <a:t>3. </a:t>
            </a:r>
            <a:r>
              <a:rPr lang="en-US" sz="2600" dirty="0" err="1">
                <a:solidFill>
                  <a:schemeClr val="tx2">
                    <a:lumMod val="50000"/>
                  </a:schemeClr>
                </a:solidFill>
                <a:latin typeface="Arial" panose="020B0604020202020204" pitchFamily="34" charset="0"/>
                <a:cs typeface="Arial" panose="020B0604020202020204" pitchFamily="34" charset="0"/>
              </a:rPr>
              <a:t>Biết</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cách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sắp</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xếp</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các</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hành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động</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của</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nhân</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vật</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theo</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trình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tự</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thời</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smtClean="0">
                <a:solidFill>
                  <a:schemeClr val="tx2">
                    <a:lumMod val="50000"/>
                  </a:schemeClr>
                </a:solidFill>
                <a:latin typeface="Arial" panose="020B0604020202020204" pitchFamily="34" charset="0"/>
                <a:cs typeface="Arial" panose="020B0604020202020204" pitchFamily="34" charset="0"/>
              </a:rPr>
              <a:t>gian</a:t>
            </a:r>
            <a:r>
              <a:rPr lang="en-US" sz="2600" dirty="0" smtClean="0">
                <a:solidFill>
                  <a:schemeClr val="tx2">
                    <a:lumMod val="50000"/>
                  </a:schemeClr>
                </a:solidFill>
                <a:latin typeface="Arial" panose="020B0604020202020204" pitchFamily="34" charset="0"/>
                <a:cs typeface="Arial" panose="020B0604020202020204" pitchFamily="34" charset="0"/>
              </a:rPr>
              <a:t>.</a:t>
            </a:r>
            <a:endParaRPr lang="en-US" sz="260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734305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circle(in)">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arn(inVertical)">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nip and Round Single Corner Rectangle 1"/>
          <p:cNvSpPr/>
          <p:nvPr/>
        </p:nvSpPr>
        <p:spPr>
          <a:xfrm>
            <a:off x="152400" y="152400"/>
            <a:ext cx="2438400" cy="685800"/>
          </a:xfrm>
          <a:prstGeom prst="snipRoundRect">
            <a:avLst/>
          </a:prstGeom>
          <a:solidFill>
            <a:schemeClr val="accent3">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900" b="1" dirty="0">
                <a:solidFill>
                  <a:srgbClr val="FF0000"/>
                </a:solidFill>
                <a:latin typeface="Arial" panose="020B0604020202020204" pitchFamily="34" charset="0"/>
                <a:cs typeface="Arial" pitchFamily="34" charset="0"/>
              </a:rPr>
              <a:t>I. </a:t>
            </a:r>
            <a:r>
              <a:rPr lang="en-US" sz="2900" b="1" dirty="0" err="1">
                <a:solidFill>
                  <a:srgbClr val="FF0000"/>
                </a:solidFill>
                <a:latin typeface="Arial" panose="020B0604020202020204" pitchFamily="34" charset="0"/>
                <a:cs typeface="Arial" panose="020B0604020202020204" pitchFamily="34" charset="0"/>
              </a:rPr>
              <a:t>Nhận</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xét</a:t>
            </a:r>
            <a:endParaRPr lang="en-US" sz="2900" b="1" dirty="0">
              <a:solidFill>
                <a:srgbClr val="FF0000"/>
              </a:solidFill>
              <a:latin typeface="Arial" panose="020B0604020202020204" pitchFamily="34" charset="0"/>
              <a:cs typeface="Arial" panose="020B0604020202020204" pitchFamily="34" charset="0"/>
            </a:endParaRPr>
          </a:p>
        </p:txBody>
      </p:sp>
      <p:sp>
        <p:nvSpPr>
          <p:cNvPr id="4" name="Rectangle 3"/>
          <p:cNvSpPr/>
          <p:nvPr/>
        </p:nvSpPr>
        <p:spPr>
          <a:xfrm>
            <a:off x="152400" y="254169"/>
            <a:ext cx="3276600" cy="507831"/>
          </a:xfrm>
          <a:prstGeom prst="rect">
            <a:avLst/>
          </a:prstGeom>
        </p:spPr>
        <p:txBody>
          <a:bodyPr wrap="square">
            <a:spAutoFit/>
          </a:bodyPr>
          <a:lstStyle/>
          <a:p>
            <a:pPr marL="273050" lvl="0" indent="-273050" eaLnBrk="1" hangingPunct="1">
              <a:spcBef>
                <a:spcPct val="20000"/>
              </a:spcBef>
              <a:buClr>
                <a:srgbClr val="0BD0D9"/>
              </a:buClr>
              <a:buSzPct val="95000"/>
            </a:pPr>
            <a:r>
              <a:rPr lang="en-US" sz="2700" dirty="0">
                <a:solidFill>
                  <a:prstClr val="black"/>
                </a:solidFill>
                <a:latin typeface="Arial" panose="020B0604020202020204" pitchFamily="34" charset="0"/>
                <a:cs typeface="Arial" panose="020B0604020202020204" pitchFamily="34" charset="0"/>
              </a:rPr>
              <a:t>1. </a:t>
            </a:r>
            <a:r>
              <a:rPr lang="en-US" sz="2700" dirty="0" err="1">
                <a:solidFill>
                  <a:prstClr val="black"/>
                </a:solidFill>
                <a:latin typeface="Arial" panose="020B0604020202020204" pitchFamily="34" charset="0"/>
                <a:cs typeface="Arial" panose="020B0604020202020204" pitchFamily="34" charset="0"/>
              </a:rPr>
              <a:t>Đọc</a:t>
            </a:r>
            <a:r>
              <a:rPr lang="en-US" sz="2700" dirty="0">
                <a:solidFill>
                  <a:prstClr val="black"/>
                </a:solidFill>
                <a:latin typeface="Arial" panose="020B0604020202020204" pitchFamily="34" charset="0"/>
                <a:cs typeface="Arial" panose="020B0604020202020204" pitchFamily="34" charset="0"/>
              </a:rPr>
              <a:t> </a:t>
            </a:r>
            <a:r>
              <a:rPr lang="en-US" sz="2700" dirty="0" err="1">
                <a:solidFill>
                  <a:prstClr val="black"/>
                </a:solidFill>
                <a:latin typeface="Arial" panose="020B0604020202020204" pitchFamily="34" charset="0"/>
                <a:cs typeface="Arial" panose="020B0604020202020204" pitchFamily="34" charset="0"/>
              </a:rPr>
              <a:t>truyện</a:t>
            </a:r>
            <a:r>
              <a:rPr lang="en-US" sz="2700" dirty="0">
                <a:solidFill>
                  <a:prstClr val="black"/>
                </a:solidFill>
                <a:latin typeface="Arial" panose="020B0604020202020204" pitchFamily="34" charset="0"/>
                <a:cs typeface="Arial" panose="020B0604020202020204" pitchFamily="34" charset="0"/>
              </a:rPr>
              <a:t> </a:t>
            </a:r>
            <a:r>
              <a:rPr lang="en-US" sz="2700" dirty="0" err="1">
                <a:solidFill>
                  <a:prstClr val="black"/>
                </a:solidFill>
                <a:latin typeface="Arial" panose="020B0604020202020204" pitchFamily="34" charset="0"/>
                <a:cs typeface="Arial" panose="020B0604020202020204" pitchFamily="34" charset="0"/>
              </a:rPr>
              <a:t>sau</a:t>
            </a:r>
            <a:r>
              <a:rPr lang="en-US" sz="2700" dirty="0">
                <a:solidFill>
                  <a:prstClr val="black"/>
                </a:solidFill>
                <a:latin typeface="Arial" panose="020B0604020202020204" pitchFamily="34" charset="0"/>
                <a:cs typeface="Arial" panose="020B0604020202020204" pitchFamily="34" charset="0"/>
              </a:rPr>
              <a:t>:</a:t>
            </a:r>
          </a:p>
        </p:txBody>
      </p:sp>
      <p:sp>
        <p:nvSpPr>
          <p:cNvPr id="6" name="Rectangle 5"/>
          <p:cNvSpPr/>
          <p:nvPr/>
        </p:nvSpPr>
        <p:spPr>
          <a:xfrm>
            <a:off x="1412748" y="609600"/>
            <a:ext cx="6057900" cy="461665"/>
          </a:xfrm>
          <a:prstGeom prst="rect">
            <a:avLst/>
          </a:prstGeom>
        </p:spPr>
        <p:txBody>
          <a:bodyPr wrap="square">
            <a:spAutoFit/>
          </a:bodyPr>
          <a:lstStyle/>
          <a:p>
            <a:pPr lvl="0" algn="ctr">
              <a:spcBef>
                <a:spcPct val="20000"/>
              </a:spcBef>
              <a:buClr>
                <a:srgbClr val="0BD0D9"/>
              </a:buClr>
              <a:buSzPct val="95000"/>
              <a:defRPr/>
            </a:pPr>
            <a:r>
              <a:rPr lang="vi-VN" sz="2400" b="1" dirty="0">
                <a:solidFill>
                  <a:srgbClr val="FF0000"/>
                </a:solidFill>
                <a:latin typeface="Arial" panose="020B0604020202020204" pitchFamily="34" charset="0"/>
                <a:cs typeface="Arial" panose="020B0604020202020204" pitchFamily="34" charset="0"/>
              </a:rPr>
              <a:t>Bài văn bị điểm không</a:t>
            </a:r>
            <a:endParaRPr lang="vi-VN" sz="2400" dirty="0">
              <a:solidFill>
                <a:srgbClr val="FF0000"/>
              </a:solidFill>
              <a:latin typeface="Arial" panose="020B0604020202020204" pitchFamily="34" charset="0"/>
              <a:cs typeface="Arial" panose="020B0604020202020204" pitchFamily="34" charset="0"/>
            </a:endParaRPr>
          </a:p>
        </p:txBody>
      </p:sp>
      <p:sp>
        <p:nvSpPr>
          <p:cNvPr id="8" name="Rectangle 7"/>
          <p:cNvSpPr/>
          <p:nvPr/>
        </p:nvSpPr>
        <p:spPr>
          <a:xfrm>
            <a:off x="76200" y="1066800"/>
            <a:ext cx="8991600" cy="5416868"/>
          </a:xfrm>
          <a:prstGeom prst="rect">
            <a:avLst/>
          </a:prstGeom>
        </p:spPr>
        <p:txBody>
          <a:bodyPr wrap="square">
            <a:spAutoFit/>
          </a:bodyPr>
          <a:lstStyle/>
          <a:p>
            <a:pPr lvl="0" indent="361950">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 Ba đã bao giờ thấy một bài văn bị điểm không chưa, ba ?</a:t>
            </a:r>
          </a:p>
          <a:p>
            <a:pPr lvl="0" indent="361950">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Tôi ngạc nhiên :</a:t>
            </a:r>
          </a:p>
          <a:p>
            <a:pPr lvl="0" indent="361950">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 Đề bài khó lắm sao ?</a:t>
            </a:r>
          </a:p>
          <a:p>
            <a:pPr lvl="0" indent="361950" algn="just">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 Không. Cô chỉ yêu cầu "Tả bố em đang đọc báo." Có đứa bạn con bảo ba nó không đọc báo, nhưng rồi nó bịa ra, cũng được 6 điểm.</a:t>
            </a:r>
          </a:p>
          <a:p>
            <a:pPr lvl="0" indent="361950">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Tôi thở dài :</a:t>
            </a:r>
          </a:p>
          <a:p>
            <a:pPr lvl="0" indent="361950">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 Còn đứa bị điểm không, nó tả thế nào ?</a:t>
            </a:r>
          </a:p>
          <a:p>
            <a:pPr lvl="0" indent="361950" algn="just">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 Nó không tả, không viết gì hết. Nó nộp giấy trắng cho cô. Hôm trả bài, cô giận lắm. Cô hỏi : "Sao trò không chịu làm bài ?" Nó cứ làm thinh. Mãi sau nó mới bảo : "Thưa cô, con không có ba." Nghe nó nói, cô con sững người. Té ra ba nó hi sinh từ khi nó mới sanh. Cô mới nhận lớp nên không biết, ba ạ, cả lớp con ai cũng thấy buồn. Lúc ra về, có đứa hỏi :" Sao mày không tả ba của đứa khác ?" Nó chỉ cúi đầu, hai giọt nước mắt chảy dài xuống má.</a:t>
            </a:r>
          </a:p>
          <a:p>
            <a:pPr lvl="0" indent="361950" algn="just">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Chuyện về cậu học trò có bài văn bị điểm không đã để lại trong tôi một nỗi đau, nhưng cũng để lại một bài học về lòng trung thực.</a:t>
            </a:r>
          </a:p>
          <a:p>
            <a:pPr lvl="0" algn="r">
              <a:spcBef>
                <a:spcPct val="20000"/>
              </a:spcBef>
              <a:buClr>
                <a:srgbClr val="0BD0D9"/>
              </a:buClr>
              <a:buSzPct val="95000"/>
              <a:defRPr/>
            </a:pPr>
            <a:r>
              <a:rPr lang="vi-VN" sz="1500" dirty="0">
                <a:solidFill>
                  <a:srgbClr val="000000"/>
                </a:solidFill>
                <a:latin typeface="Arial" panose="020B0604020202020204" pitchFamily="34" charset="0"/>
                <a:cs typeface="Arial" panose="020B0604020202020204" pitchFamily="34" charset="0"/>
              </a:rPr>
              <a:t>Theo </a:t>
            </a:r>
            <a:r>
              <a:rPr lang="vi-VN" sz="1500" b="1" dirty="0">
                <a:latin typeface="Arial" panose="020B0604020202020204" pitchFamily="34" charset="0"/>
                <a:cs typeface="Arial" panose="020B0604020202020204" pitchFamily="34" charset="0"/>
              </a:rPr>
              <a:t>NGUYỄN QUANG S</a:t>
            </a:r>
            <a:r>
              <a:rPr lang="en-US" sz="1500" b="1" dirty="0">
                <a:latin typeface="Arial" panose="020B0604020202020204" pitchFamily="34" charset="0"/>
                <a:cs typeface="Arial" panose="020B0604020202020204" pitchFamily="34" charset="0"/>
              </a:rPr>
              <a:t>ÁNG</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xit" presetSubtype="0" fill="hold" grpId="1" nodeType="clickEffect">
                                  <p:stCondLst>
                                    <p:cond delay="0"/>
                                  </p:stCondLst>
                                  <p:childTnLst>
                                    <p:anim calcmode="lin" valueType="num">
                                      <p:cBhvr>
                                        <p:cTn id="13" dur="1000"/>
                                        <p:tgtEl>
                                          <p:spTgt spid="2"/>
                                        </p:tgtEl>
                                        <p:attrNameLst>
                                          <p:attrName>ppt_w</p:attrName>
                                        </p:attrNameLst>
                                      </p:cBhvr>
                                      <p:tavLst>
                                        <p:tav tm="0">
                                          <p:val>
                                            <p:strVal val="ppt_w"/>
                                          </p:val>
                                        </p:tav>
                                        <p:tav tm="100000">
                                          <p:val>
                                            <p:fltVal val="0"/>
                                          </p:val>
                                        </p:tav>
                                      </p:tavLst>
                                    </p:anim>
                                    <p:anim calcmode="lin" valueType="num">
                                      <p:cBhvr>
                                        <p:cTn id="14" dur="1000"/>
                                        <p:tgtEl>
                                          <p:spTgt spid="2"/>
                                        </p:tgtEl>
                                        <p:attrNameLst>
                                          <p:attrName>ppt_h</p:attrName>
                                        </p:attrNameLst>
                                      </p:cBhvr>
                                      <p:tavLst>
                                        <p:tav tm="0">
                                          <p:val>
                                            <p:strVal val="ppt_h"/>
                                          </p:val>
                                        </p:tav>
                                        <p:tav tm="100000">
                                          <p:val>
                                            <p:fltVal val="0"/>
                                          </p:val>
                                        </p:tav>
                                      </p:tavLst>
                                    </p:anim>
                                    <p:anim calcmode="lin" valueType="num">
                                      <p:cBhvr>
                                        <p:cTn id="15" dur="1000"/>
                                        <p:tgtEl>
                                          <p:spTgt spid="2"/>
                                        </p:tgtEl>
                                        <p:attrNameLst>
                                          <p:attrName>style.rotation</p:attrName>
                                        </p:attrNameLst>
                                      </p:cBhvr>
                                      <p:tavLst>
                                        <p:tav tm="0">
                                          <p:val>
                                            <p:fltVal val="0"/>
                                          </p:val>
                                        </p:tav>
                                        <p:tav tm="100000">
                                          <p:val>
                                            <p:fltVal val="90"/>
                                          </p:val>
                                        </p:tav>
                                      </p:tavLst>
                                    </p:anim>
                                    <p:animEffect transition="out" filter="fade">
                                      <p:cBhvr>
                                        <p:cTn id="16" dur="1000"/>
                                        <p:tgtEl>
                                          <p:spTgt spid="2"/>
                                        </p:tgtEl>
                                      </p:cBhvr>
                                    </p:animEffect>
                                    <p:set>
                                      <p:cBhvr>
                                        <p:cTn id="17" dur="1" fill="hold">
                                          <p:stCondLst>
                                            <p:cond delay="999"/>
                                          </p:stCondLst>
                                        </p:cTn>
                                        <p:tgtEl>
                                          <p:spTgt spid="2"/>
                                        </p:tgtEl>
                                        <p:attrNameLst>
                                          <p:attrName>style.visibility</p:attrName>
                                        </p:attrNameLst>
                                      </p:cBhvr>
                                      <p:to>
                                        <p:strVal val="hidden"/>
                                      </p:to>
                                    </p:set>
                                  </p:childTnLst>
                                </p:cTn>
                              </p:par>
                              <p:par>
                                <p:cTn id="18" presetID="53" presetClass="entr" presetSubtype="16"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p:cTn id="20" dur="500" fill="hold"/>
                                        <p:tgtEl>
                                          <p:spTgt spid="4"/>
                                        </p:tgtEl>
                                        <p:attrNameLst>
                                          <p:attrName>ppt_w</p:attrName>
                                        </p:attrNameLst>
                                      </p:cBhvr>
                                      <p:tavLst>
                                        <p:tav tm="0">
                                          <p:val>
                                            <p:fltVal val="0"/>
                                          </p:val>
                                        </p:tav>
                                        <p:tav tm="100000">
                                          <p:val>
                                            <p:strVal val="#ppt_w"/>
                                          </p:val>
                                        </p:tav>
                                      </p:tavLst>
                                    </p:anim>
                                    <p:anim calcmode="lin" valueType="num">
                                      <p:cBhvr>
                                        <p:cTn id="21" dur="500" fill="hold"/>
                                        <p:tgtEl>
                                          <p:spTgt spid="4"/>
                                        </p:tgtEl>
                                        <p:attrNameLst>
                                          <p:attrName>ppt_h</p:attrName>
                                        </p:attrNameLst>
                                      </p:cBhvr>
                                      <p:tavLst>
                                        <p:tav tm="0">
                                          <p:val>
                                            <p:fltVal val="0"/>
                                          </p:val>
                                        </p:tav>
                                        <p:tav tm="100000">
                                          <p:val>
                                            <p:strVal val="#ppt_h"/>
                                          </p:val>
                                        </p:tav>
                                      </p:tavLst>
                                    </p:anim>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500" fill="hold"/>
                                        <p:tgtEl>
                                          <p:spTgt spid="6"/>
                                        </p:tgtEl>
                                        <p:attrNameLst>
                                          <p:attrName>ppt_w</p:attrName>
                                        </p:attrNameLst>
                                      </p:cBhvr>
                                      <p:tavLst>
                                        <p:tav tm="0">
                                          <p:val>
                                            <p:fltVal val="0"/>
                                          </p:val>
                                        </p:tav>
                                        <p:tav tm="100000">
                                          <p:val>
                                            <p:strVal val="#ppt_w"/>
                                          </p:val>
                                        </p:tav>
                                      </p:tavLst>
                                    </p:anim>
                                    <p:anim calcmode="lin" valueType="num">
                                      <p:cBhvr>
                                        <p:cTn id="28" dur="500" fill="hold"/>
                                        <p:tgtEl>
                                          <p:spTgt spid="6"/>
                                        </p:tgtEl>
                                        <p:attrNameLst>
                                          <p:attrName>ppt_h</p:attrName>
                                        </p:attrNameLst>
                                      </p:cBhvr>
                                      <p:tavLst>
                                        <p:tav tm="0">
                                          <p:val>
                                            <p:fltVal val="0"/>
                                          </p:val>
                                        </p:tav>
                                        <p:tav tm="100000">
                                          <p:val>
                                            <p:strVal val="#ppt_h"/>
                                          </p:val>
                                        </p:tav>
                                      </p:tavLst>
                                    </p:anim>
                                    <p:animEffect transition="in" filter="fade">
                                      <p:cBhvr>
                                        <p:cTn id="29" dur="500"/>
                                        <p:tgtEl>
                                          <p:spTgt spid="6"/>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randombar(horizont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4" grpId="0"/>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914400"/>
            <a:ext cx="8001000" cy="2463367"/>
          </a:xfrm>
          <a:prstGeom prst="rect">
            <a:avLst/>
          </a:prstGeom>
          <a:noFill/>
        </p:spPr>
        <p:txBody>
          <a:bodyPr wrap="square" rtlCol="0">
            <a:spAutoFit/>
          </a:bodyPr>
          <a:lstStyle/>
          <a:p>
            <a:pPr marL="0" marR="0">
              <a:lnSpc>
                <a:spcPct val="107000"/>
              </a:lnSpc>
              <a:spcBef>
                <a:spcPts val="0"/>
              </a:spcBef>
              <a:spcAft>
                <a:spcPts val="800"/>
              </a:spcAft>
            </a:pPr>
            <a:r>
              <a:rPr lang="en-US" sz="4800" dirty="0">
                <a:solidFill>
                  <a:srgbClr val="FF0000"/>
                </a:solidFill>
                <a:latin typeface="Times New Roman"/>
                <a:ea typeface="Calibri"/>
                <a:cs typeface="Times New Roman"/>
              </a:rPr>
              <a:t>S6: GV </a:t>
            </a:r>
            <a:r>
              <a:rPr lang="en-US" sz="4800" dirty="0" err="1">
                <a:solidFill>
                  <a:srgbClr val="FF0000"/>
                </a:solidFill>
                <a:latin typeface="Times New Roman"/>
                <a:ea typeface="Calibri"/>
                <a:cs typeface="Times New Roman"/>
              </a:rPr>
              <a:t>yêu</a:t>
            </a:r>
            <a:r>
              <a:rPr lang="en-US" sz="4800" dirty="0">
                <a:solidFill>
                  <a:srgbClr val="FF0000"/>
                </a:solidFill>
                <a:latin typeface="Times New Roman"/>
                <a:ea typeface="Calibri"/>
                <a:cs typeface="Times New Roman"/>
              </a:rPr>
              <a:t> </a:t>
            </a:r>
            <a:r>
              <a:rPr lang="en-US" sz="4800" dirty="0" err="1">
                <a:solidFill>
                  <a:srgbClr val="FF0000"/>
                </a:solidFill>
                <a:latin typeface="Times New Roman"/>
                <a:ea typeface="Calibri"/>
                <a:cs typeface="Times New Roman"/>
              </a:rPr>
              <a:t>cầu</a:t>
            </a:r>
            <a:r>
              <a:rPr lang="en-US" sz="4800" dirty="0">
                <a:solidFill>
                  <a:srgbClr val="FF0000"/>
                </a:solidFill>
                <a:latin typeface="Times New Roman"/>
                <a:ea typeface="Calibri"/>
                <a:cs typeface="Times New Roman"/>
              </a:rPr>
              <a:t> HS </a:t>
            </a:r>
            <a:r>
              <a:rPr lang="en-US" sz="4800" dirty="0" err="1">
                <a:solidFill>
                  <a:srgbClr val="FF0000"/>
                </a:solidFill>
                <a:latin typeface="Times New Roman"/>
                <a:ea typeface="Calibri"/>
                <a:cs typeface="Times New Roman"/>
              </a:rPr>
              <a:t>làm</a:t>
            </a:r>
            <a:r>
              <a:rPr lang="en-US" sz="4800" dirty="0">
                <a:solidFill>
                  <a:srgbClr val="FF0000"/>
                </a:solidFill>
                <a:latin typeface="Times New Roman"/>
                <a:ea typeface="Calibri"/>
                <a:cs typeface="Times New Roman"/>
              </a:rPr>
              <a:t> </a:t>
            </a:r>
            <a:r>
              <a:rPr lang="en-US" sz="4800" dirty="0" err="1">
                <a:solidFill>
                  <a:srgbClr val="FF0000"/>
                </a:solidFill>
                <a:latin typeface="Times New Roman"/>
                <a:ea typeface="Calibri"/>
                <a:cs typeface="Times New Roman"/>
              </a:rPr>
              <a:t>bài</a:t>
            </a:r>
            <a:r>
              <a:rPr lang="en-US" sz="4800" dirty="0">
                <a:solidFill>
                  <a:srgbClr val="FF0000"/>
                </a:solidFill>
                <a:latin typeface="Times New Roman"/>
                <a:ea typeface="Calibri"/>
                <a:cs typeface="Times New Roman"/>
              </a:rPr>
              <a:t> </a:t>
            </a:r>
            <a:r>
              <a:rPr lang="en-US" sz="4800" dirty="0" err="1">
                <a:solidFill>
                  <a:srgbClr val="FF0000"/>
                </a:solidFill>
                <a:latin typeface="Times New Roman"/>
                <a:ea typeface="Calibri"/>
                <a:cs typeface="Times New Roman"/>
              </a:rPr>
              <a:t>trước</a:t>
            </a:r>
            <a:r>
              <a:rPr lang="en-US" sz="4800" dirty="0">
                <a:solidFill>
                  <a:srgbClr val="FF0000"/>
                </a:solidFill>
                <a:latin typeface="Times New Roman"/>
                <a:ea typeface="Calibri"/>
                <a:cs typeface="Times New Roman"/>
              </a:rPr>
              <a:t>, </a:t>
            </a:r>
            <a:r>
              <a:rPr lang="en-US" sz="4800" dirty="0" err="1">
                <a:solidFill>
                  <a:srgbClr val="FF0000"/>
                </a:solidFill>
                <a:latin typeface="Times New Roman"/>
                <a:ea typeface="Calibri"/>
                <a:cs typeface="Times New Roman"/>
              </a:rPr>
              <a:t>chụp</a:t>
            </a:r>
            <a:r>
              <a:rPr lang="en-US" sz="4800" dirty="0">
                <a:solidFill>
                  <a:srgbClr val="FF0000"/>
                </a:solidFill>
                <a:latin typeface="Times New Roman"/>
                <a:ea typeface="Calibri"/>
                <a:cs typeface="Times New Roman"/>
              </a:rPr>
              <a:t> </a:t>
            </a:r>
            <a:r>
              <a:rPr lang="en-US" sz="4800" dirty="0" err="1">
                <a:solidFill>
                  <a:srgbClr val="FF0000"/>
                </a:solidFill>
                <a:latin typeface="Times New Roman"/>
                <a:ea typeface="Calibri"/>
                <a:cs typeface="Times New Roman"/>
              </a:rPr>
              <a:t>ảnh</a:t>
            </a:r>
            <a:r>
              <a:rPr lang="en-US" sz="4800" dirty="0">
                <a:solidFill>
                  <a:srgbClr val="FF0000"/>
                </a:solidFill>
                <a:latin typeface="Times New Roman"/>
                <a:ea typeface="Calibri"/>
                <a:cs typeface="Times New Roman"/>
              </a:rPr>
              <a:t> </a:t>
            </a:r>
            <a:r>
              <a:rPr lang="en-US" sz="4800" dirty="0" err="1">
                <a:solidFill>
                  <a:srgbClr val="FF0000"/>
                </a:solidFill>
                <a:latin typeface="Times New Roman"/>
                <a:ea typeface="Calibri"/>
                <a:cs typeface="Times New Roman"/>
              </a:rPr>
              <a:t>gửi</a:t>
            </a:r>
            <a:r>
              <a:rPr lang="en-US" sz="4800" dirty="0">
                <a:solidFill>
                  <a:srgbClr val="FF0000"/>
                </a:solidFill>
                <a:latin typeface="Times New Roman"/>
                <a:ea typeface="Calibri"/>
                <a:cs typeface="Times New Roman"/>
              </a:rPr>
              <a:t>. GV </a:t>
            </a:r>
            <a:r>
              <a:rPr lang="en-US" sz="4800" dirty="0" err="1">
                <a:solidFill>
                  <a:srgbClr val="FF0000"/>
                </a:solidFill>
                <a:latin typeface="Times New Roman"/>
                <a:ea typeface="Calibri"/>
                <a:cs typeface="Times New Roman"/>
              </a:rPr>
              <a:t>chiếu</a:t>
            </a:r>
            <a:r>
              <a:rPr lang="en-US" sz="4800" dirty="0">
                <a:solidFill>
                  <a:srgbClr val="FF0000"/>
                </a:solidFill>
                <a:latin typeface="Times New Roman"/>
                <a:ea typeface="Calibri"/>
                <a:cs typeface="Times New Roman"/>
              </a:rPr>
              <a:t> 2-3 </a:t>
            </a:r>
            <a:r>
              <a:rPr lang="en-US" sz="4800" dirty="0" err="1">
                <a:solidFill>
                  <a:srgbClr val="FF0000"/>
                </a:solidFill>
                <a:latin typeface="Times New Roman"/>
                <a:ea typeface="Calibri"/>
                <a:cs typeface="Times New Roman"/>
              </a:rPr>
              <a:t>bài</a:t>
            </a:r>
            <a:r>
              <a:rPr lang="en-US" sz="4800" dirty="0">
                <a:solidFill>
                  <a:srgbClr val="FF0000"/>
                </a:solidFill>
                <a:latin typeface="Times New Roman"/>
                <a:ea typeface="Calibri"/>
                <a:cs typeface="Times New Roman"/>
              </a:rPr>
              <a:t> </a:t>
            </a:r>
            <a:r>
              <a:rPr lang="en-US" sz="4800" dirty="0" err="1">
                <a:solidFill>
                  <a:srgbClr val="FF0000"/>
                </a:solidFill>
                <a:latin typeface="Times New Roman"/>
                <a:ea typeface="Calibri"/>
                <a:cs typeface="Times New Roman"/>
              </a:rPr>
              <a:t>để</a:t>
            </a:r>
            <a:r>
              <a:rPr lang="en-US" sz="4800" dirty="0">
                <a:solidFill>
                  <a:srgbClr val="FF0000"/>
                </a:solidFill>
                <a:latin typeface="Times New Roman"/>
                <a:ea typeface="Calibri"/>
                <a:cs typeface="Times New Roman"/>
              </a:rPr>
              <a:t> </a:t>
            </a:r>
            <a:r>
              <a:rPr lang="en-US" sz="4800" dirty="0" err="1">
                <a:solidFill>
                  <a:srgbClr val="FF0000"/>
                </a:solidFill>
                <a:latin typeface="Times New Roman"/>
                <a:ea typeface="Calibri"/>
                <a:cs typeface="Times New Roman"/>
              </a:rPr>
              <a:t>chữa</a:t>
            </a:r>
            <a:r>
              <a:rPr lang="en-US" sz="4800" dirty="0">
                <a:solidFill>
                  <a:srgbClr val="FF0000"/>
                </a:solidFill>
                <a:latin typeface="Times New Roman"/>
                <a:ea typeface="Calibri"/>
                <a:cs typeface="Times New Roman"/>
              </a:rPr>
              <a:t> </a:t>
            </a:r>
            <a:r>
              <a:rPr lang="en-US" sz="4800" dirty="0" err="1">
                <a:solidFill>
                  <a:srgbClr val="FF0000"/>
                </a:solidFill>
                <a:latin typeface="Times New Roman"/>
                <a:ea typeface="Calibri"/>
                <a:cs typeface="Times New Roman"/>
              </a:rPr>
              <a:t>và</a:t>
            </a:r>
            <a:r>
              <a:rPr lang="en-US" sz="4800" dirty="0">
                <a:solidFill>
                  <a:srgbClr val="FF0000"/>
                </a:solidFill>
                <a:latin typeface="Times New Roman"/>
                <a:ea typeface="Calibri"/>
                <a:cs typeface="Times New Roman"/>
              </a:rPr>
              <a:t> </a:t>
            </a:r>
            <a:r>
              <a:rPr lang="en-US" sz="4800" dirty="0" err="1">
                <a:solidFill>
                  <a:srgbClr val="FF0000"/>
                </a:solidFill>
                <a:latin typeface="Times New Roman"/>
                <a:ea typeface="Calibri"/>
                <a:cs typeface="Times New Roman"/>
              </a:rPr>
              <a:t>chốt</a:t>
            </a:r>
            <a:r>
              <a:rPr lang="en-US" sz="4800" dirty="0">
                <a:solidFill>
                  <a:srgbClr val="FF0000"/>
                </a:solidFill>
                <a:latin typeface="Times New Roman"/>
                <a:ea typeface="Calibri"/>
                <a:cs typeface="Times New Roman"/>
              </a:rPr>
              <a:t> KT</a:t>
            </a:r>
            <a:endParaRPr lang="en-US" sz="4800" dirty="0">
              <a:solidFill>
                <a:srgbClr val="FF0000"/>
              </a:solidFill>
              <a:effectLst/>
              <a:latin typeface="Calibri"/>
              <a:ea typeface="Calibri"/>
              <a:cs typeface="Times New Roman"/>
            </a:endParaRPr>
          </a:p>
        </p:txBody>
      </p:sp>
    </p:spTree>
    <p:extLst>
      <p:ext uri="{BB962C8B-B14F-4D97-AF65-F5344CB8AC3E}">
        <p14:creationId xmlns:p14="http://schemas.microsoft.com/office/powerpoint/2010/main" xmlns="" val="435754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Rot="1" noChangeArrowheads="1"/>
          </p:cNvSpPr>
          <p:nvPr>
            <p:ph idx="1"/>
          </p:nvPr>
        </p:nvSpPr>
        <p:spPr>
          <a:xfrm>
            <a:off x="2133600" y="6934200"/>
            <a:ext cx="8610600" cy="5257800"/>
          </a:xfrm>
        </p:spPr>
        <p:txBody>
          <a:bodyPr/>
          <a:lstStyle/>
          <a:p>
            <a:pPr eaLnBrk="1" hangingPunct="1">
              <a:buFont typeface="Wingdings" pitchFamily="2" charset="2"/>
              <a:buNone/>
            </a:pPr>
            <a:r>
              <a:rPr lang="en-US" sz="4400" b="1" dirty="0">
                <a:solidFill>
                  <a:srgbClr val="FF0000"/>
                </a:solidFill>
                <a:latin typeface="Arial" pitchFamily="34" charset="0"/>
                <a:cs typeface="Arial" pitchFamily="34" charset="0"/>
              </a:rPr>
              <a:t>   </a:t>
            </a:r>
            <a:r>
              <a:rPr lang="en-US" sz="4400" b="1" dirty="0">
                <a:solidFill>
                  <a:srgbClr val="FF0000"/>
                </a:solidFill>
                <a:latin typeface="Times New Roman" panose="02020603050405020304" pitchFamily="18" charset="0"/>
                <a:cs typeface="Times New Roman" panose="02020603050405020304" pitchFamily="18" charset="0"/>
              </a:rPr>
              <a:t>1)    2) </a:t>
            </a:r>
            <a:r>
              <a:rPr lang="en-US" sz="4400" b="1" dirty="0" err="1">
                <a:solidFill>
                  <a:srgbClr val="FF0000"/>
                </a:solidFill>
                <a:latin typeface="Times New Roman" panose="02020603050405020304" pitchFamily="18" charset="0"/>
                <a:cs typeface="Times New Roman" panose="02020603050405020304" pitchFamily="18" charset="0"/>
              </a:rPr>
              <a:t>Các</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hành</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động</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nói</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trên</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được</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kể</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theo</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thứ</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tự</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như</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thế</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nào</a:t>
            </a:r>
            <a:r>
              <a:rPr lang="en-US" sz="4400" b="1" dirty="0">
                <a:solidFill>
                  <a:srgbClr val="FF0000"/>
                </a:solidFill>
                <a:latin typeface="Times New Roman" panose="02020603050405020304" pitchFamily="18" charset="0"/>
                <a:cs typeface="Times New Roman" panose="02020603050405020304" pitchFamily="18" charset="0"/>
              </a:rPr>
              <a:t>?</a:t>
            </a:r>
          </a:p>
        </p:txBody>
      </p:sp>
      <p:sp>
        <p:nvSpPr>
          <p:cNvPr id="2" name="Rectangle 1"/>
          <p:cNvSpPr/>
          <p:nvPr/>
        </p:nvSpPr>
        <p:spPr>
          <a:xfrm>
            <a:off x="76200" y="108972"/>
            <a:ext cx="8924544" cy="1338828"/>
          </a:xfrm>
          <a:prstGeom prst="rect">
            <a:avLst/>
          </a:prstGeom>
        </p:spPr>
        <p:txBody>
          <a:bodyPr wrap="square">
            <a:spAutoFit/>
          </a:bodyPr>
          <a:lstStyle/>
          <a:p>
            <a:pPr lvl="0" algn="just" eaLnBrk="1" hangingPunct="1">
              <a:spcBef>
                <a:spcPct val="20000"/>
              </a:spcBef>
              <a:buClr>
                <a:srgbClr val="0BD0D9"/>
              </a:buClr>
              <a:buSzPct val="95000"/>
            </a:pPr>
            <a:r>
              <a:rPr lang="en-US" sz="2600" dirty="0">
                <a:latin typeface="Arial" panose="020B0604020202020204" pitchFamily="34" charset="0"/>
                <a:cs typeface="Arial" panose="020B0604020202020204" pitchFamily="34" charset="0"/>
              </a:rPr>
              <a:t>2. </a:t>
            </a:r>
            <a:r>
              <a:rPr lang="en-US" sz="2600" dirty="0" err="1">
                <a:latin typeface="Arial" panose="020B0604020202020204" pitchFamily="34" charset="0"/>
                <a:cs typeface="Arial" panose="020B0604020202020204" pitchFamily="34" charset="0"/>
              </a:rPr>
              <a:t>Ghi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lại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vắn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tắt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những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hành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động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của</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cậu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bé</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bị</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điểm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không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trong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truyện</a:t>
            </a:r>
            <a:r>
              <a:rPr lang="en-US" sz="2600" dirty="0">
                <a:latin typeface="Arial" panose="020B0604020202020204" pitchFamily="34" charset="0"/>
                <a:cs typeface="Arial" panose="020B0604020202020204" pitchFamily="34" charset="0"/>
              </a:rPr>
              <a:t>. Theo </a:t>
            </a:r>
            <a:r>
              <a:rPr lang="en-US" sz="2600" dirty="0" err="1">
                <a:latin typeface="Arial" panose="020B0604020202020204" pitchFamily="34" charset="0"/>
                <a:cs typeface="Arial" panose="020B0604020202020204" pitchFamily="34" charset="0"/>
              </a:rPr>
              <a:t>em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mỗi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hành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động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của</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cậu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bé</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nói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lên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điều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a:t>
            </a:r>
          </a:p>
        </p:txBody>
      </p:sp>
      <p:graphicFrame>
        <p:nvGraphicFramePr>
          <p:cNvPr id="4" name="Table 3"/>
          <p:cNvGraphicFramePr>
            <a:graphicFrameLocks noGrp="1"/>
          </p:cNvGraphicFramePr>
          <p:nvPr>
            <p:extLst>
              <p:ext uri="{D42A27DB-BD31-4B8C-83A1-F6EECF244321}">
                <p14:modId xmlns:p14="http://schemas.microsoft.com/office/powerpoint/2010/main" xmlns="" val="178316500"/>
              </p:ext>
            </p:extLst>
          </p:nvPr>
        </p:nvGraphicFramePr>
        <p:xfrm>
          <a:off x="76200" y="1447800"/>
          <a:ext cx="8915400" cy="4953000"/>
        </p:xfrm>
        <a:graphic>
          <a:graphicData uri="http://schemas.openxmlformats.org/drawingml/2006/table">
            <a:tbl>
              <a:tblPr firstRow="1" bandRow="1"/>
              <a:tblGrid>
                <a:gridCol w="1860884">
                  <a:extLst>
                    <a:ext uri="{9D8B030D-6E8A-4147-A177-3AD203B41FA5}">
                      <a16:colId xmlns="" xmlns:a16="http://schemas.microsoft.com/office/drawing/2014/main" val="20000"/>
                    </a:ext>
                  </a:extLst>
                </a:gridCol>
                <a:gridCol w="3930316">
                  <a:extLst>
                    <a:ext uri="{9D8B030D-6E8A-4147-A177-3AD203B41FA5}">
                      <a16:colId xmlns="" xmlns:a16="http://schemas.microsoft.com/office/drawing/2014/main" val="20001"/>
                    </a:ext>
                  </a:extLst>
                </a:gridCol>
                <a:gridCol w="3124200">
                  <a:extLst>
                    <a:ext uri="{9D8B030D-6E8A-4147-A177-3AD203B41FA5}">
                      <a16:colId xmlns="" xmlns:a16="http://schemas.microsoft.com/office/drawing/2014/main" val="20002"/>
                    </a:ext>
                  </a:extLst>
                </a:gridCol>
              </a:tblGrid>
              <a:tr h="609600">
                <a:tc>
                  <a:txBody>
                    <a:bodyPr/>
                    <a:lstStyle/>
                    <a:p>
                      <a:endParaRPr lang="en-US" dirty="0"/>
                    </a:p>
                  </a:txBody>
                  <a:tcPr>
                    <a:solidFill>
                      <a:schemeClr val="accent4">
                        <a:lumMod val="20000"/>
                        <a:lumOff val="80000"/>
                      </a:schemeClr>
                    </a:solidFill>
                  </a:tcPr>
                </a:tc>
                <a:tc>
                  <a:txBody>
                    <a:bodyPr/>
                    <a:lstStyle/>
                    <a:p>
                      <a:pPr algn="ctr"/>
                      <a:r>
                        <a:rPr lang="en-US" sz="2200" b="1" dirty="0" err="1">
                          <a:latin typeface="Arial" panose="020B0604020202020204" pitchFamily="34" charset="0"/>
                          <a:cs typeface="Arial" panose="020B0604020202020204" pitchFamily="34" charset="0"/>
                        </a:rPr>
                        <a:t>Hành</a:t>
                      </a:r>
                      <a:r>
                        <a:rPr lang="en-US" sz="2200" b="1" baseline="0" dirty="0">
                          <a:latin typeface="Arial" panose="020B0604020202020204" pitchFamily="34" charset="0"/>
                          <a:cs typeface="Arial" panose="020B0604020202020204" pitchFamily="34" charset="0"/>
                        </a:rPr>
                        <a:t> </a:t>
                      </a:r>
                      <a:r>
                        <a:rPr lang="en-US" sz="2200" b="1" baseline="0" dirty="0" err="1">
                          <a:latin typeface="Arial" panose="020B0604020202020204" pitchFamily="34" charset="0"/>
                          <a:cs typeface="Arial" panose="020B0604020202020204" pitchFamily="34" charset="0"/>
                        </a:rPr>
                        <a:t>động</a:t>
                      </a:r>
                      <a:endParaRPr lang="en-US" sz="2200" b="1" dirty="0">
                        <a:latin typeface="Arial" panose="020B0604020202020204" pitchFamily="34" charset="0"/>
                        <a:cs typeface="Arial" panose="020B0604020202020204" pitchFamily="34" charset="0"/>
                      </a:endParaRPr>
                    </a:p>
                  </a:txBody>
                  <a:tcPr>
                    <a:solidFill>
                      <a:schemeClr val="accent4">
                        <a:lumMod val="20000"/>
                        <a:lumOff val="80000"/>
                      </a:schemeClr>
                    </a:solidFill>
                  </a:tcPr>
                </a:tc>
                <a:tc>
                  <a:txBody>
                    <a:bodyPr/>
                    <a:lstStyle/>
                    <a:p>
                      <a:pPr algn="ctr"/>
                      <a:r>
                        <a:rPr lang="en-US" sz="2200" b="1" dirty="0">
                          <a:latin typeface="Arial" panose="020B0604020202020204" pitchFamily="34" charset="0"/>
                          <a:cs typeface="Arial" panose="020B0604020202020204" pitchFamily="34" charset="0"/>
                        </a:rPr>
                        <a:t>Ý</a:t>
                      </a:r>
                      <a:r>
                        <a:rPr lang="en-US" sz="2200" b="1" baseline="0" dirty="0">
                          <a:latin typeface="Arial" panose="020B0604020202020204" pitchFamily="34" charset="0"/>
                          <a:cs typeface="Arial" panose="020B0604020202020204" pitchFamily="34" charset="0"/>
                        </a:rPr>
                        <a:t> </a:t>
                      </a:r>
                      <a:r>
                        <a:rPr lang="en-US" sz="2200" b="1" baseline="0" dirty="0" err="1">
                          <a:latin typeface="Arial" panose="020B0604020202020204" pitchFamily="34" charset="0"/>
                          <a:cs typeface="Arial" panose="020B0604020202020204" pitchFamily="34" charset="0"/>
                        </a:rPr>
                        <a:t>nghĩa</a:t>
                      </a:r>
                      <a:endParaRPr lang="en-US" sz="2200" b="1" dirty="0">
                        <a:latin typeface="Arial" panose="020B0604020202020204" pitchFamily="34" charset="0"/>
                        <a:cs typeface="Arial" panose="020B0604020202020204" pitchFamily="34" charset="0"/>
                      </a:endParaRPr>
                    </a:p>
                  </a:txBody>
                  <a:tcPr>
                    <a:solidFill>
                      <a:schemeClr val="accent4">
                        <a:lumMod val="20000"/>
                        <a:lumOff val="80000"/>
                      </a:schemeClr>
                    </a:solidFill>
                  </a:tcPr>
                </a:tc>
                <a:extLst>
                  <a:ext uri="{0D108BD9-81ED-4DB2-BD59-A6C34878D82A}">
                    <a16:rowId xmlns="" xmlns:a16="http://schemas.microsoft.com/office/drawing/2014/main" val="10000"/>
                  </a:ext>
                </a:extLst>
              </a:tr>
              <a:tr h="1143000">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 xmlns:a16="http://schemas.microsoft.com/office/drawing/2014/main" val="10001"/>
                  </a:ext>
                </a:extLst>
              </a:tr>
              <a:tr h="1517964">
                <a:tc>
                  <a:txBody>
                    <a:bodyPr/>
                    <a:lstStyle/>
                    <a:p>
                      <a:endParaRPr lang="en-US" dirty="0"/>
                    </a:p>
                  </a:txBody>
                  <a:tcPr/>
                </a:tc>
                <a:tc>
                  <a:txBody>
                    <a:bodyPr/>
                    <a:lstStyle/>
                    <a:p>
                      <a:endParaRPr lang="en-US" dirty="0"/>
                    </a:p>
                  </a:txBody>
                  <a:tcPr/>
                </a:tc>
                <a:tc>
                  <a:txBody>
                    <a:bodyPr/>
                    <a:lstStyle/>
                    <a:p>
                      <a:endParaRPr lang="en-US"/>
                    </a:p>
                  </a:txBody>
                  <a:tcPr/>
                </a:tc>
                <a:extLst>
                  <a:ext uri="{0D108BD9-81ED-4DB2-BD59-A6C34878D82A}">
                    <a16:rowId xmlns="" xmlns:a16="http://schemas.microsoft.com/office/drawing/2014/main" val="10002"/>
                  </a:ext>
                </a:extLst>
              </a:tr>
              <a:tr h="1682436">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 xmlns:a16="http://schemas.microsoft.com/office/drawing/2014/main" val="10003"/>
                  </a:ext>
                </a:extLst>
              </a:tr>
            </a:tbl>
          </a:graphicData>
        </a:graphic>
      </p:graphicFrame>
      <p:sp>
        <p:nvSpPr>
          <p:cNvPr id="6" name="Rectangle 5"/>
          <p:cNvSpPr/>
          <p:nvPr/>
        </p:nvSpPr>
        <p:spPr>
          <a:xfrm>
            <a:off x="76200" y="2342346"/>
            <a:ext cx="1981200" cy="477054"/>
          </a:xfrm>
          <a:prstGeom prst="rect">
            <a:avLst/>
          </a:prstGeom>
        </p:spPr>
        <p:txBody>
          <a:bodyPr wrap="square">
            <a:spAutoFit/>
          </a:bodyPr>
          <a:lstStyle/>
          <a:p>
            <a:pPr eaLnBrk="1" hangingPunct="1">
              <a:buFont typeface="Wingdings" pitchFamily="2" charset="2"/>
              <a:buNone/>
            </a:pPr>
            <a:r>
              <a:rPr lang="en-US" sz="2500" b="1" dirty="0" err="1">
                <a:solidFill>
                  <a:srgbClr val="FF0000"/>
                </a:solidFill>
                <a:latin typeface="Arial" panose="020B0604020202020204" pitchFamily="34" charset="0"/>
                <a:cs typeface="Arial" panose="020B0604020202020204" pitchFamily="34" charset="0"/>
              </a:rPr>
              <a:t>Giờ</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làm</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bài</a:t>
            </a:r>
            <a:r>
              <a:rPr lang="en-US" sz="2500" b="1" dirty="0">
                <a:solidFill>
                  <a:srgbClr val="FF0000"/>
                </a:solidFill>
                <a:latin typeface="Arial" panose="020B0604020202020204" pitchFamily="34" charset="0"/>
                <a:cs typeface="Arial" panose="020B0604020202020204" pitchFamily="34" charset="0"/>
              </a:rPr>
              <a:t> </a:t>
            </a:r>
            <a:endParaRPr lang="en-US" sz="2500" dirty="0">
              <a:latin typeface="Arial" panose="020B0604020202020204" pitchFamily="34" charset="0"/>
              <a:cs typeface="Arial" panose="020B0604020202020204" pitchFamily="34" charset="0"/>
            </a:endParaRPr>
          </a:p>
        </p:txBody>
      </p:sp>
      <p:sp>
        <p:nvSpPr>
          <p:cNvPr id="7" name="Rectangle 6"/>
          <p:cNvSpPr/>
          <p:nvPr/>
        </p:nvSpPr>
        <p:spPr>
          <a:xfrm>
            <a:off x="76200" y="3561546"/>
            <a:ext cx="1865376" cy="477054"/>
          </a:xfrm>
          <a:prstGeom prst="rect">
            <a:avLst/>
          </a:prstGeom>
        </p:spPr>
        <p:txBody>
          <a:bodyPr wrap="square">
            <a:spAutoFit/>
          </a:bodyPr>
          <a:lstStyle/>
          <a:p>
            <a:pPr eaLnBrk="1" hangingPunct="1">
              <a:buFont typeface="Wingdings" pitchFamily="2" charset="2"/>
              <a:buNone/>
            </a:pPr>
            <a:r>
              <a:rPr lang="en-US" sz="2500" b="1" dirty="0" err="1">
                <a:solidFill>
                  <a:srgbClr val="FF0000"/>
                </a:solidFill>
                <a:latin typeface="Arial" panose="020B0604020202020204" pitchFamily="34" charset="0"/>
                <a:cs typeface="Arial" panose="020B0604020202020204" pitchFamily="34" charset="0"/>
              </a:rPr>
              <a:t>Giờ</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trả</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bài</a:t>
            </a:r>
            <a:r>
              <a:rPr lang="en-US" sz="2500" b="1" dirty="0">
                <a:solidFill>
                  <a:srgbClr val="FF0000"/>
                </a:solidFill>
                <a:latin typeface="Arial" panose="020B0604020202020204" pitchFamily="34" charset="0"/>
                <a:cs typeface="Arial" panose="020B0604020202020204" pitchFamily="34" charset="0"/>
              </a:rPr>
              <a:t> </a:t>
            </a:r>
            <a:endParaRPr lang="en-US" sz="2500" dirty="0">
              <a:latin typeface="Arial" panose="020B0604020202020204" pitchFamily="34" charset="0"/>
              <a:cs typeface="Arial" panose="020B0604020202020204" pitchFamily="34" charset="0"/>
            </a:endParaRPr>
          </a:p>
        </p:txBody>
      </p:sp>
      <p:sp>
        <p:nvSpPr>
          <p:cNvPr id="8" name="Rectangle 7"/>
          <p:cNvSpPr/>
          <p:nvPr/>
        </p:nvSpPr>
        <p:spPr>
          <a:xfrm>
            <a:off x="228600" y="5085546"/>
            <a:ext cx="1676400" cy="477054"/>
          </a:xfrm>
          <a:prstGeom prst="rect">
            <a:avLst/>
          </a:prstGeom>
        </p:spPr>
        <p:txBody>
          <a:bodyPr wrap="square">
            <a:spAutoFit/>
          </a:bodyPr>
          <a:lstStyle/>
          <a:p>
            <a:pPr eaLnBrk="1" hangingPunct="1">
              <a:buFont typeface="Wingdings" pitchFamily="2" charset="2"/>
              <a:buNone/>
            </a:pPr>
            <a:r>
              <a:rPr lang="en-US" sz="2500" b="1" dirty="0" err="1">
                <a:solidFill>
                  <a:srgbClr val="FF0000"/>
                </a:solidFill>
                <a:latin typeface="Arial" panose="020B0604020202020204" pitchFamily="34" charset="0"/>
                <a:cs typeface="Arial" panose="020B0604020202020204" pitchFamily="34" charset="0"/>
              </a:rPr>
              <a:t>Lúc</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ra</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về</a:t>
            </a:r>
            <a:r>
              <a:rPr lang="en-US" sz="2500" dirty="0">
                <a:latin typeface="Arial" panose="020B0604020202020204" pitchFamily="34" charset="0"/>
                <a:cs typeface="Arial" panose="020B0604020202020204" pitchFamily="34" charset="0"/>
              </a:rPr>
              <a:t> </a:t>
            </a:r>
          </a:p>
        </p:txBody>
      </p:sp>
      <p:sp>
        <p:nvSpPr>
          <p:cNvPr id="10" name="Text Box 4"/>
          <p:cNvSpPr txBox="1">
            <a:spLocks noChangeArrowheads="1"/>
          </p:cNvSpPr>
          <p:nvPr/>
        </p:nvSpPr>
        <p:spPr bwMode="auto">
          <a:xfrm>
            <a:off x="1941576" y="2126159"/>
            <a:ext cx="3849624" cy="861774"/>
          </a:xfrm>
          <a:prstGeom prst="rect">
            <a:avLst/>
          </a:prstGeom>
          <a:noFill/>
          <a:ln w="9525">
            <a:noFill/>
            <a:miter lim="800000"/>
            <a:headEnd/>
            <a:tailEnd/>
          </a:ln>
        </p:spPr>
        <p:txBody>
          <a:bodyPr wrap="square">
            <a:spAutoFit/>
          </a:bodyPr>
          <a:lstStyle/>
          <a:p>
            <a:pPr algn="just">
              <a:spcBef>
                <a:spcPct val="50000"/>
              </a:spcBef>
            </a:pPr>
            <a:r>
              <a:rPr lang="en-US" sz="2500" dirty="0" err="1">
                <a:solidFill>
                  <a:srgbClr val="0033CC"/>
                </a:solidFill>
                <a:latin typeface="Arial" panose="020B0604020202020204" pitchFamily="34" charset="0"/>
                <a:cs typeface="Arial" panose="020B0604020202020204" pitchFamily="34" charset="0"/>
              </a:rPr>
              <a:t>Không</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tả</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không</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viết</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nộp</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giấy</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trắng</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cho</a:t>
            </a:r>
            <a:r>
              <a:rPr lang="en-US" sz="2500" dirty="0">
                <a:solidFill>
                  <a:srgbClr val="0033CC"/>
                </a:solidFill>
                <a:latin typeface="Arial" panose="020B0604020202020204" pitchFamily="34" charset="0"/>
                <a:cs typeface="Arial" panose="020B0604020202020204" pitchFamily="34" charset="0"/>
              </a:rPr>
              <a:t> </a:t>
            </a:r>
            <a:r>
              <a:rPr lang="en-US" sz="2500" dirty="0" err="1" smtClean="0">
                <a:solidFill>
                  <a:srgbClr val="0033CC"/>
                </a:solidFill>
                <a:latin typeface="Arial" panose="020B0604020202020204" pitchFamily="34" charset="0"/>
                <a:cs typeface="Arial" panose="020B0604020202020204" pitchFamily="34" charset="0"/>
              </a:rPr>
              <a:t>cô</a:t>
            </a:r>
            <a:r>
              <a:rPr lang="en-US" sz="2500" dirty="0" smtClean="0">
                <a:solidFill>
                  <a:srgbClr val="0033CC"/>
                </a:solidFill>
                <a:latin typeface="Arial" panose="020B0604020202020204" pitchFamily="34" charset="0"/>
                <a:cs typeface="Arial" panose="020B0604020202020204" pitchFamily="34" charset="0"/>
              </a:rPr>
              <a:t>.</a:t>
            </a:r>
            <a:endParaRPr lang="en-US" sz="2500" dirty="0">
              <a:solidFill>
                <a:srgbClr val="0033CC"/>
              </a:solidFill>
              <a:latin typeface="Arial" panose="020B0604020202020204" pitchFamily="34" charset="0"/>
              <a:cs typeface="Arial" panose="020B0604020202020204" pitchFamily="34" charset="0"/>
            </a:endParaRPr>
          </a:p>
        </p:txBody>
      </p:sp>
      <p:sp>
        <p:nvSpPr>
          <p:cNvPr id="11" name="Rectangle 5"/>
          <p:cNvSpPr>
            <a:spLocks noChangeArrowheads="1"/>
          </p:cNvSpPr>
          <p:nvPr/>
        </p:nvSpPr>
        <p:spPr bwMode="auto">
          <a:xfrm>
            <a:off x="1981200" y="3401705"/>
            <a:ext cx="3886200" cy="1246495"/>
          </a:xfrm>
          <a:prstGeom prst="rect">
            <a:avLst/>
          </a:prstGeom>
          <a:noFill/>
          <a:ln w="9525">
            <a:noFill/>
            <a:miter lim="800000"/>
            <a:headEnd/>
            <a:tailEnd/>
          </a:ln>
        </p:spPr>
        <p:txBody>
          <a:bodyPr wrap="square">
            <a:spAutoFit/>
          </a:bodyPr>
          <a:lstStyle/>
          <a:p>
            <a:pPr algn="just">
              <a:spcBef>
                <a:spcPct val="50000"/>
              </a:spcBef>
            </a:pP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Làm</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thinh</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khi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cô</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hỏi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mãi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sau</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mới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trả</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lời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cô</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vì</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xúc</a:t>
            </a:r>
            <a:r>
              <a:rPr lang="en-US" sz="2500" dirty="0">
                <a:solidFill>
                  <a:srgbClr val="0033CC"/>
                </a:solidFill>
                <a:latin typeface="Arial" panose="020B0604020202020204" pitchFamily="34" charset="0"/>
                <a:cs typeface="Arial" panose="020B0604020202020204" pitchFamily="34" charset="0"/>
              </a:rPr>
              <a:t> </a:t>
            </a:r>
            <a:r>
              <a:rPr lang="en-US" sz="2500" dirty="0" err="1" smtClean="0">
                <a:solidFill>
                  <a:srgbClr val="0033CC"/>
                </a:solidFill>
                <a:latin typeface="Arial" panose="020B0604020202020204" pitchFamily="34" charset="0"/>
                <a:cs typeface="Arial" panose="020B0604020202020204" pitchFamily="34" charset="0"/>
              </a:rPr>
              <a:t>động</a:t>
            </a:r>
            <a:r>
              <a:rPr lang="en-US" sz="2500" dirty="0" smtClean="0">
                <a:solidFill>
                  <a:srgbClr val="0033CC"/>
                </a:solidFill>
                <a:latin typeface="Arial" panose="020B0604020202020204" pitchFamily="34" charset="0"/>
                <a:cs typeface="Arial" panose="020B0604020202020204" pitchFamily="34" charset="0"/>
              </a:rPr>
              <a:t>.</a:t>
            </a:r>
            <a:endParaRPr lang="en-US" sz="2500" dirty="0">
              <a:solidFill>
                <a:srgbClr val="0033CC"/>
              </a:solidFill>
              <a:latin typeface="Arial" panose="020B0604020202020204" pitchFamily="34" charset="0"/>
              <a:cs typeface="Arial" panose="020B0604020202020204" pitchFamily="34" charset="0"/>
            </a:endParaRPr>
          </a:p>
        </p:txBody>
      </p:sp>
      <p:sp>
        <p:nvSpPr>
          <p:cNvPr id="12" name="Rectangle 6"/>
          <p:cNvSpPr>
            <a:spLocks noChangeArrowheads="1"/>
          </p:cNvSpPr>
          <p:nvPr/>
        </p:nvSpPr>
        <p:spPr bwMode="auto">
          <a:xfrm>
            <a:off x="1972056" y="5161746"/>
            <a:ext cx="3711272" cy="477054"/>
          </a:xfrm>
          <a:prstGeom prst="rect">
            <a:avLst/>
          </a:prstGeom>
          <a:noFill/>
          <a:ln w="9525">
            <a:noFill/>
            <a:miter lim="800000"/>
            <a:headEnd/>
            <a:tailEnd/>
          </a:ln>
        </p:spPr>
        <p:txBody>
          <a:bodyPr wrap="none">
            <a:spAutoFit/>
          </a:bodyPr>
          <a:lstStyle/>
          <a:p>
            <a:pPr>
              <a:spcBef>
                <a:spcPct val="50000"/>
              </a:spcBef>
            </a:pPr>
            <a:r>
              <a:rPr lang="en-US" sz="2500" dirty="0" err="1">
                <a:solidFill>
                  <a:srgbClr val="0033CC"/>
                </a:solidFill>
                <a:latin typeface="Arial" panose="020B0604020202020204" pitchFamily="34" charset="0"/>
                <a:cs typeface="Arial" panose="020B0604020202020204" pitchFamily="34" charset="0"/>
              </a:rPr>
              <a:t>Cậu</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bé</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khóc</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khi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bạn</a:t>
            </a:r>
            <a:r>
              <a:rPr lang="en-US" sz="2500" dirty="0">
                <a:solidFill>
                  <a:srgbClr val="0033CC"/>
                </a:solidFill>
                <a:latin typeface="Arial" panose="020B0604020202020204" pitchFamily="34" charset="0"/>
                <a:cs typeface="Arial" panose="020B0604020202020204" pitchFamily="34" charset="0"/>
              </a:rPr>
              <a:t> </a:t>
            </a:r>
            <a:r>
              <a:rPr lang="en-US" sz="2500" dirty="0" err="1" smtClean="0">
                <a:solidFill>
                  <a:srgbClr val="0033CC"/>
                </a:solidFill>
                <a:latin typeface="Arial" panose="020B0604020202020204" pitchFamily="34" charset="0"/>
                <a:cs typeface="Arial" panose="020B0604020202020204" pitchFamily="34" charset="0"/>
              </a:rPr>
              <a:t>hỏi</a:t>
            </a:r>
            <a:r>
              <a:rPr lang="en-US" sz="2500" dirty="0" smtClean="0">
                <a:solidFill>
                  <a:srgbClr val="0033CC"/>
                </a:solidFill>
                <a:latin typeface="Arial" panose="020B0604020202020204" pitchFamily="34" charset="0"/>
                <a:cs typeface="Arial" panose="020B0604020202020204" pitchFamily="34" charset="0"/>
              </a:rPr>
              <a:t>.</a:t>
            </a:r>
            <a:endParaRPr lang="en-US" sz="2500" dirty="0">
              <a:solidFill>
                <a:srgbClr val="0033CC"/>
              </a:solidFill>
              <a:latin typeface="Arial" panose="020B0604020202020204" pitchFamily="34" charset="0"/>
              <a:cs typeface="Arial" panose="020B0604020202020204" pitchFamily="34" charset="0"/>
            </a:endParaRPr>
          </a:p>
        </p:txBody>
      </p:sp>
      <p:sp>
        <p:nvSpPr>
          <p:cNvPr id="13" name="Text Box 4"/>
          <p:cNvSpPr txBox="1">
            <a:spLocks noChangeArrowheads="1"/>
          </p:cNvSpPr>
          <p:nvPr/>
        </p:nvSpPr>
        <p:spPr bwMode="auto">
          <a:xfrm>
            <a:off x="5943600" y="2186226"/>
            <a:ext cx="3124200" cy="861774"/>
          </a:xfrm>
          <a:prstGeom prst="rect">
            <a:avLst/>
          </a:prstGeom>
          <a:noFill/>
          <a:ln w="9525">
            <a:noFill/>
            <a:miter lim="800000"/>
            <a:headEnd/>
            <a:tailEnd/>
          </a:ln>
        </p:spPr>
        <p:txBody>
          <a:bodyPr wrap="square">
            <a:spAutoFit/>
          </a:bodyPr>
          <a:lstStyle/>
          <a:p>
            <a:pPr>
              <a:spcBef>
                <a:spcPct val="50000"/>
              </a:spcBef>
            </a:pPr>
            <a:r>
              <a:rPr lang="en-US" sz="2500" dirty="0" err="1">
                <a:latin typeface="Arial" panose="020B0604020202020204" pitchFamily="34" charset="0"/>
                <a:cs typeface="Arial" panose="020B0604020202020204" pitchFamily="34" charset="0"/>
              </a:rPr>
              <a:t>Cậu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bé</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rất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trung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thực</a:t>
            </a:r>
            <a:r>
              <a:rPr lang="en-US" sz="2500" dirty="0">
                <a:latin typeface="Arial" panose="020B0604020202020204" pitchFamily="34" charset="0"/>
                <a:cs typeface="Arial" panose="020B0604020202020204" pitchFamily="34" charset="0"/>
              </a:rPr>
              <a:t>.</a:t>
            </a:r>
          </a:p>
        </p:txBody>
      </p:sp>
      <p:sp>
        <p:nvSpPr>
          <p:cNvPr id="14" name="Text Box 4"/>
          <p:cNvSpPr txBox="1">
            <a:spLocks noChangeArrowheads="1"/>
          </p:cNvSpPr>
          <p:nvPr/>
        </p:nvSpPr>
        <p:spPr bwMode="auto">
          <a:xfrm>
            <a:off x="5876544" y="3329226"/>
            <a:ext cx="3038856" cy="1246495"/>
          </a:xfrm>
          <a:prstGeom prst="rect">
            <a:avLst/>
          </a:prstGeom>
          <a:noFill/>
          <a:ln w="9525">
            <a:noFill/>
            <a:miter lim="800000"/>
            <a:headEnd/>
            <a:tailEnd/>
          </a:ln>
        </p:spPr>
        <p:txBody>
          <a:bodyPr wrap="square">
            <a:spAutoFit/>
          </a:bodyPr>
          <a:lstStyle/>
          <a:p>
            <a:pPr algn="just">
              <a:spcBef>
                <a:spcPct val="50000"/>
              </a:spcBef>
            </a:pPr>
            <a:r>
              <a:rPr lang="en-US" sz="2500" dirty="0" err="1">
                <a:latin typeface="Arial" panose="020B0604020202020204" pitchFamily="34" charset="0"/>
                <a:cs typeface="Arial" panose="020B0604020202020204" pitchFamily="34" charset="0"/>
              </a:rPr>
              <a:t>Cậu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bé</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yêu</a:t>
            </a:r>
            <a:r>
              <a:rPr lang="en-US" sz="2500" dirty="0">
                <a:latin typeface="Arial" panose="020B0604020202020204" pitchFamily="34" charset="0"/>
                <a:cs typeface="Arial" panose="020B0604020202020204" pitchFamily="34" charset="0"/>
              </a:rPr>
              <a:t> cha, </a:t>
            </a:r>
            <a:r>
              <a:rPr lang="en-US" sz="2500" dirty="0" err="1">
                <a:latin typeface="Arial" panose="020B0604020202020204" pitchFamily="34" charset="0"/>
                <a:cs typeface="Arial" panose="020B0604020202020204" pitchFamily="34" charset="0"/>
              </a:rPr>
              <a:t>tủi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thân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vì</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không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có</a:t>
            </a:r>
            <a:r>
              <a:rPr lang="en-US" sz="2500" dirty="0">
                <a:latin typeface="Arial" panose="020B0604020202020204" pitchFamily="34" charset="0"/>
                <a:cs typeface="Arial" panose="020B0604020202020204" pitchFamily="34" charset="0"/>
              </a:rPr>
              <a:t> </a:t>
            </a:r>
            <a:r>
              <a:rPr lang="en-US" sz="2500" dirty="0" smtClean="0">
                <a:latin typeface="Arial" panose="020B0604020202020204" pitchFamily="34" charset="0"/>
                <a:cs typeface="Arial" panose="020B0604020202020204" pitchFamily="34" charset="0"/>
              </a:rPr>
              <a:t>cha.</a:t>
            </a:r>
            <a:endParaRPr lang="en-US" sz="2500" dirty="0">
              <a:latin typeface="Arial" panose="020B0604020202020204" pitchFamily="34" charset="0"/>
              <a:cs typeface="Arial" panose="020B0604020202020204" pitchFamily="34" charset="0"/>
            </a:endParaRPr>
          </a:p>
        </p:txBody>
      </p:sp>
      <p:sp>
        <p:nvSpPr>
          <p:cNvPr id="15" name="Text Box 4"/>
          <p:cNvSpPr txBox="1">
            <a:spLocks noChangeArrowheads="1"/>
          </p:cNvSpPr>
          <p:nvPr/>
        </p:nvSpPr>
        <p:spPr bwMode="auto">
          <a:xfrm>
            <a:off x="5867400" y="5005626"/>
            <a:ext cx="3048000" cy="861774"/>
          </a:xfrm>
          <a:prstGeom prst="rect">
            <a:avLst/>
          </a:prstGeom>
          <a:noFill/>
          <a:ln w="9525">
            <a:noFill/>
            <a:miter lim="800000"/>
            <a:headEnd/>
            <a:tailEnd/>
          </a:ln>
        </p:spPr>
        <p:txBody>
          <a:bodyPr wrap="square">
            <a:spAutoFit/>
          </a:bodyPr>
          <a:lstStyle/>
          <a:p>
            <a:pPr algn="just">
              <a:spcBef>
                <a:spcPct val="50000"/>
              </a:spcBef>
            </a:pPr>
            <a:r>
              <a:rPr lang="en-US" sz="2500" dirty="0" err="1">
                <a:latin typeface="Arial" panose="020B0604020202020204" pitchFamily="34" charset="0"/>
                <a:cs typeface="Arial" panose="020B0604020202020204" pitchFamily="34" charset="0"/>
              </a:rPr>
              <a:t>Cậu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rất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yêu</a:t>
            </a:r>
            <a:r>
              <a:rPr lang="en-US" sz="2500" dirty="0">
                <a:latin typeface="Arial" panose="020B0604020202020204" pitchFamily="34" charset="0"/>
                <a:cs typeface="Arial" panose="020B0604020202020204" pitchFamily="34" charset="0"/>
              </a:rPr>
              <a:t> cha </a:t>
            </a:r>
            <a:r>
              <a:rPr lang="en-US" sz="2500" dirty="0" err="1">
                <a:latin typeface="Arial" panose="020B0604020202020204" pitchFamily="34" charset="0"/>
                <a:cs typeface="Arial" panose="020B0604020202020204" pitchFamily="34" charset="0"/>
              </a:rPr>
              <a:t>dù</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chưa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biết</a:t>
            </a:r>
            <a:r>
              <a:rPr lang="en-US" sz="2500" dirty="0">
                <a:latin typeface="Arial" panose="020B0604020202020204" pitchFamily="34" charset="0"/>
                <a:cs typeface="Arial" panose="020B0604020202020204" pitchFamily="34" charset="0"/>
              </a:rPr>
              <a:t> </a:t>
            </a:r>
            <a:r>
              <a:rPr lang="en-US" sz="2500" dirty="0" err="1" smtClean="0">
                <a:latin typeface="Arial" panose="020B0604020202020204" pitchFamily="34" charset="0"/>
                <a:cs typeface="Arial" panose="020B0604020202020204" pitchFamily="34" charset="0"/>
              </a:rPr>
              <a:t>mặt</a:t>
            </a:r>
            <a:r>
              <a:rPr lang="en-US" sz="2500" dirty="0" smtClean="0">
                <a:latin typeface="Arial" panose="020B0604020202020204" pitchFamily="34" charset="0"/>
                <a:cs typeface="Arial" panose="020B0604020202020204" pitchFamily="34" charset="0"/>
              </a:rPr>
              <a:t>.</a:t>
            </a:r>
            <a:endParaRPr lang="en-US" sz="2500" dirty="0">
              <a:latin typeface="Arial" panose="020B0604020202020204" pitchFamily="34" charset="0"/>
              <a:cs typeface="Arial" panose="020B0604020202020204" pitchFamily="34" charset="0"/>
            </a:endParaRPr>
          </a:p>
        </p:txBody>
      </p:sp>
      <p:cxnSp>
        <p:nvCxnSpPr>
          <p:cNvPr id="16" name="Straight Connector 15"/>
          <p:cNvCxnSpPr/>
          <p:nvPr/>
        </p:nvCxnSpPr>
        <p:spPr>
          <a:xfrm>
            <a:off x="694944" y="502920"/>
            <a:ext cx="475488"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3002760" y="502920"/>
            <a:ext cx="2590800" cy="1524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786231" y="977537"/>
            <a:ext cx="22098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52400" y="1295400"/>
            <a:ext cx="9144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left)">
                                      <p:cBhvr>
                                        <p:cTn id="7" dur="500"/>
                                        <p:tgtEl>
                                          <p:spTgt spid="22"/>
                                        </p:tgtEl>
                                      </p:cBhvr>
                                    </p:animEffect>
                                  </p:childTnLst>
                                </p:cTn>
                              </p:par>
                              <p:par>
                                <p:cTn id="8" presetID="22" presetClass="entr" presetSubtype="8" fill="hold"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wipe(left)">
                                      <p:cBhvr>
                                        <p:cTn id="10" dur="500"/>
                                        <p:tgtEl>
                                          <p:spTgt spid="20"/>
                                        </p:tgtEl>
                                      </p:cBhvr>
                                    </p:animEffect>
                                  </p:childTnLst>
                                </p:cTn>
                              </p:par>
                              <p:par>
                                <p:cTn id="11" presetID="22" presetClass="entr" presetSubtype="8"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left)">
                                      <p:cBhvr>
                                        <p:cTn id="13" dur="500"/>
                                        <p:tgtEl>
                                          <p:spTgt spid="18"/>
                                        </p:tgtEl>
                                      </p:cBhvr>
                                    </p:animEffect>
                                  </p:childTnLst>
                                </p:cTn>
                              </p:par>
                              <p:par>
                                <p:cTn id="14" presetID="22" presetClass="entr" presetSubtype="8"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left)">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randombar(horizontal)">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randombar(horizontal)">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Vertical)">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1"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wheel(1)">
                                      <p:cBhvr>
                                        <p:cTn id="36" dur="20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randombar(horizontal)">
                                      <p:cBhvr>
                                        <p:cTn id="41" dur="500"/>
                                        <p:tgtEl>
                                          <p:spTgt spid="7"/>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31" presetClass="entr" presetSubtype="0"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p:cTn id="50" dur="1000" fill="hold"/>
                                        <p:tgtEl>
                                          <p:spTgt spid="14"/>
                                        </p:tgtEl>
                                        <p:attrNameLst>
                                          <p:attrName>ppt_w</p:attrName>
                                        </p:attrNameLst>
                                      </p:cBhvr>
                                      <p:tavLst>
                                        <p:tav tm="0">
                                          <p:val>
                                            <p:fltVal val="0"/>
                                          </p:val>
                                        </p:tav>
                                        <p:tav tm="100000">
                                          <p:val>
                                            <p:strVal val="#ppt_w"/>
                                          </p:val>
                                        </p:tav>
                                      </p:tavLst>
                                    </p:anim>
                                    <p:anim calcmode="lin" valueType="num">
                                      <p:cBhvr>
                                        <p:cTn id="51" dur="1000" fill="hold"/>
                                        <p:tgtEl>
                                          <p:spTgt spid="14"/>
                                        </p:tgtEl>
                                        <p:attrNameLst>
                                          <p:attrName>ppt_h</p:attrName>
                                        </p:attrNameLst>
                                      </p:cBhvr>
                                      <p:tavLst>
                                        <p:tav tm="0">
                                          <p:val>
                                            <p:fltVal val="0"/>
                                          </p:val>
                                        </p:tav>
                                        <p:tav tm="100000">
                                          <p:val>
                                            <p:strVal val="#ppt_h"/>
                                          </p:val>
                                        </p:tav>
                                      </p:tavLst>
                                    </p:anim>
                                    <p:anim calcmode="lin" valueType="num">
                                      <p:cBhvr>
                                        <p:cTn id="52" dur="1000" fill="hold"/>
                                        <p:tgtEl>
                                          <p:spTgt spid="14"/>
                                        </p:tgtEl>
                                        <p:attrNameLst>
                                          <p:attrName>style.rotation</p:attrName>
                                        </p:attrNameLst>
                                      </p:cBhvr>
                                      <p:tavLst>
                                        <p:tav tm="0">
                                          <p:val>
                                            <p:fltVal val="90"/>
                                          </p:val>
                                        </p:tav>
                                        <p:tav tm="100000">
                                          <p:val>
                                            <p:fltVal val="0"/>
                                          </p:val>
                                        </p:tav>
                                      </p:tavLst>
                                    </p:anim>
                                    <p:animEffect transition="in" filter="fade">
                                      <p:cBhvr>
                                        <p:cTn id="53" dur="1000"/>
                                        <p:tgtEl>
                                          <p:spTgt spid="14"/>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8"/>
                                        </p:tgtEl>
                                        <p:attrNameLst>
                                          <p:attrName>style.visibility</p:attrName>
                                        </p:attrNameLst>
                                      </p:cBhvr>
                                      <p:to>
                                        <p:strVal val="visible"/>
                                      </p:to>
                                    </p:set>
                                    <p:animEffect transition="in" filter="wipe(down)">
                                      <p:cBhvr>
                                        <p:cTn id="58" dur="500"/>
                                        <p:tgtEl>
                                          <p:spTgt spid="8"/>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barn(inVertical)">
                                      <p:cBhvr>
                                        <p:cTn id="63" dur="500"/>
                                        <p:tgtEl>
                                          <p:spTgt spid="12"/>
                                        </p:tgtEl>
                                      </p:cBhvr>
                                    </p:animEffect>
                                  </p:childTnLst>
                                </p:cTn>
                              </p:par>
                            </p:childTnLst>
                          </p:cTn>
                        </p:par>
                      </p:childTnLst>
                    </p:cTn>
                  </p:par>
                  <p:par>
                    <p:cTn id="64" fill="hold">
                      <p:stCondLst>
                        <p:cond delay="indefinite"/>
                      </p:stCondLst>
                      <p:childTnLst>
                        <p:par>
                          <p:cTn id="65" fill="hold">
                            <p:stCondLst>
                              <p:cond delay="0"/>
                            </p:stCondLst>
                            <p:childTnLst>
                              <p:par>
                                <p:cTn id="66" presetID="53" presetClass="entr" presetSubtype="16"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 calcmode="lin" valueType="num">
                                      <p:cBhvr>
                                        <p:cTn id="68" dur="500" fill="hold"/>
                                        <p:tgtEl>
                                          <p:spTgt spid="15"/>
                                        </p:tgtEl>
                                        <p:attrNameLst>
                                          <p:attrName>ppt_w</p:attrName>
                                        </p:attrNameLst>
                                      </p:cBhvr>
                                      <p:tavLst>
                                        <p:tav tm="0">
                                          <p:val>
                                            <p:fltVal val="0"/>
                                          </p:val>
                                        </p:tav>
                                        <p:tav tm="100000">
                                          <p:val>
                                            <p:strVal val="#ppt_w"/>
                                          </p:val>
                                        </p:tav>
                                      </p:tavLst>
                                    </p:anim>
                                    <p:anim calcmode="lin" valueType="num">
                                      <p:cBhvr>
                                        <p:cTn id="69" dur="500" fill="hold"/>
                                        <p:tgtEl>
                                          <p:spTgt spid="15"/>
                                        </p:tgtEl>
                                        <p:attrNameLst>
                                          <p:attrName>ppt_h</p:attrName>
                                        </p:attrNameLst>
                                      </p:cBhvr>
                                      <p:tavLst>
                                        <p:tav tm="0">
                                          <p:val>
                                            <p:fltVal val="0"/>
                                          </p:val>
                                        </p:tav>
                                        <p:tav tm="100000">
                                          <p:val>
                                            <p:strVal val="#ppt_h"/>
                                          </p:val>
                                        </p:tav>
                                      </p:tavLst>
                                    </p:anim>
                                    <p:animEffect transition="in" filter="fade">
                                      <p:cBhvr>
                                        <p:cTn id="7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1" grpId="0"/>
      <p:bldP spid="12" grpId="0"/>
      <p:bldP spid="13"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loud Callout 2"/>
          <p:cNvSpPr/>
          <p:nvPr/>
        </p:nvSpPr>
        <p:spPr>
          <a:xfrm>
            <a:off x="762000" y="228600"/>
            <a:ext cx="8229600" cy="1219200"/>
          </a:xfrm>
          <a:prstGeom prst="cloudCallout">
            <a:avLst>
              <a:gd name="adj1" fmla="val -36166"/>
              <a:gd name="adj2" fmla="val 296500"/>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rial" panose="020B0604020202020204" pitchFamily="34" charset="0"/>
                <a:cs typeface="Arial" panose="020B0604020202020204" pitchFamily="34" charset="0"/>
              </a:rPr>
              <a:t>Mỗi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hành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động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của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cậu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bé</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nói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lên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điều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gì</a:t>
            </a:r>
            <a:r>
              <a:rPr lang="en-US" sz="2800" dirty="0">
                <a:solidFill>
                  <a:schemeClr val="tx1"/>
                </a:solidFill>
                <a:latin typeface="Arial" panose="020B0604020202020204" pitchFamily="34" charset="0"/>
                <a:cs typeface="Arial" panose="020B0604020202020204" pitchFamily="34" charset="0"/>
              </a:rPr>
              <a:t>?</a:t>
            </a:r>
          </a:p>
        </p:txBody>
      </p:sp>
      <p:sp>
        <p:nvSpPr>
          <p:cNvPr id="4" name="Rounded Rectangle 3"/>
          <p:cNvSpPr/>
          <p:nvPr/>
        </p:nvSpPr>
        <p:spPr>
          <a:xfrm>
            <a:off x="1143000" y="1828800"/>
            <a:ext cx="7620000" cy="1447800"/>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rial" panose="020B0604020202020204" pitchFamily="34" charset="0"/>
                <a:cs typeface="Arial" panose="020B0604020202020204" pitchFamily="34" charset="0"/>
              </a:rPr>
              <a:t>Mỗi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hành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động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của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cậu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bé</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đều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nói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lên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tình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yêu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với</a:t>
            </a:r>
            <a:r>
              <a:rPr lang="en-US" sz="2800" dirty="0">
                <a:solidFill>
                  <a:schemeClr val="tx1"/>
                </a:solidFill>
                <a:latin typeface="Arial" panose="020B0604020202020204" pitchFamily="34" charset="0"/>
                <a:cs typeface="Arial" panose="020B0604020202020204" pitchFamily="34" charset="0"/>
              </a:rPr>
              <a:t> cha </a:t>
            </a:r>
            <a:r>
              <a:rPr lang="en-US" sz="2800" dirty="0" err="1">
                <a:solidFill>
                  <a:schemeClr val="tx1"/>
                </a:solidFill>
                <a:latin typeface="Arial" panose="020B0604020202020204" pitchFamily="34" charset="0"/>
                <a:cs typeface="Arial" panose="020B0604020202020204" pitchFamily="34" charset="0"/>
              </a:rPr>
              <a:t>và</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thể</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hiện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tính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trung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thực</a:t>
            </a:r>
            <a:r>
              <a:rPr lang="en-US" sz="2800" dirty="0">
                <a:solidFill>
                  <a:schemeClr val="tx1"/>
                </a:solidFill>
                <a:latin typeface="Arial" panose="020B0604020202020204" pitchFamily="34" charset="0"/>
                <a:cs typeface="Arial" panose="020B0604020202020204" pitchFamily="34" charset="0"/>
              </a:rPr>
              <a:t>.</a:t>
            </a:r>
          </a:p>
        </p:txBody>
      </p:sp>
      <p:sp>
        <p:nvSpPr>
          <p:cNvPr id="5" name="Rounded Rectangle 3">
            <a:extLst>
              <a:ext uri="{FF2B5EF4-FFF2-40B4-BE49-F238E27FC236}">
                <a16:creationId xmlns="" xmlns:a16="http://schemas.microsoft.com/office/drawing/2014/main" id="{C3D71C60-C1F5-46B6-9C22-7C1CC518D230}"/>
              </a:ext>
            </a:extLst>
          </p:cNvPr>
          <p:cNvSpPr/>
          <p:nvPr/>
        </p:nvSpPr>
        <p:spPr>
          <a:xfrm>
            <a:off x="1143000" y="3657600"/>
            <a:ext cx="7620000" cy="1676400"/>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solidFill>
                  <a:schemeClr val="tx1"/>
                </a:solidFill>
                <a:latin typeface="Arial" panose="020B0604020202020204" pitchFamily="34" charset="0"/>
                <a:cs typeface="Arial" panose="020B0604020202020204" pitchFamily="34" charset="0"/>
              </a:rPr>
              <a:t>   </a:t>
            </a:r>
            <a:r>
              <a:rPr lang="en-US" sz="2800" dirty="0" err="1" smtClean="0">
                <a:solidFill>
                  <a:schemeClr val="tx1"/>
                </a:solidFill>
                <a:latin typeface="Arial" panose="020B0604020202020204" pitchFamily="34" charset="0"/>
                <a:cs typeface="Arial" panose="020B0604020202020204" pitchFamily="34" charset="0"/>
              </a:rPr>
              <a:t>Cậu</a:t>
            </a:r>
            <a:r>
              <a:rPr lang="en-US" sz="2800" dirty="0" smtClean="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bé</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có</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thể</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có</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rất</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nhiều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hành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động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khác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nhau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nhưng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tác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giả</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đã</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tập</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trung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kể</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những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hành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động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nói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lên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tính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cách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của</a:t>
            </a:r>
            <a:r>
              <a:rPr lang="en-US" sz="2800" dirty="0">
                <a:solidFill>
                  <a:schemeClr val="tx1"/>
                </a:solidFill>
                <a:latin typeface="Arial" panose="020B0604020202020204" pitchFamily="34" charset="0"/>
                <a:cs typeface="Arial" panose="020B0604020202020204" pitchFamily="34" charset="0"/>
              </a:rPr>
              <a:t> </a:t>
            </a:r>
            <a:r>
              <a:rPr lang="en-US" sz="2800" dirty="0" err="1" smtClean="0">
                <a:solidFill>
                  <a:schemeClr val="tx1"/>
                </a:solidFill>
                <a:latin typeface="Arial" panose="020B0604020202020204" pitchFamily="34" charset="0"/>
                <a:cs typeface="Arial" panose="020B0604020202020204" pitchFamily="34" charset="0"/>
              </a:rPr>
              <a:t>cậu</a:t>
            </a:r>
            <a:r>
              <a:rPr lang="en-US" sz="2800" dirty="0" smtClean="0">
                <a:solidFill>
                  <a:schemeClr val="tx1"/>
                </a:solidFill>
                <a:latin typeface="Arial" panose="020B0604020202020204" pitchFamily="34" charset="0"/>
                <a:cs typeface="Arial" panose="020B0604020202020204" pitchFamily="34" charset="0"/>
              </a:rPr>
              <a:t> - </a:t>
            </a:r>
            <a:r>
              <a:rPr lang="en-US" sz="2800" dirty="0" err="1">
                <a:solidFill>
                  <a:schemeClr val="tx1"/>
                </a:solidFill>
                <a:latin typeface="Arial" panose="020B0604020202020204" pitchFamily="34" charset="0"/>
                <a:cs typeface="Arial" panose="020B0604020202020204" pitchFamily="34" charset="0"/>
              </a:rPr>
              <a:t>đó</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là</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những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hành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động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tiêu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biểu</a:t>
            </a:r>
            <a:r>
              <a:rPr lang="en-US" sz="2800" dirty="0">
                <a:solidFill>
                  <a:schemeClr val="tx1"/>
                </a:solidFill>
                <a:latin typeface="Arial" panose="020B0604020202020204" pitchFamily="34" charset="0"/>
                <a:cs typeface="Arial" panose="020B0604020202020204" pitchFamily="34" charset="0"/>
              </a:rPr>
              <a:t>.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4775" y="228600"/>
            <a:ext cx="657225" cy="904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3543" y="2494189"/>
            <a:ext cx="1076325" cy="200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animEffect transition="in" filter="circle(in)">
                                      <p:cBhvr>
                                        <p:cTn id="15" dur="2000"/>
                                        <p:tgtEl>
                                          <p:spTgt spid="1027"/>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loud Callout 2"/>
          <p:cNvSpPr/>
          <p:nvPr/>
        </p:nvSpPr>
        <p:spPr>
          <a:xfrm>
            <a:off x="914400" y="228600"/>
            <a:ext cx="8077200" cy="1219200"/>
          </a:xfrm>
          <a:prstGeom prst="cloudCallout">
            <a:avLst>
              <a:gd name="adj1" fmla="val -36166"/>
              <a:gd name="adj2" fmla="val 296500"/>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prstClr val="black"/>
                </a:solidFill>
                <a:latin typeface="Arial" panose="020B0604020202020204" pitchFamily="34" charset="0"/>
                <a:cs typeface="Arial" panose="020B0604020202020204" pitchFamily="34" charset="0"/>
              </a:rPr>
              <a:t>Vậy</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khi</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kể</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chuyện</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cần</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chú</a:t>
            </a:r>
            <a:r>
              <a:rPr lang="en-US" sz="2800" dirty="0">
                <a:solidFill>
                  <a:prstClr val="black"/>
                </a:solidFill>
                <a:latin typeface="Arial" panose="020B0604020202020204" pitchFamily="34" charset="0"/>
                <a:cs typeface="Arial" panose="020B0604020202020204" pitchFamily="34" charset="0"/>
              </a:rPr>
              <a:t> ý </a:t>
            </a:r>
            <a:r>
              <a:rPr lang="en-US" sz="2800" dirty="0" err="1">
                <a:solidFill>
                  <a:prstClr val="black"/>
                </a:solidFill>
                <a:latin typeface="Arial" panose="020B0604020202020204" pitchFamily="34" charset="0"/>
                <a:cs typeface="Arial" panose="020B0604020202020204" pitchFamily="34" charset="0"/>
              </a:rPr>
              <a:t>kể</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những</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hành</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động</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như</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thế</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nào</a:t>
            </a:r>
            <a:r>
              <a:rPr lang="en-US" sz="2800" dirty="0">
                <a:solidFill>
                  <a:prstClr val="black"/>
                </a:solidFill>
                <a:latin typeface="Arial" panose="020B0604020202020204" pitchFamily="34" charset="0"/>
                <a:cs typeface="Arial" panose="020B0604020202020204" pitchFamily="34" charset="0"/>
              </a:rPr>
              <a: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33355" y="228600"/>
            <a:ext cx="567791" cy="904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3543" y="2494189"/>
            <a:ext cx="1076325" cy="200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9" name="Cloud Callout 8"/>
          <p:cNvSpPr/>
          <p:nvPr/>
        </p:nvSpPr>
        <p:spPr>
          <a:xfrm>
            <a:off x="838200" y="152400"/>
            <a:ext cx="8153400" cy="1374648"/>
          </a:xfrm>
          <a:prstGeom prst="cloudCallout">
            <a:avLst>
              <a:gd name="adj1" fmla="val -41356"/>
              <a:gd name="adj2" fmla="val 268309"/>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err="1">
                <a:solidFill>
                  <a:srgbClr val="FF0000"/>
                </a:solidFill>
                <a:latin typeface="Arial" panose="020B0604020202020204" pitchFamily="34" charset="0"/>
                <a:cs typeface="Arial" panose="020B0604020202020204" pitchFamily="34" charset="0"/>
              </a:rPr>
              <a:t>Các</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hành</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động</a:t>
            </a:r>
            <a:r>
              <a:rPr lang="en-US" sz="2700" b="1" dirty="0">
                <a:solidFill>
                  <a:srgbClr val="FF0000"/>
                </a:solidFill>
                <a:latin typeface="Arial" panose="020B0604020202020204" pitchFamily="34" charset="0"/>
                <a:cs typeface="Arial" panose="020B0604020202020204" pitchFamily="34" charset="0"/>
              </a:rPr>
              <a:t> </a:t>
            </a:r>
            <a:r>
              <a:rPr lang="en-US" sz="2700" b="1" dirty="0" err="1" smtClean="0">
                <a:solidFill>
                  <a:srgbClr val="FF0000"/>
                </a:solidFill>
                <a:latin typeface="Arial" panose="020B0604020202020204" pitchFamily="34" charset="0"/>
                <a:cs typeface="Arial" panose="020B0604020202020204" pitchFamily="34" charset="0"/>
              </a:rPr>
              <a:t>đó</a:t>
            </a:r>
            <a:r>
              <a:rPr lang="en-US" sz="2700" b="1" dirty="0" smtClean="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được</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kể</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theo</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thứ</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tự</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như</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thế</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nào</a:t>
            </a:r>
            <a:r>
              <a:rPr lang="en-US" sz="2700" b="1" dirty="0">
                <a:solidFill>
                  <a:srgbClr val="FF0000"/>
                </a:solidFill>
                <a:latin typeface="Arial" panose="020B0604020202020204" pitchFamily="34" charset="0"/>
                <a:cs typeface="Arial" panose="020B0604020202020204" pitchFamily="34" charset="0"/>
              </a:rPr>
              <a:t>?</a:t>
            </a:r>
          </a:p>
        </p:txBody>
      </p:sp>
      <p:sp>
        <p:nvSpPr>
          <p:cNvPr id="10" name="Rounded Rectangle 9"/>
          <p:cNvSpPr/>
          <p:nvPr/>
        </p:nvSpPr>
        <p:spPr>
          <a:xfrm>
            <a:off x="1219200" y="2024743"/>
            <a:ext cx="7620000" cy="1937657"/>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pPr>
            <a:r>
              <a:rPr lang="en-US" sz="3000" b="1" dirty="0" err="1">
                <a:solidFill>
                  <a:srgbClr val="C00000"/>
                </a:solidFill>
                <a:latin typeface="Arial" panose="020B0604020202020204" pitchFamily="34" charset="0"/>
                <a:cs typeface="Arial" panose="020B0604020202020204" pitchFamily="34" charset="0"/>
              </a:rPr>
              <a:t>Khi</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kể</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chuyện</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cần</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chú</a:t>
            </a:r>
            <a:r>
              <a:rPr lang="en-US" sz="3000" b="1" dirty="0">
                <a:solidFill>
                  <a:srgbClr val="C00000"/>
                </a:solidFill>
                <a:latin typeface="Arial" panose="020B0604020202020204" pitchFamily="34" charset="0"/>
                <a:cs typeface="Arial" panose="020B0604020202020204" pitchFamily="34" charset="0"/>
              </a:rPr>
              <a:t> ý:</a:t>
            </a:r>
          </a:p>
          <a:p>
            <a:pPr marL="342900" lvl="0" indent="-342900">
              <a:spcBef>
                <a:spcPts val="1200"/>
              </a:spcBef>
              <a:buFontTx/>
              <a:buAutoNum type="arabicPeriod"/>
            </a:pPr>
            <a:r>
              <a:rPr lang="en-US" sz="3000" dirty="0" err="1">
                <a:solidFill>
                  <a:prstClr val="black"/>
                </a:solidFill>
                <a:latin typeface="Arial" panose="020B0604020202020204" pitchFamily="34" charset="0"/>
                <a:cs typeface="Arial" panose="020B0604020202020204" pitchFamily="34" charset="0"/>
              </a:rPr>
              <a:t>Chọn</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kể</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những</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hành</a:t>
            </a:r>
            <a:r>
              <a:rPr lang="en-US" sz="3000" dirty="0">
                <a:solidFill>
                  <a:prstClr val="black"/>
                </a:solidFill>
                <a:latin typeface="Arial" panose="020B0604020202020204" pitchFamily="34" charset="0"/>
                <a:cs typeface="Arial" panose="020B0604020202020204" pitchFamily="34" charset="0"/>
              </a:rPr>
              <a:t> </a:t>
            </a:r>
            <a:r>
              <a:rPr lang="vi-VN" sz="3000" dirty="0">
                <a:solidFill>
                  <a:prstClr val="black"/>
                </a:solidFill>
                <a:latin typeface="Arial" panose="020B0604020202020204" pitchFamily="34" charset="0"/>
                <a:cs typeface="Arial" panose="020B0604020202020204" pitchFamily="34" charset="0"/>
              </a:rPr>
              <a:t>động</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tiêu</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biểu</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của</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nhân</a:t>
            </a:r>
            <a:r>
              <a:rPr lang="en-US" sz="3000" dirty="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vật</a:t>
            </a:r>
            <a:r>
              <a:rPr lang="en-US" sz="3000" dirty="0" smtClean="0">
                <a:solidFill>
                  <a:prstClr val="black"/>
                </a:solidFill>
                <a:latin typeface="Arial" panose="020B0604020202020204" pitchFamily="34" charset="0"/>
                <a:cs typeface="Arial" panose="020B0604020202020204" pitchFamily="34" charset="0"/>
              </a:rPr>
              <a:t>.</a:t>
            </a:r>
            <a:endParaRPr lang="en-US" sz="3000" dirty="0">
              <a:solidFill>
                <a:prstClr val="black"/>
              </a:solidFill>
              <a:latin typeface="Arial" panose="020B0604020202020204" pitchFamily="34" charset="0"/>
              <a:cs typeface="Arial" panose="020B0604020202020204" pitchFamily="34" charset="0"/>
            </a:endParaRPr>
          </a:p>
        </p:txBody>
      </p:sp>
      <p:sp>
        <p:nvSpPr>
          <p:cNvPr id="11" name="Rounded Rectangle 10"/>
          <p:cNvSpPr/>
          <p:nvPr/>
        </p:nvSpPr>
        <p:spPr>
          <a:xfrm>
            <a:off x="1143000" y="4234543"/>
            <a:ext cx="7620000" cy="1937657"/>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pPr>
            <a:r>
              <a:rPr lang="en-US" sz="3000" dirty="0" smtClean="0">
                <a:solidFill>
                  <a:prstClr val="black"/>
                </a:solidFill>
                <a:latin typeface="Arial" panose="020B0604020202020204" pitchFamily="34" charset="0"/>
                <a:cs typeface="Arial" panose="020B0604020202020204" pitchFamily="34" charset="0"/>
              </a:rPr>
              <a:t>2. </a:t>
            </a:r>
            <a:r>
              <a:rPr lang="en-US" sz="3000" dirty="0" err="1" smtClean="0">
                <a:solidFill>
                  <a:prstClr val="black"/>
                </a:solidFill>
                <a:latin typeface="Arial" panose="020B0604020202020204" pitchFamily="34" charset="0"/>
                <a:cs typeface="Arial" panose="020B0604020202020204" pitchFamily="34" charset="0"/>
              </a:rPr>
              <a:t>Thông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thường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nếu</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hành</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động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xảy</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ra</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trước</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thì</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kể</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trước</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xảy</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ra</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sau</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thì</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kể</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sau</a:t>
            </a:r>
            <a:r>
              <a:rPr lang="en-US" sz="3000" dirty="0" smtClean="0">
                <a:solidFill>
                  <a:prstClr val="black"/>
                </a:solidFill>
                <a:latin typeface="Arial" panose="020B0604020202020204" pitchFamily="34" charset="0"/>
                <a:cs typeface="Arial" panose="020B0604020202020204" pitchFamily="34" charset="0"/>
              </a:rPr>
              <a:t>.</a:t>
            </a:r>
            <a:endParaRPr lang="en-US" sz="3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855548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animEffect transition="in" filter="wipe(down)">
                                      <p:cBhvr>
                                        <p:cTn id="15" dur="500"/>
                                        <p:tgtEl>
                                          <p:spTgt spid="1027"/>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down)">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arn(inVertical)">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circle(in)">
                                      <p:cBhvr>
                                        <p:cTn id="28"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P spid="10" grpId="0" animBg="1"/>
      <p:bldP spid="11"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2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771</TotalTime>
  <Words>1475</Words>
  <Application>Microsoft Office PowerPoint</Application>
  <PresentationFormat>On-screen Show (4:3)</PresentationFormat>
  <Paragraphs>139</Paragraphs>
  <Slides>18</Slides>
  <Notes>0</Notes>
  <HiddenSlides>0</HiddenSlides>
  <MMClips>0</MMClips>
  <ScaleCrop>false</ScaleCrop>
  <HeadingPairs>
    <vt:vector size="4" baseType="variant">
      <vt:variant>
        <vt:lpstr>Theme</vt:lpstr>
      </vt:variant>
      <vt:variant>
        <vt:i4>4</vt:i4>
      </vt:variant>
      <vt:variant>
        <vt:lpstr>Slide Titles</vt:lpstr>
      </vt:variant>
      <vt:variant>
        <vt:i4>18</vt:i4>
      </vt:variant>
    </vt:vector>
  </HeadingPairs>
  <TitlesOfParts>
    <vt:vector size="22" baseType="lpstr">
      <vt:lpstr>Flow</vt:lpstr>
      <vt:lpstr>Office Theme</vt:lpstr>
      <vt:lpstr>1_Flow</vt:lpstr>
      <vt:lpstr>2_Flow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cam le</cp:lastModifiedBy>
  <cp:revision>71</cp:revision>
  <dcterms:created xsi:type="dcterms:W3CDTF">2011-06-22T10:43:32Z</dcterms:created>
  <dcterms:modified xsi:type="dcterms:W3CDTF">2021-09-19T08:05:53Z</dcterms:modified>
</cp:coreProperties>
</file>