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 id="2147483696" r:id="rId3"/>
  </p:sldMasterIdLst>
  <p:sldIdLst>
    <p:sldId id="307" r:id="rId4"/>
    <p:sldId id="309" r:id="rId5"/>
    <p:sldId id="314" r:id="rId6"/>
    <p:sldId id="316" r:id="rId7"/>
    <p:sldId id="315" r:id="rId8"/>
    <p:sldId id="277" r:id="rId9"/>
    <p:sldId id="261" r:id="rId10"/>
    <p:sldId id="317" r:id="rId11"/>
    <p:sldId id="281" r:id="rId12"/>
    <p:sldId id="258" r:id="rId13"/>
    <p:sldId id="318" r:id="rId14"/>
    <p:sldId id="319" r:id="rId15"/>
    <p:sldId id="311" r:id="rId16"/>
    <p:sldId id="264" r:id="rId17"/>
  </p:sldIdLst>
  <p:sldSz cx="123444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99"/>
    <a:srgbClr val="CC0066"/>
    <a:srgbClr val="000000"/>
    <a:srgbClr val="00CC00"/>
    <a:srgbClr val="FF3399"/>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7" autoAdjust="0"/>
    <p:restoredTop sz="94660"/>
  </p:normalViewPr>
  <p:slideViewPr>
    <p:cSldViewPr>
      <p:cViewPr>
        <p:scale>
          <a:sx n="70" d="100"/>
          <a:sy n="70" d="100"/>
        </p:scale>
        <p:origin x="-1290" y="-714"/>
      </p:cViewPr>
      <p:guideLst>
        <p:guide orient="horz" pos="2160"/>
        <p:guide pos="388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2130432"/>
            <a:ext cx="10492740" cy="1470025"/>
          </a:xfrm>
        </p:spPr>
        <p:txBody>
          <a:bodyPr/>
          <a:lstStyle/>
          <a:p>
            <a:r>
              <a:rPr lang="en-US"/>
              <a:t>Click to edit Master title style</a:t>
            </a:r>
          </a:p>
        </p:txBody>
      </p:sp>
      <p:sp>
        <p:nvSpPr>
          <p:cNvPr id="3" name="Subtitle 2"/>
          <p:cNvSpPr>
            <a:spLocks noGrp="1"/>
          </p:cNvSpPr>
          <p:nvPr>
            <p:ph type="subTitle" idx="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2F9286-CF06-489C-AC9D-65F06AE63E6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244100-E0D8-417F-9797-AB8EDC52590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9690" y="274645"/>
            <a:ext cx="277749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17220" y="274645"/>
            <a:ext cx="812673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A48C8B6-17D6-4925-B91E-78C1E388A42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925830" y="2130435"/>
            <a:ext cx="1049274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endParaRPr lang="en-US"/>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DF7C3661-29D1-4E03-90F9-4234D8F6BC82}"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09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783E7046-3671-4B91-B64C-BB3B4E669DE9}"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54702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975123" y="4406910"/>
            <a:ext cx="1049274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4B586223-35A6-4F12-B452-649733136F4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4235601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61722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627507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7EDB8BE0-CD28-4B8C-ACE9-E73EEABC65F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9936601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617220" y="1535117"/>
            <a:ext cx="5454254"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6270793" y="1535117"/>
            <a:ext cx="5456396"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6270793"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9C9415FB-AAC2-47DD-B015-382831B3857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1223022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85310A5D-9E4B-4B7E-86D9-A2032FE3B7C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6166268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EE0EF555-3827-4CD4-A6E1-2AC7DB5B752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1049705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617223" y="273058"/>
            <a:ext cx="4061223" cy="1162051"/>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4826317" y="273061"/>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617223" y="1435103"/>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13153EBE-6443-4110-903B-F8BB0400D65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482852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EC6FEB-1ACE-44E3-AACE-0B6443D56FBA}"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2419589" y="4800609"/>
            <a:ext cx="7406640" cy="566739"/>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2419589" y="5367347"/>
            <a:ext cx="740664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111B67A5-8711-484B-9B9B-72D1F54F13A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4827179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579AB9EB-996F-410F-B03F-FAAC155C35C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4018659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8949690" y="274648"/>
            <a:ext cx="277749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617220" y="274648"/>
            <a:ext cx="812673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a:extLst>
              <a:ext uri="{FF2B5EF4-FFF2-40B4-BE49-F238E27FC236}"/>
            </a:extLst>
          </p:cNvPr>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a:extLst>
              <a:ext uri="{FF2B5EF4-FFF2-40B4-BE49-F238E27FC236}"/>
            </a:extLst>
          </p:cNvPr>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a:extLst>
              <a:ext uri="{FF2B5EF4-FFF2-40B4-BE49-F238E27FC236}"/>
            </a:extLst>
          </p:cNvPr>
          <p:cNvSpPr>
            <a:spLocks noGrp="1" noChangeArrowheads="1"/>
          </p:cNvSpPr>
          <p:nvPr>
            <p:ph type="sldNum" sz="quarter" idx="12"/>
          </p:nvPr>
        </p:nvSpPr>
        <p:spPr>
          <a:ln/>
        </p:spPr>
        <p:txBody>
          <a:bodyPr/>
          <a:lstStyle>
            <a:lvl1pPr>
              <a:defRPr/>
            </a:lvl1pPr>
          </a:lstStyle>
          <a:p>
            <a:pPr>
              <a:defRPr/>
            </a:pPr>
            <a:fld id="{360B7DEF-EBB2-40D5-911B-3AA98D28C995}"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6419321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25830" y="2130432"/>
            <a:ext cx="10492740" cy="1470025"/>
          </a:xfrm>
        </p:spPr>
        <p:txBody>
          <a:bodyPr/>
          <a:lstStyle/>
          <a:p>
            <a:r>
              <a:rPr lang="en-US"/>
              <a:t>Click to edit Master title style</a:t>
            </a:r>
          </a:p>
        </p:txBody>
      </p:sp>
      <p:sp>
        <p:nvSpPr>
          <p:cNvPr id="3" name="Subtitle 2"/>
          <p:cNvSpPr>
            <a:spLocks noGrp="1"/>
          </p:cNvSpPr>
          <p:nvPr>
            <p:ph type="subTitle" idx="1"/>
          </p:nvPr>
        </p:nvSpPr>
        <p:spPr>
          <a:xfrm>
            <a:off x="1851660" y="3886200"/>
            <a:ext cx="864108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B2F9286-CF06-489C-AC9D-65F06AE63E6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951688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0EC6FEB-1ACE-44E3-AACE-0B6443D56FB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246153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5123" y="4406907"/>
            <a:ext cx="1049274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FA4541-B023-43E6-91C6-95F2AE10A02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643683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722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7507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5DB3F12-7397-4808-B2E3-33AE8CB764E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20426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17220" y="1535113"/>
            <a:ext cx="5454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70787" y="1535113"/>
            <a:ext cx="5456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0787"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7722BEF-3A6A-4A83-A23F-D4069157CD1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019070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CB656FE-B1EE-4A54-AD5E-A76FA4B76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824904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0AE810E-2A23-4636-A015-0097F2CC9BA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02560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5123" y="4406907"/>
            <a:ext cx="1049274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75123" y="2906713"/>
            <a:ext cx="1049274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FA4541-B023-43E6-91C6-95F2AE10A022}"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7225" y="273050"/>
            <a:ext cx="406122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826317" y="273057"/>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7225" y="1435103"/>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F30A2DE-0A3F-4713-A7A6-C5A05E38B1B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52357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19589" y="4800600"/>
            <a:ext cx="740664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419589" y="5367338"/>
            <a:ext cx="74066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9540B14-6E8F-43A2-BB5E-29AD57AD737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432426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244100-E0D8-417F-9797-AB8EDC52590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124567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9690" y="274645"/>
            <a:ext cx="277749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17220" y="274645"/>
            <a:ext cx="812673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A48C8B6-17D6-4925-B91E-78C1E388A42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05261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1722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75070" y="1600206"/>
            <a:ext cx="545211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DB3F12-7397-4808-B2E3-33AE8CB764E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17220" y="1535113"/>
            <a:ext cx="54542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17220" y="2174875"/>
            <a:ext cx="54542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70787" y="1535113"/>
            <a:ext cx="5456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0787" y="2174875"/>
            <a:ext cx="545639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7722BEF-3A6A-4A83-A23F-D4069157CD1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CB656FE-B1EE-4A54-AD5E-A76FA4B767C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0AE810E-2A23-4636-A015-0097F2CC9BA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7225" y="273050"/>
            <a:ext cx="406122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826317" y="273057"/>
            <a:ext cx="6900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7225" y="1435103"/>
            <a:ext cx="406122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30A2DE-0A3F-4713-A7A6-C5A05E38B1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19589" y="4800600"/>
            <a:ext cx="740664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419589" y="612775"/>
            <a:ext cx="740664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419589" y="5367338"/>
            <a:ext cx="740664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540B14-6E8F-43A2-BB5E-29AD57AD73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17220" y="1600206"/>
            <a:ext cx="111099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172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4217670" y="6245225"/>
            <a:ext cx="39090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88468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77578FE-3316-430B-BE22-CB18671844D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17220" y="1600201"/>
            <a:ext cx="1110996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a:extLst>
              <a:ext uri="{FF2B5EF4-FFF2-40B4-BE49-F238E27FC236}"/>
            </a:extLst>
          </p:cNvPr>
          <p:cNvSpPr>
            <a:spLocks noGrp="1" noChangeArrowheads="1"/>
          </p:cNvSpPr>
          <p:nvPr>
            <p:ph type="dt" sz="half" idx="2"/>
          </p:nvPr>
        </p:nvSpPr>
        <p:spPr bwMode="auto">
          <a:xfrm>
            <a:off x="617220" y="6246813"/>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solidFill>
                <a:srgbClr val="000000"/>
              </a:solidFill>
            </a:endParaRPr>
          </a:p>
        </p:txBody>
      </p:sp>
      <p:sp>
        <p:nvSpPr>
          <p:cNvPr id="1029" name="Rectangle 5">
            <a:extLst>
              <a:ext uri="{FF2B5EF4-FFF2-40B4-BE49-F238E27FC236}"/>
            </a:extLst>
          </p:cNvPr>
          <p:cNvSpPr>
            <a:spLocks noGrp="1" noChangeArrowheads="1"/>
          </p:cNvSpPr>
          <p:nvPr>
            <p:ph type="ftr" sz="quarter" idx="3"/>
          </p:nvPr>
        </p:nvSpPr>
        <p:spPr bwMode="auto">
          <a:xfrm>
            <a:off x="4217670" y="6246813"/>
            <a:ext cx="39090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solidFill>
                <a:srgbClr val="000000"/>
              </a:solidFill>
            </a:endParaRPr>
          </a:p>
        </p:txBody>
      </p:sp>
      <p:sp>
        <p:nvSpPr>
          <p:cNvPr id="1030" name="Rectangle 6">
            <a:extLst>
              <a:ext uri="{FF2B5EF4-FFF2-40B4-BE49-F238E27FC236}"/>
            </a:extLst>
          </p:cNvPr>
          <p:cNvSpPr>
            <a:spLocks noGrp="1" noChangeArrowheads="1"/>
          </p:cNvSpPr>
          <p:nvPr>
            <p:ph type="sldNum" sz="quarter" idx="4"/>
          </p:nvPr>
        </p:nvSpPr>
        <p:spPr bwMode="auto">
          <a:xfrm>
            <a:off x="8846820" y="6246813"/>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D042210-C633-42BA-BA40-A74C2E4ED863}"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8502042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17220" y="274638"/>
            <a:ext cx="111099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17220" y="1600206"/>
            <a:ext cx="111099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172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4217670" y="6245225"/>
            <a:ext cx="39090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8846820" y="6245225"/>
            <a:ext cx="288036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77578FE-3316-430B-BE22-CB18671844D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7678216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254FA39F-CEBE-4B48-88E8-BAD6623D7D30}"/>
              </a:ext>
            </a:extLst>
          </p:cNvPr>
          <p:cNvSpPr/>
          <p:nvPr/>
        </p:nvSpPr>
        <p:spPr>
          <a:xfrm>
            <a:off x="4419602" y="381000"/>
            <a:ext cx="4515730" cy="1107996"/>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6600" b="1" dirty="0" err="1">
                <a:ln w="11430"/>
                <a:solidFill>
                  <a:srgbClr val="00B050"/>
                </a:solidFill>
                <a:effectLst>
                  <a:outerShdw blurRad="50800" dist="39000" dir="5460000" algn="tl">
                    <a:srgbClr val="000000">
                      <a:alpha val="38000"/>
                    </a:srgbClr>
                  </a:outerShdw>
                </a:effectLst>
              </a:rPr>
              <a:t>Khởi</a:t>
            </a:r>
            <a:r>
              <a:rPr lang="en-US" sz="6600" b="1" dirty="0">
                <a:ln w="11430"/>
                <a:solidFill>
                  <a:srgbClr val="00B050"/>
                </a:solidFill>
                <a:effectLst>
                  <a:outerShdw blurRad="50800" dist="39000" dir="5460000" algn="tl">
                    <a:srgbClr val="000000">
                      <a:alpha val="38000"/>
                    </a:srgbClr>
                  </a:outerShdw>
                </a:effectLst>
              </a:rPr>
              <a:t> </a:t>
            </a:r>
            <a:r>
              <a:rPr lang="en-US" sz="6600" b="1" dirty="0" err="1">
                <a:ln w="11430"/>
                <a:solidFill>
                  <a:srgbClr val="00B050"/>
                </a:solidFill>
                <a:effectLst>
                  <a:outerShdw blurRad="50800" dist="39000" dir="5460000" algn="tl">
                    <a:srgbClr val="000000">
                      <a:alpha val="38000"/>
                    </a:srgbClr>
                  </a:outerShdw>
                </a:effectLst>
              </a:rPr>
              <a:t>động</a:t>
            </a:r>
            <a:endParaRPr lang="en-US" sz="6600" b="1" dirty="0">
              <a:ln w="11430"/>
              <a:solidFill>
                <a:srgbClr val="00B050"/>
              </a:solidFill>
              <a:effectLst>
                <a:outerShdw blurRad="50800" dist="39000" dir="5460000" algn="tl">
                  <a:srgbClr val="000000">
                    <a:alpha val="38000"/>
                  </a:srgbClr>
                </a:outerShdw>
              </a:effectLst>
            </a:endParaRPr>
          </a:p>
        </p:txBody>
      </p:sp>
      <p:sp>
        <p:nvSpPr>
          <p:cNvPr id="5" name="Cloud 4">
            <a:extLst>
              <a:ext uri="{FF2B5EF4-FFF2-40B4-BE49-F238E27FC236}">
                <a16:creationId xmlns:a16="http://schemas.microsoft.com/office/drawing/2014/main" xmlns="" id="{2B842266-0D99-4386-B43A-31D2879817DC}"/>
              </a:ext>
            </a:extLst>
          </p:cNvPr>
          <p:cNvSpPr/>
          <p:nvPr/>
        </p:nvSpPr>
        <p:spPr>
          <a:xfrm>
            <a:off x="1828801" y="1746909"/>
            <a:ext cx="9220200" cy="1682097"/>
          </a:xfrm>
          <a:prstGeom prst="cloud">
            <a:avLst/>
          </a:prstGeom>
          <a:solidFill>
            <a:srgbClr val="D5FF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algn="just">
              <a:buFontTx/>
              <a:buNone/>
            </a:pPr>
            <a:r>
              <a:rPr lang="en-US" sz="2800" dirty="0" err="1" smtClean="0">
                <a:solidFill>
                  <a:srgbClr val="FF0000"/>
                </a:solidFill>
                <a:latin typeface="Times New Roman" pitchFamily="18" charset="0"/>
                <a:cs typeface="Times New Roman" pitchFamily="18" charset="0"/>
              </a:rPr>
              <a:t>Bài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tập</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đọc</a:t>
            </a:r>
            <a:r>
              <a:rPr lang="en-US" sz="2800" dirty="0" smtClean="0">
                <a:solidFill>
                  <a:srgbClr val="FF0000"/>
                </a:solidFill>
                <a:latin typeface="Times New Roman" pitchFamily="18" charset="0"/>
                <a:cs typeface="Times New Roman" pitchFamily="18" charset="0"/>
              </a:rPr>
              <a:t> </a:t>
            </a:r>
            <a:r>
              <a:rPr lang="en-US" sz="2800" b="1" i="1" dirty="0" err="1" smtClean="0">
                <a:solidFill>
                  <a:srgbClr val="0070C0"/>
                </a:solidFill>
                <a:latin typeface="Times New Roman" pitchFamily="18" charset="0"/>
                <a:cs typeface="Times New Roman" pitchFamily="18" charset="0"/>
              </a:rPr>
              <a:t>Thư</a:t>
            </a:r>
            <a:r>
              <a:rPr lang="en-US" sz="2800" b="1" i="1" dirty="0" smtClean="0">
                <a:solidFill>
                  <a:srgbClr val="0070C0"/>
                </a:solidFill>
                <a:latin typeface="Times New Roman" pitchFamily="18" charset="0"/>
                <a:cs typeface="Times New Roman" pitchFamily="18" charset="0"/>
              </a:rPr>
              <a:t> </a:t>
            </a:r>
            <a:r>
              <a:rPr lang="en-US" sz="2800" b="1" i="1" dirty="0" err="1" smtClean="0">
                <a:solidFill>
                  <a:srgbClr val="0070C0"/>
                </a:solidFill>
                <a:latin typeface="Times New Roman" pitchFamily="18" charset="0"/>
                <a:cs typeface="Times New Roman" pitchFamily="18" charset="0"/>
              </a:rPr>
              <a:t>thăm</a:t>
            </a:r>
            <a:r>
              <a:rPr lang="en-US" sz="2800" b="1" i="1" dirty="0" smtClean="0">
                <a:solidFill>
                  <a:srgbClr val="0070C0"/>
                </a:solidFill>
                <a:latin typeface="Times New Roman" pitchFamily="18" charset="0"/>
                <a:cs typeface="Times New Roman" pitchFamily="18" charset="0"/>
              </a:rPr>
              <a:t> </a:t>
            </a:r>
            <a:r>
              <a:rPr lang="en-US" sz="2800" b="1" i="1" dirty="0" err="1" smtClean="0">
                <a:solidFill>
                  <a:srgbClr val="0070C0"/>
                </a:solidFill>
                <a:latin typeface="Times New Roman" pitchFamily="18" charset="0"/>
                <a:cs typeface="Times New Roman" pitchFamily="18" charset="0"/>
              </a:rPr>
              <a:t>bạn</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cho</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biết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Lương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viết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thư</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cho</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Hồng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để</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làm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gì</a:t>
            </a:r>
            <a:r>
              <a:rPr lang="en-US" sz="2800" dirty="0" smtClean="0">
                <a:solidFill>
                  <a:srgbClr val="FF0000"/>
                </a:solidFill>
                <a:latin typeface="Times New Roman" pitchFamily="18" charset="0"/>
                <a:cs typeface="Times New Roman" pitchFamily="18" charset="0"/>
              </a:rPr>
              <a:t>?</a:t>
            </a:r>
            <a:endParaRPr lang="en-US" sz="2800" dirty="0">
              <a:solidFill>
                <a:srgbClr val="FF0000"/>
              </a:solidFill>
              <a:latin typeface="Times New Roman" pitchFamily="18" charset="0"/>
              <a:cs typeface="Times New Roman" pitchFamily="18" charset="0"/>
            </a:endParaRPr>
          </a:p>
        </p:txBody>
      </p:sp>
      <p:sp>
        <p:nvSpPr>
          <p:cNvPr id="6" name="Hình Chữ nhật 8">
            <a:extLst>
              <a:ext uri="{FF2B5EF4-FFF2-40B4-BE49-F238E27FC236}">
                <a16:creationId xmlns:a16="http://schemas.microsoft.com/office/drawing/2014/main" xmlns="" id="{F44F0396-5C8E-4DE7-88CB-C9062D334D04}"/>
              </a:ext>
            </a:extLst>
          </p:cNvPr>
          <p:cNvSpPr/>
          <p:nvPr/>
        </p:nvSpPr>
        <p:spPr>
          <a:xfrm>
            <a:off x="2171704" y="3686910"/>
            <a:ext cx="8881821" cy="523220"/>
          </a:xfrm>
          <a:prstGeom prst="rect">
            <a:avLst/>
          </a:prstGeom>
        </p:spPr>
        <p:txBody>
          <a:bodyPr wrap="square">
            <a:spAutoFit/>
          </a:bodyPr>
          <a:lstStyle/>
          <a:p>
            <a:pPr lvl="0" algn="just"/>
            <a:r>
              <a:rPr lang="en-US" sz="2800" dirty="0">
                <a:solidFill>
                  <a:srgbClr val="FF0000"/>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Nêu</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tác</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dụng</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của</a:t>
            </a:r>
            <a:r>
              <a:rPr lang="en-US" sz="2800" dirty="0" smtClean="0">
                <a:solidFill>
                  <a:srgbClr val="0000FF"/>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những</a:t>
            </a:r>
            <a:r>
              <a:rPr lang="en-US" sz="2800" dirty="0" smtClean="0">
                <a:solidFill>
                  <a:srgbClr val="0000FF"/>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dòng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mở</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đầu</a:t>
            </a:r>
            <a:r>
              <a:rPr lang="en-US" sz="2800" dirty="0" smtClean="0">
                <a:solidFill>
                  <a:srgbClr val="FF0000"/>
                </a:solidFill>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và</a:t>
            </a:r>
            <a:r>
              <a:rPr lang="en-US" sz="2800" dirty="0" smtClean="0">
                <a:solidFill>
                  <a:srgbClr val="0000FF"/>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kết</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thúc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bức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thư</a:t>
            </a:r>
            <a:r>
              <a:rPr lang="en-US" sz="2800" dirty="0">
                <a:solidFill>
                  <a:srgbClr val="FF0000"/>
                </a:solidFill>
                <a:latin typeface="Times New Roman" pitchFamily="18" charset="0"/>
                <a:cs typeface="Times New Roman" pitchFamily="18" charset="0"/>
              </a:rPr>
              <a:t>?</a:t>
            </a:r>
          </a:p>
        </p:txBody>
      </p:sp>
      <p:sp>
        <p:nvSpPr>
          <p:cNvPr id="7" name="Cloud 6">
            <a:extLst>
              <a:ext uri="{FF2B5EF4-FFF2-40B4-BE49-F238E27FC236}">
                <a16:creationId xmlns:a16="http://schemas.microsoft.com/office/drawing/2014/main" xmlns="" id="{2B842266-0D99-4386-B43A-31D2879817DC}"/>
              </a:ext>
            </a:extLst>
          </p:cNvPr>
          <p:cNvSpPr/>
          <p:nvPr/>
        </p:nvSpPr>
        <p:spPr>
          <a:xfrm>
            <a:off x="1833322" y="1746909"/>
            <a:ext cx="9139478" cy="1682097"/>
          </a:xfrm>
          <a:prstGeom prst="cloud">
            <a:avLst/>
          </a:prstGeom>
          <a:solidFill>
            <a:srgbClr val="D5FFE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algn="just">
              <a:buFontTx/>
              <a:buNone/>
            </a:pPr>
            <a:r>
              <a:rPr lang="en-US" sz="2800" b="1" dirty="0" err="1" smtClean="0">
                <a:solidFill>
                  <a:srgbClr val="002060"/>
                </a:solidFill>
                <a:latin typeface="Cambria" panose="02040503050406030204" pitchFamily="18" charset="0"/>
                <a:ea typeface="Cambria" panose="02040503050406030204" pitchFamily="18" charset="0"/>
              </a:rPr>
              <a:t>Lương</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viết</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thư</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cho</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Hồng</a:t>
            </a:r>
            <a:r>
              <a:rPr lang="en-US" sz="2800" b="1" dirty="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để</a:t>
            </a:r>
            <a:r>
              <a:rPr lang="en-US" sz="2800" b="1" dirty="0">
                <a:solidFill>
                  <a:srgbClr val="002060"/>
                </a:solidFill>
                <a:latin typeface="Cambria" panose="02040503050406030204" pitchFamily="18" charset="0"/>
                <a:ea typeface="Cambria" panose="02040503050406030204" pitchFamily="18" charset="0"/>
              </a:rPr>
              <a:t> </a:t>
            </a:r>
            <a:r>
              <a:rPr lang="en-US" sz="2800" b="1" dirty="0" smtClean="0">
                <a:solidFill>
                  <a:srgbClr val="002060"/>
                </a:solidFill>
                <a:latin typeface="Cambria" panose="02040503050406030204" pitchFamily="18" charset="0"/>
                <a:ea typeface="Cambria" panose="02040503050406030204" pitchFamily="18" charset="0"/>
              </a:rPr>
              <a:t>chia </a:t>
            </a:r>
            <a:r>
              <a:rPr lang="en-US" sz="2800" b="1" dirty="0" err="1">
                <a:solidFill>
                  <a:srgbClr val="002060"/>
                </a:solidFill>
                <a:latin typeface="Cambria" panose="02040503050406030204" pitchFamily="18" charset="0"/>
                <a:ea typeface="Cambria" panose="02040503050406030204" pitchFamily="18" charset="0"/>
              </a:rPr>
              <a:t>buồn</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với</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bạn</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về</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việc</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bố</a:t>
            </a:r>
            <a:r>
              <a:rPr lang="en-US" sz="2800" b="1" dirty="0">
                <a:solidFill>
                  <a:srgbClr val="002060"/>
                </a:solidFill>
                <a:latin typeface="Cambria" panose="02040503050406030204" pitchFamily="18" charset="0"/>
                <a:ea typeface="Cambria" panose="02040503050406030204" pitchFamily="18" charset="0"/>
              </a:rPr>
              <a:t> </a:t>
            </a:r>
            <a:r>
              <a:rPr lang="en-US" sz="2800" b="1" dirty="0" err="1">
                <a:solidFill>
                  <a:srgbClr val="002060"/>
                </a:solidFill>
                <a:latin typeface="Cambria" panose="02040503050406030204" pitchFamily="18" charset="0"/>
                <a:ea typeface="Cambria" panose="02040503050406030204" pitchFamily="18" charset="0"/>
              </a:rPr>
              <a:t>bạn</a:t>
            </a:r>
            <a:r>
              <a:rPr lang="en-US" sz="2800" b="1" dirty="0">
                <a:solidFill>
                  <a:srgbClr val="002060"/>
                </a:solidFill>
                <a:latin typeface="Cambria" panose="02040503050406030204" pitchFamily="18" charset="0"/>
                <a:ea typeface="Cambria" panose="02040503050406030204" pitchFamily="18" charset="0"/>
              </a:rPr>
              <a:t> </a:t>
            </a:r>
            <a:r>
              <a:rPr lang="en-US" sz="2800" b="1" dirty="0" smtClean="0">
                <a:solidFill>
                  <a:srgbClr val="002060"/>
                </a:solidFill>
                <a:latin typeface="Cambria" panose="02040503050406030204" pitchFamily="18" charset="0"/>
                <a:ea typeface="Cambria" panose="02040503050406030204" pitchFamily="18" charset="0"/>
              </a:rPr>
              <a:t>hi </a:t>
            </a:r>
            <a:r>
              <a:rPr lang="en-US" sz="2800" b="1" dirty="0" err="1" smtClean="0">
                <a:solidFill>
                  <a:srgbClr val="002060"/>
                </a:solidFill>
                <a:latin typeface="Cambria" panose="02040503050406030204" pitchFamily="18" charset="0"/>
                <a:ea typeface="Cambria" panose="02040503050406030204" pitchFamily="18" charset="0"/>
              </a:rPr>
              <a:t>sinh</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trong</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khi</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cứu</a:t>
            </a:r>
            <a:r>
              <a:rPr lang="en-US" sz="2800" b="1" dirty="0" smtClean="0">
                <a:solidFill>
                  <a:srgbClr val="002060"/>
                </a:solidFill>
                <a:latin typeface="Cambria" panose="02040503050406030204" pitchFamily="18" charset="0"/>
                <a:ea typeface="Cambria" panose="02040503050406030204" pitchFamily="18" charset="0"/>
              </a:rPr>
              <a:t> người </a:t>
            </a:r>
            <a:r>
              <a:rPr lang="en-US" sz="2800" b="1" dirty="0" err="1" smtClean="0">
                <a:solidFill>
                  <a:srgbClr val="002060"/>
                </a:solidFill>
                <a:latin typeface="Cambria" panose="02040503050406030204" pitchFamily="18" charset="0"/>
                <a:ea typeface="Cambria" panose="02040503050406030204" pitchFamily="18" charset="0"/>
              </a:rPr>
              <a:t>bị</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lũ</a:t>
            </a:r>
            <a:r>
              <a:rPr lang="en-US" sz="2800" b="1" dirty="0" smtClean="0">
                <a:solidFill>
                  <a:srgbClr val="002060"/>
                </a:solidFill>
                <a:latin typeface="Cambria" panose="02040503050406030204" pitchFamily="18" charset="0"/>
                <a:ea typeface="Cambria" panose="02040503050406030204" pitchFamily="18" charset="0"/>
              </a:rPr>
              <a:t> </a:t>
            </a:r>
            <a:r>
              <a:rPr lang="en-US" sz="2800" b="1" dirty="0" err="1" smtClean="0">
                <a:solidFill>
                  <a:srgbClr val="002060"/>
                </a:solidFill>
                <a:latin typeface="Cambria" panose="02040503050406030204" pitchFamily="18" charset="0"/>
                <a:ea typeface="Cambria" panose="02040503050406030204" pitchFamily="18" charset="0"/>
              </a:rPr>
              <a:t>cuốn</a:t>
            </a:r>
            <a:r>
              <a:rPr lang="en-US" sz="2800" b="1" dirty="0" smtClean="0">
                <a:solidFill>
                  <a:srgbClr val="002060"/>
                </a:solidFill>
                <a:latin typeface="Cambria" panose="02040503050406030204" pitchFamily="18" charset="0"/>
                <a:ea typeface="Cambria" panose="02040503050406030204" pitchFamily="18" charset="0"/>
              </a:rPr>
              <a:t>.</a:t>
            </a:r>
            <a:endParaRPr lang="en-US" sz="2800" dirty="0">
              <a:solidFill>
                <a:srgbClr val="FF0000"/>
              </a:solidFill>
              <a:latin typeface="Times New Roman" pitchFamily="18" charset="0"/>
              <a:cs typeface="Times New Roman" pitchFamily="18" charset="0"/>
            </a:endParaRPr>
          </a:p>
        </p:txBody>
      </p:sp>
      <p:sp>
        <p:nvSpPr>
          <p:cNvPr id="8" name="Hình Chữ nhật 8">
            <a:extLst>
              <a:ext uri="{FF2B5EF4-FFF2-40B4-BE49-F238E27FC236}">
                <a16:creationId xmlns:a16="http://schemas.microsoft.com/office/drawing/2014/main" xmlns="" id="{F44F0396-5C8E-4DE7-88CB-C9062D334D04}"/>
              </a:ext>
            </a:extLst>
          </p:cNvPr>
          <p:cNvSpPr/>
          <p:nvPr/>
        </p:nvSpPr>
        <p:spPr>
          <a:xfrm>
            <a:off x="2306356" y="4419600"/>
            <a:ext cx="8666444" cy="1815882"/>
          </a:xfrm>
          <a:prstGeom prst="rect">
            <a:avLst/>
          </a:prstGeom>
        </p:spPr>
        <p:txBody>
          <a:bodyPr wrap="square">
            <a:spAutoFit/>
          </a:bodyPr>
          <a:lstStyle/>
          <a:p>
            <a:pPr algn="just"/>
            <a:r>
              <a:rPr lang="en-US" sz="2800" dirty="0" smtClean="0">
                <a:solidFill>
                  <a:srgbClr val="FF0000"/>
                </a:solidFill>
                <a:latin typeface="Times New Roman" pitchFamily="18" charset="0"/>
                <a:cs typeface="Times New Roman" pitchFamily="18" charset="0"/>
              </a:rPr>
              <a:t> - </a:t>
            </a:r>
            <a:r>
              <a:rPr lang="vi-VN" sz="2800" b="1" dirty="0" smtClean="0">
                <a:solidFill>
                  <a:srgbClr val="FF0000"/>
                </a:solidFill>
                <a:latin typeface="Cambria" panose="02040503050406030204" pitchFamily="18" charset="0"/>
                <a:ea typeface="Cambria" panose="02040503050406030204" pitchFamily="18" charset="0"/>
              </a:rPr>
              <a:t>Những dòng mở đầu bức thư </a:t>
            </a:r>
            <a:r>
              <a:rPr lang="vi-VN" sz="2800" dirty="0" smtClean="0">
                <a:solidFill>
                  <a:srgbClr val="002060"/>
                </a:solidFill>
                <a:latin typeface="Cambria" panose="02040503050406030204" pitchFamily="18" charset="0"/>
                <a:ea typeface="Cambria" panose="02040503050406030204" pitchFamily="18" charset="0"/>
              </a:rPr>
              <a:t>cho biết rõ địa điểm, thời gian viết thư, lời chào hỏi người nhận thư.</a:t>
            </a:r>
            <a:r>
              <a:rPr lang="en-US" sz="2800" dirty="0" smtClean="0">
                <a:solidFill>
                  <a:srgbClr val="002060"/>
                </a:solidFill>
                <a:latin typeface="Cambria" panose="02040503050406030204" pitchFamily="18" charset="0"/>
                <a:ea typeface="Cambria" panose="02040503050406030204" pitchFamily="18" charset="0"/>
              </a:rPr>
              <a:t> </a:t>
            </a:r>
          </a:p>
          <a:p>
            <a:pPr algn="just"/>
            <a:r>
              <a:rPr lang="vi-VN" sz="2800" dirty="0" smtClean="0">
                <a:solidFill>
                  <a:srgbClr val="FF0000"/>
                </a:solidFill>
                <a:latin typeface="Cambria" panose="02040503050406030204" pitchFamily="18" charset="0"/>
                <a:ea typeface="Cambria" panose="02040503050406030204" pitchFamily="18" charset="0"/>
              </a:rPr>
              <a:t>- </a:t>
            </a:r>
            <a:r>
              <a:rPr lang="vi-VN" sz="2800" b="1" dirty="0">
                <a:solidFill>
                  <a:srgbClr val="FF0000"/>
                </a:solidFill>
                <a:latin typeface="Cambria" panose="02040503050406030204" pitchFamily="18" charset="0"/>
                <a:ea typeface="Cambria" panose="02040503050406030204" pitchFamily="18" charset="0"/>
              </a:rPr>
              <a:t>Những dòng cuối bức thư </a:t>
            </a:r>
            <a:r>
              <a:rPr lang="vi-VN" sz="2800" dirty="0">
                <a:solidFill>
                  <a:srgbClr val="002060"/>
                </a:solidFill>
                <a:latin typeface="Cambria" panose="02040503050406030204" pitchFamily="18" charset="0"/>
                <a:ea typeface="Cambria" panose="02040503050406030204" pitchFamily="18" charset="0"/>
              </a:rPr>
              <a:t>ghi lời chúc, lời nhắn nhủ, </a:t>
            </a:r>
            <a:r>
              <a:rPr lang="vi-VN" sz="2800" dirty="0" smtClean="0">
                <a:solidFill>
                  <a:srgbClr val="002060"/>
                </a:solidFill>
                <a:latin typeface="Cambria" panose="02040503050406030204" pitchFamily="18" charset="0"/>
                <a:ea typeface="Cambria" panose="02040503050406030204" pitchFamily="18" charset="0"/>
              </a:rPr>
              <a:t>cám ơn, </a:t>
            </a:r>
            <a:r>
              <a:rPr lang="vi-VN" sz="2800" dirty="0">
                <a:solidFill>
                  <a:srgbClr val="002060"/>
                </a:solidFill>
                <a:latin typeface="Cambria" panose="02040503050406030204" pitchFamily="18" charset="0"/>
                <a:ea typeface="Cambria" panose="02040503050406030204" pitchFamily="18" charset="0"/>
              </a:rPr>
              <a:t>hứa hẹn và kí tên, ghi họ và tên người viết thư</a:t>
            </a:r>
            <a:r>
              <a:rPr lang="vi-VN" sz="2800" dirty="0" smtClean="0">
                <a:solidFill>
                  <a:srgbClr val="002060"/>
                </a:solidFill>
                <a:latin typeface="Cambria" panose="02040503050406030204" pitchFamily="18" charset="0"/>
                <a:ea typeface="Cambria" panose="02040503050406030204" pitchFamily="18" charset="0"/>
              </a:rPr>
              <a:t>.</a:t>
            </a:r>
            <a:endParaRPr lang="en-US" sz="2800" dirty="0" smtClean="0">
              <a:solidFill>
                <a:srgbClr val="002060"/>
              </a:solidFill>
              <a:latin typeface="Cambria" panose="02040503050406030204" pitchFamily="18" charset="0"/>
              <a:ea typeface="Cambria" panose="020405030504060302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animBg="1"/>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Box 6"/>
          <p:cNvSpPr txBox="1">
            <a:spLocks noChangeArrowheads="1"/>
          </p:cNvSpPr>
          <p:nvPr/>
        </p:nvSpPr>
        <p:spPr bwMode="auto">
          <a:xfrm>
            <a:off x="1143000" y="674400"/>
            <a:ext cx="10410825" cy="584775"/>
          </a:xfrm>
          <a:prstGeom prst="rect">
            <a:avLst/>
          </a:prstGeom>
          <a:noFill/>
          <a:ln w="9525">
            <a:noFill/>
            <a:miter lim="800000"/>
            <a:headEnd/>
            <a:tailEnd/>
          </a:ln>
        </p:spPr>
        <p:txBody>
          <a:bodyPr wrap="square">
            <a:spAutoFit/>
          </a:bodyPr>
          <a:lstStyle/>
          <a:p>
            <a:r>
              <a:rPr lang="en-US" dirty="0">
                <a:solidFill>
                  <a:srgbClr val="FF0000"/>
                </a:solidFill>
                <a:latin typeface=".VnAvant" pitchFamily="34" charset="0"/>
              </a:rPr>
              <a:t>                                        		</a:t>
            </a:r>
            <a:r>
              <a:rPr lang="en-US" sz="3200" dirty="0" err="1" smtClean="0">
                <a:solidFill>
                  <a:srgbClr val="FF0000"/>
                </a:solidFill>
                <a:latin typeface="Times New Roman" pitchFamily="18" charset="0"/>
                <a:cs typeface="Times New Roman" pitchFamily="18" charset="0"/>
              </a:rPr>
              <a:t>Ảnh</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bài</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hs</a:t>
            </a:r>
            <a:endParaRPr lang="en-US" dirty="0">
              <a:solidFill>
                <a:srgbClr val="00CC00"/>
              </a:solidFill>
              <a:latin typeface=".VnAvant"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1" name="Text Box 6"/>
          <p:cNvSpPr txBox="1">
            <a:spLocks noChangeArrowheads="1"/>
          </p:cNvSpPr>
          <p:nvPr/>
        </p:nvSpPr>
        <p:spPr bwMode="auto">
          <a:xfrm>
            <a:off x="533400" y="836235"/>
            <a:ext cx="11049000" cy="3847207"/>
          </a:xfrm>
          <a:prstGeom prst="rect">
            <a:avLst/>
          </a:prstGeom>
          <a:noFill/>
          <a:ln w="9525">
            <a:noFill/>
            <a:miter lim="800000"/>
            <a:headEnd/>
            <a:tailEnd/>
          </a:ln>
        </p:spPr>
        <p:txBody>
          <a:bodyPr wrap="square">
            <a:spAutoFit/>
          </a:bodyPr>
          <a:lstStyle/>
          <a:p>
            <a:r>
              <a:rPr lang="en-US" dirty="0">
                <a:solidFill>
                  <a:srgbClr val="FF0000"/>
                </a:solidFill>
                <a:latin typeface=".VnAvant" pitchFamily="34" charset="0"/>
              </a:rPr>
              <a:t>                                        		</a:t>
            </a:r>
            <a:r>
              <a:rPr lang="en-US" sz="3200" dirty="0" smtClean="0">
                <a:solidFill>
                  <a:srgbClr val="FF0000"/>
                </a:solidFill>
                <a:latin typeface="Times New Roman" pitchFamily="18" charset="0"/>
                <a:cs typeface="Times New Roman" pitchFamily="18" charset="0"/>
              </a:rPr>
              <a:t>TIÊU CHÍ </a:t>
            </a:r>
            <a:r>
              <a:rPr lang="en-US" sz="3200" smtClean="0">
                <a:solidFill>
                  <a:srgbClr val="FF0000"/>
                </a:solidFill>
                <a:latin typeface="Times New Roman" pitchFamily="18" charset="0"/>
                <a:cs typeface="Times New Roman" pitchFamily="18" charset="0"/>
              </a:rPr>
              <a:t>ĐÁNH GIÁ</a:t>
            </a:r>
          </a:p>
          <a:p>
            <a:endParaRPr lang="en-US" sz="3200" dirty="0">
              <a:solidFill>
                <a:srgbClr val="FF0000"/>
              </a:solidFill>
              <a:latin typeface="Times New Roman" pitchFamily="18" charset="0"/>
              <a:cs typeface="Times New Roman" pitchFamily="18" charset="0"/>
            </a:endParaRPr>
          </a:p>
          <a:p>
            <a:pPr marL="514350" indent="-514350">
              <a:buAutoNum type="arabicPeriod"/>
            </a:pPr>
            <a:r>
              <a:rPr lang="en-US" sz="3600" dirty="0" err="1" smtClean="0">
                <a:latin typeface="Times New Roman" pitchFamily="18" charset="0"/>
                <a:cs typeface="Times New Roman" pitchFamily="18" charset="0"/>
              </a:rPr>
              <a:t>Bố</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cục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đủ</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rõ</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phần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của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bức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thư</a:t>
            </a:r>
            <a:endParaRPr lang="en-US" sz="3600" dirty="0" smtClean="0">
              <a:latin typeface="Times New Roman" pitchFamily="18" charset="0"/>
              <a:cs typeface="Times New Roman" pitchFamily="18" charset="0"/>
            </a:endParaRPr>
          </a:p>
          <a:p>
            <a:pPr marL="514350" indent="-514350">
              <a:buAutoNum type="arabicPeriod"/>
            </a:pPr>
            <a:r>
              <a:rPr lang="en-US" sz="3600" dirty="0" err="1" smtClean="0">
                <a:latin typeface="Times New Roman" pitchFamily="18" charset="0"/>
                <a:cs typeface="Times New Roman" pitchFamily="18" charset="0"/>
              </a:rPr>
              <a:t>Nội</a:t>
            </a:r>
            <a:r>
              <a:rPr lang="en-US" sz="3600" dirty="0" smtClean="0">
                <a:latin typeface="Times New Roman" pitchFamily="18" charset="0"/>
                <a:cs typeface="Times New Roman" pitchFamily="18" charset="0"/>
              </a:rPr>
              <a:t> dung </a:t>
            </a:r>
            <a:r>
              <a:rPr lang="en-US" sz="3600" dirty="0" err="1" smtClean="0">
                <a:latin typeface="Times New Roman" pitchFamily="18" charset="0"/>
                <a:cs typeface="Times New Roman" pitchFamily="18" charset="0"/>
              </a:rPr>
              <a:t>nêu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được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lí</a:t>
            </a:r>
            <a:r>
              <a:rPr lang="en-US" sz="3600" dirty="0" smtClean="0">
                <a:latin typeface="Times New Roman" pitchFamily="18" charset="0"/>
                <a:cs typeface="Times New Roman" pitchFamily="18" charset="0"/>
              </a:rPr>
              <a:t> do, </a:t>
            </a:r>
            <a:r>
              <a:rPr lang="en-US" sz="3600" dirty="0" err="1" smtClean="0">
                <a:latin typeface="Times New Roman" pitchFamily="18" charset="0"/>
                <a:cs typeface="Times New Roman" pitchFamily="18" charset="0"/>
              </a:rPr>
              <a:t>mục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đích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viết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thư</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có</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nội</a:t>
            </a:r>
            <a:r>
              <a:rPr lang="en-US" sz="3600" dirty="0" smtClean="0">
                <a:latin typeface="Times New Roman" pitchFamily="18" charset="0"/>
                <a:cs typeface="Times New Roman" pitchFamily="18" charset="0"/>
              </a:rPr>
              <a:t> dung </a:t>
            </a:r>
            <a:r>
              <a:rPr lang="en-US" sz="3600" dirty="0" err="1" smtClean="0">
                <a:latin typeface="Times New Roman" pitchFamily="18" charset="0"/>
                <a:cs typeface="Times New Roman" pitchFamily="18" charset="0"/>
              </a:rPr>
              <a:t>thăm</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hỏi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thông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báo</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kể</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về</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tình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hình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trường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lớp</a:t>
            </a:r>
            <a:r>
              <a:rPr lang="en-US" sz="3600" dirty="0" smtClean="0">
                <a:latin typeface="Times New Roman" pitchFamily="18" charset="0"/>
                <a:cs typeface="Times New Roman" pitchFamily="18" charset="0"/>
              </a:rPr>
              <a:t>.</a:t>
            </a:r>
          </a:p>
          <a:p>
            <a:pPr marL="514350" indent="-514350">
              <a:buAutoNum type="arabicPeriod"/>
            </a:pPr>
            <a:r>
              <a:rPr lang="en-US" sz="3600" dirty="0" err="1" smtClean="0">
                <a:latin typeface="Times New Roman" pitchFamily="18" charset="0"/>
                <a:cs typeface="Times New Roman" pitchFamily="18" charset="0"/>
              </a:rPr>
              <a:t>Diễn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đạt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mạch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lạc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cảm</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xúc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chân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thành</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tự</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nhiên</a:t>
            </a:r>
            <a:r>
              <a:rPr lang="en-US" sz="3600" dirty="0" smtClean="0">
                <a:latin typeface="Times New Roman" pitchFamily="18" charset="0"/>
                <a:cs typeface="Times New Roman" pitchFamily="18" charset="0"/>
              </a:rPr>
              <a:t>.</a:t>
            </a:r>
            <a:r>
              <a:rPr lang="en-US" sz="3600" dirty="0">
                <a:latin typeface="Times New Roman" pitchFamily="18" charset="0"/>
                <a:cs typeface="Times New Roman" pitchFamily="18" charset="0"/>
              </a:rPr>
              <a:t>			      </a:t>
            </a:r>
            <a:endParaRPr lang="en-US" sz="3600" dirty="0">
              <a:solidFill>
                <a:srgbClr val="00CC00"/>
              </a:solidFill>
              <a:latin typeface=".VnAvant" pitchFamily="34" charset="0"/>
            </a:endParaRPr>
          </a:p>
        </p:txBody>
      </p:sp>
    </p:spTree>
    <p:extLst>
      <p:ext uri="{BB962C8B-B14F-4D97-AF65-F5344CB8AC3E}">
        <p14:creationId xmlns:p14="http://schemas.microsoft.com/office/powerpoint/2010/main" val="219650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Teardrop 5">
            <a:extLst>
              <a:ext uri="{FF2B5EF4-FFF2-40B4-BE49-F238E27FC236}"/>
            </a:extLst>
          </p:cNvPr>
          <p:cNvSpPr/>
          <p:nvPr/>
        </p:nvSpPr>
        <p:spPr>
          <a:xfrm>
            <a:off x="1645920" y="800100"/>
            <a:ext cx="7920990" cy="762000"/>
          </a:xfrm>
          <a:prstGeom prst="teardrop">
            <a:avLst/>
          </a:prstGeom>
          <a:solidFill>
            <a:srgbClr val="FFC5C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3000" b="1" dirty="0">
                <a:solidFill>
                  <a:srgbClr val="000000"/>
                </a:solidFill>
                <a:cs typeface="Arial" panose="020B0604020202020204" pitchFamily="34" charset="0"/>
              </a:rPr>
              <a:t>YÊU CẦU CẦN ĐẠT</a:t>
            </a:r>
          </a:p>
        </p:txBody>
      </p:sp>
      <p:sp>
        <p:nvSpPr>
          <p:cNvPr id="7" name="Folded Corner 6">
            <a:extLst>
              <a:ext uri="{FF2B5EF4-FFF2-40B4-BE49-F238E27FC236}"/>
            </a:extLst>
          </p:cNvPr>
          <p:cNvSpPr/>
          <p:nvPr/>
        </p:nvSpPr>
        <p:spPr>
          <a:xfrm>
            <a:off x="925830" y="1866900"/>
            <a:ext cx="10698480" cy="1295400"/>
          </a:xfrm>
          <a:prstGeom prst="foldedCorner">
            <a:avLst/>
          </a:prstGeom>
          <a:solidFill>
            <a:srgbClr val="E7FF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en-US" sz="2500" dirty="0">
                <a:solidFill>
                  <a:srgbClr val="000000"/>
                </a:solidFill>
                <a:cs typeface="Arial" panose="020B0604020202020204" pitchFamily="34" charset="0"/>
              </a:rPr>
              <a:t> </a:t>
            </a:r>
            <a:r>
              <a:rPr lang="en-US" sz="2800" dirty="0" smtClean="0">
                <a:solidFill>
                  <a:srgbClr val="000000"/>
                </a:solidFill>
                <a:cs typeface="Arial" panose="020B0604020202020204" pitchFamily="34" charset="0"/>
              </a:rPr>
              <a:t>1. </a:t>
            </a:r>
            <a:r>
              <a:rPr lang="en-US" sz="2800" dirty="0" err="1" smtClean="0">
                <a:solidFill>
                  <a:srgbClr val="000000"/>
                </a:solidFill>
              </a:rPr>
              <a:t>Nắm</a:t>
            </a:r>
            <a:r>
              <a:rPr lang="en-US" sz="2800" dirty="0" smtClean="0">
                <a:solidFill>
                  <a:srgbClr val="000000"/>
                </a:solidFill>
              </a:rPr>
              <a:t> </a:t>
            </a:r>
            <a:r>
              <a:rPr lang="en-US" sz="2800" dirty="0" err="1">
                <a:solidFill>
                  <a:srgbClr val="000000"/>
                </a:solidFill>
              </a:rPr>
              <a:t>được</a:t>
            </a:r>
            <a:r>
              <a:rPr lang="en-US" sz="2800" dirty="0">
                <a:solidFill>
                  <a:srgbClr val="000000"/>
                </a:solidFill>
              </a:rPr>
              <a:t> </a:t>
            </a:r>
            <a:r>
              <a:rPr lang="en-US" sz="2800" dirty="0" err="1">
                <a:solidFill>
                  <a:srgbClr val="000000"/>
                </a:solidFill>
              </a:rPr>
              <a:t>mục</a:t>
            </a:r>
            <a:r>
              <a:rPr lang="en-US" sz="2800" dirty="0">
                <a:solidFill>
                  <a:srgbClr val="000000"/>
                </a:solidFill>
              </a:rPr>
              <a:t> </a:t>
            </a:r>
            <a:r>
              <a:rPr lang="en-US" sz="2800" dirty="0" err="1">
                <a:solidFill>
                  <a:srgbClr val="000000"/>
                </a:solidFill>
              </a:rPr>
              <a:t>đích</a:t>
            </a:r>
            <a:r>
              <a:rPr lang="en-US" sz="2800" dirty="0">
                <a:solidFill>
                  <a:srgbClr val="000000"/>
                </a:solidFill>
              </a:rPr>
              <a:t> </a:t>
            </a:r>
            <a:r>
              <a:rPr lang="en-US" sz="2800" dirty="0" err="1">
                <a:solidFill>
                  <a:srgbClr val="000000"/>
                </a:solidFill>
              </a:rPr>
              <a:t>của</a:t>
            </a:r>
            <a:r>
              <a:rPr lang="en-US" sz="2800" dirty="0">
                <a:solidFill>
                  <a:srgbClr val="000000"/>
                </a:solidFill>
              </a:rPr>
              <a:t> </a:t>
            </a:r>
            <a:r>
              <a:rPr lang="en-US" sz="2800" dirty="0" err="1">
                <a:solidFill>
                  <a:srgbClr val="000000"/>
                </a:solidFill>
              </a:rPr>
              <a:t>việc</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thư</a:t>
            </a:r>
            <a:r>
              <a:rPr lang="en-US" sz="2800" dirty="0">
                <a:solidFill>
                  <a:srgbClr val="000000"/>
                </a:solidFill>
              </a:rPr>
              <a:t>, </a:t>
            </a:r>
            <a:r>
              <a:rPr lang="en-US" sz="2800" dirty="0" err="1">
                <a:solidFill>
                  <a:srgbClr val="000000"/>
                </a:solidFill>
              </a:rPr>
              <a:t>nội</a:t>
            </a:r>
            <a:r>
              <a:rPr lang="en-US" sz="2800" dirty="0">
                <a:solidFill>
                  <a:srgbClr val="000000"/>
                </a:solidFill>
              </a:rPr>
              <a:t> dung c</a:t>
            </a:r>
            <a:r>
              <a:rPr lang="vi-VN" sz="2800" dirty="0">
                <a:solidFill>
                  <a:srgbClr val="000000"/>
                </a:solidFill>
              </a:rPr>
              <a:t>ơ</a:t>
            </a:r>
            <a:r>
              <a:rPr lang="en-US" sz="2800" dirty="0">
                <a:solidFill>
                  <a:srgbClr val="000000"/>
                </a:solidFill>
              </a:rPr>
              <a:t> </a:t>
            </a:r>
            <a:r>
              <a:rPr lang="en-US" sz="2800" dirty="0" err="1">
                <a:solidFill>
                  <a:srgbClr val="000000"/>
                </a:solidFill>
              </a:rPr>
              <a:t>bản</a:t>
            </a:r>
            <a:r>
              <a:rPr lang="en-US" sz="2800" dirty="0">
                <a:solidFill>
                  <a:srgbClr val="000000"/>
                </a:solidFill>
              </a:rPr>
              <a:t> </a:t>
            </a:r>
            <a:r>
              <a:rPr lang="en-US" sz="2800" dirty="0" err="1">
                <a:solidFill>
                  <a:srgbClr val="000000"/>
                </a:solidFill>
              </a:rPr>
              <a:t>và</a:t>
            </a:r>
            <a:r>
              <a:rPr lang="en-US" sz="2800" dirty="0">
                <a:solidFill>
                  <a:srgbClr val="000000"/>
                </a:solidFill>
              </a:rPr>
              <a:t> </a:t>
            </a:r>
            <a:r>
              <a:rPr lang="en-US" sz="2800" dirty="0" err="1">
                <a:solidFill>
                  <a:srgbClr val="000000"/>
                </a:solidFill>
              </a:rPr>
              <a:t>cấu</a:t>
            </a:r>
            <a:r>
              <a:rPr lang="en-US" sz="2800" dirty="0">
                <a:solidFill>
                  <a:srgbClr val="000000"/>
                </a:solidFill>
              </a:rPr>
              <a:t> </a:t>
            </a:r>
            <a:r>
              <a:rPr lang="en-US" sz="2800" dirty="0" err="1">
                <a:solidFill>
                  <a:srgbClr val="000000"/>
                </a:solidFill>
              </a:rPr>
              <a:t>tạo</a:t>
            </a:r>
            <a:r>
              <a:rPr lang="en-US" sz="2800" dirty="0">
                <a:solidFill>
                  <a:srgbClr val="000000"/>
                </a:solidFill>
              </a:rPr>
              <a:t> </a:t>
            </a:r>
            <a:r>
              <a:rPr lang="en-US" sz="2800" dirty="0" err="1">
                <a:solidFill>
                  <a:srgbClr val="000000"/>
                </a:solidFill>
              </a:rPr>
              <a:t>thông</a:t>
            </a:r>
            <a:r>
              <a:rPr lang="en-US" sz="2800" dirty="0">
                <a:solidFill>
                  <a:srgbClr val="000000"/>
                </a:solidFill>
              </a:rPr>
              <a:t> </a:t>
            </a:r>
            <a:r>
              <a:rPr lang="en-US" sz="2800" dirty="0" err="1">
                <a:solidFill>
                  <a:srgbClr val="000000"/>
                </a:solidFill>
              </a:rPr>
              <a:t>th</a:t>
            </a:r>
            <a:r>
              <a:rPr lang="vi-VN" sz="2800" dirty="0">
                <a:solidFill>
                  <a:srgbClr val="000000"/>
                </a:solidFill>
              </a:rPr>
              <a:t>ường của một bức thư</a:t>
            </a:r>
            <a:r>
              <a:rPr lang="vi-VN" sz="2800" dirty="0" smtClean="0">
                <a:solidFill>
                  <a:srgbClr val="000000"/>
                </a:solidFill>
              </a:rPr>
              <a:t>.</a:t>
            </a:r>
            <a:endParaRPr lang="vi-VN" sz="2800" dirty="0">
              <a:solidFill>
                <a:srgbClr val="000000"/>
              </a:solidFill>
            </a:endParaRPr>
          </a:p>
        </p:txBody>
      </p:sp>
      <p:sp>
        <p:nvSpPr>
          <p:cNvPr id="9" name="Folded Corner 8">
            <a:extLst>
              <a:ext uri="{FF2B5EF4-FFF2-40B4-BE49-F238E27FC236}"/>
            </a:extLst>
          </p:cNvPr>
          <p:cNvSpPr/>
          <p:nvPr/>
        </p:nvSpPr>
        <p:spPr>
          <a:xfrm>
            <a:off x="897972" y="3581400"/>
            <a:ext cx="10726340" cy="1143000"/>
          </a:xfrm>
          <a:prstGeom prst="foldedCorner">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ts val="0"/>
              </a:spcBef>
              <a:spcAft>
                <a:spcPts val="0"/>
              </a:spcAft>
            </a:pPr>
            <a:endParaRPr lang="en-US" sz="2500" dirty="0" smtClean="0">
              <a:solidFill>
                <a:srgbClr val="000000"/>
              </a:solidFill>
              <a:cs typeface="Arial" panose="020B0604020202020204" pitchFamily="34" charset="0"/>
            </a:endParaRPr>
          </a:p>
          <a:p>
            <a:pPr algn="just"/>
            <a:r>
              <a:rPr lang="en-US" sz="2800" dirty="0" smtClean="0">
                <a:solidFill>
                  <a:srgbClr val="000000"/>
                </a:solidFill>
                <a:cs typeface="Arial" panose="020B0604020202020204" pitchFamily="34" charset="0"/>
              </a:rPr>
              <a:t>2. </a:t>
            </a:r>
            <a:r>
              <a:rPr lang="en-US" sz="2800" dirty="0" err="1" smtClean="0">
                <a:solidFill>
                  <a:srgbClr val="000000"/>
                </a:solidFill>
              </a:rPr>
              <a:t>Vận</a:t>
            </a:r>
            <a:r>
              <a:rPr lang="en-US" sz="2800" dirty="0" smtClean="0">
                <a:solidFill>
                  <a:srgbClr val="000000"/>
                </a:solidFill>
              </a:rPr>
              <a:t> </a:t>
            </a:r>
            <a:r>
              <a:rPr lang="en-US" sz="2800" dirty="0" err="1">
                <a:solidFill>
                  <a:srgbClr val="000000"/>
                </a:solidFill>
              </a:rPr>
              <a:t>dụng</a:t>
            </a:r>
            <a:r>
              <a:rPr lang="en-US" sz="2800" dirty="0">
                <a:solidFill>
                  <a:srgbClr val="000000"/>
                </a:solidFill>
              </a:rPr>
              <a:t> </a:t>
            </a:r>
            <a:r>
              <a:rPr lang="en-US" sz="2800" dirty="0" err="1">
                <a:solidFill>
                  <a:srgbClr val="000000"/>
                </a:solidFill>
              </a:rPr>
              <a:t>kiến</a:t>
            </a:r>
            <a:r>
              <a:rPr lang="en-US" sz="2800" dirty="0">
                <a:solidFill>
                  <a:srgbClr val="000000"/>
                </a:solidFill>
              </a:rPr>
              <a:t> </a:t>
            </a:r>
            <a:r>
              <a:rPr lang="en-US" sz="2800" dirty="0" err="1">
                <a:solidFill>
                  <a:srgbClr val="000000"/>
                </a:solidFill>
              </a:rPr>
              <a:t>thức</a:t>
            </a:r>
            <a:r>
              <a:rPr lang="en-US" sz="2800" dirty="0">
                <a:solidFill>
                  <a:srgbClr val="000000"/>
                </a:solidFill>
              </a:rPr>
              <a:t> </a:t>
            </a:r>
            <a:r>
              <a:rPr lang="en-US" sz="2800" dirty="0" err="1">
                <a:solidFill>
                  <a:srgbClr val="000000"/>
                </a:solidFill>
              </a:rPr>
              <a:t>để</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những</a:t>
            </a:r>
            <a:r>
              <a:rPr lang="en-US" sz="2800" dirty="0">
                <a:solidFill>
                  <a:srgbClr val="000000"/>
                </a:solidFill>
              </a:rPr>
              <a:t> </a:t>
            </a:r>
            <a:r>
              <a:rPr lang="en-US" sz="2800" dirty="0" err="1">
                <a:solidFill>
                  <a:srgbClr val="000000"/>
                </a:solidFill>
              </a:rPr>
              <a:t>bức</a:t>
            </a:r>
            <a:r>
              <a:rPr lang="en-US" sz="2800" dirty="0">
                <a:solidFill>
                  <a:srgbClr val="000000"/>
                </a:solidFill>
              </a:rPr>
              <a:t> </a:t>
            </a:r>
            <a:r>
              <a:rPr lang="en-US" sz="2800" dirty="0" err="1">
                <a:solidFill>
                  <a:srgbClr val="000000"/>
                </a:solidFill>
              </a:rPr>
              <a:t>th</a:t>
            </a:r>
            <a:r>
              <a:rPr lang="vi-VN" sz="2800" dirty="0">
                <a:solidFill>
                  <a:srgbClr val="000000"/>
                </a:solidFill>
              </a:rPr>
              <a:t>ư</a:t>
            </a:r>
            <a:r>
              <a:rPr lang="en-US" sz="2800" dirty="0">
                <a:solidFill>
                  <a:srgbClr val="000000"/>
                </a:solidFill>
              </a:rPr>
              <a:t> </a:t>
            </a:r>
            <a:r>
              <a:rPr lang="en-US" sz="2800" dirty="0" err="1">
                <a:solidFill>
                  <a:srgbClr val="000000"/>
                </a:solidFill>
              </a:rPr>
              <a:t>thăm</a:t>
            </a:r>
            <a:r>
              <a:rPr lang="en-US" sz="2800" dirty="0">
                <a:solidFill>
                  <a:srgbClr val="000000"/>
                </a:solidFill>
              </a:rPr>
              <a:t> </a:t>
            </a:r>
            <a:r>
              <a:rPr lang="en-US" sz="2800" dirty="0" err="1">
                <a:solidFill>
                  <a:srgbClr val="000000"/>
                </a:solidFill>
              </a:rPr>
              <a:t>hỏi</a:t>
            </a:r>
            <a:r>
              <a:rPr lang="en-US" sz="2800" dirty="0">
                <a:solidFill>
                  <a:srgbClr val="000000"/>
                </a:solidFill>
              </a:rPr>
              <a:t>, </a:t>
            </a:r>
            <a:r>
              <a:rPr lang="en-US" sz="2800" dirty="0" err="1">
                <a:solidFill>
                  <a:srgbClr val="000000"/>
                </a:solidFill>
              </a:rPr>
              <a:t>trao</a:t>
            </a:r>
            <a:r>
              <a:rPr lang="en-US" sz="2800" dirty="0">
                <a:solidFill>
                  <a:srgbClr val="000000"/>
                </a:solidFill>
              </a:rPr>
              <a:t> </a:t>
            </a:r>
            <a:r>
              <a:rPr lang="en-US" sz="2800" dirty="0" err="1">
                <a:solidFill>
                  <a:srgbClr val="000000"/>
                </a:solidFill>
              </a:rPr>
              <a:t>đổi</a:t>
            </a:r>
            <a:r>
              <a:rPr lang="en-US" sz="2800" dirty="0">
                <a:solidFill>
                  <a:srgbClr val="000000"/>
                </a:solidFill>
              </a:rPr>
              <a:t> </a:t>
            </a:r>
            <a:r>
              <a:rPr lang="en-US" sz="2800" dirty="0" err="1">
                <a:solidFill>
                  <a:srgbClr val="000000"/>
                </a:solidFill>
              </a:rPr>
              <a:t>thông</a:t>
            </a:r>
            <a:r>
              <a:rPr lang="en-US" sz="2800" dirty="0">
                <a:solidFill>
                  <a:srgbClr val="000000"/>
                </a:solidFill>
              </a:rPr>
              <a:t> tin.</a:t>
            </a:r>
            <a:endParaRPr lang="vi-VN" sz="2800" dirty="0">
              <a:solidFill>
                <a:srgbClr val="000000"/>
              </a:solidFill>
            </a:endParaRPr>
          </a:p>
          <a:p>
            <a:pPr algn="just" eaLnBrk="0" hangingPunct="0">
              <a:defRPr/>
            </a:pPr>
            <a:endParaRPr lang="en-US" sz="2500" dirty="0">
              <a:solidFill>
                <a:srgbClr val="000000"/>
              </a:solidFill>
              <a:cs typeface="Arial" panose="020B0604020202020204" pitchFamily="34" charset="0"/>
            </a:endParaRPr>
          </a:p>
        </p:txBody>
      </p:sp>
      <p:sp>
        <p:nvSpPr>
          <p:cNvPr id="5" name="Freeform 4"/>
          <p:cNvSpPr/>
          <p:nvPr/>
        </p:nvSpPr>
        <p:spPr>
          <a:xfrm>
            <a:off x="228600" y="1981200"/>
            <a:ext cx="620713" cy="58420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
        <p:nvSpPr>
          <p:cNvPr id="8" name="Freeform 7"/>
          <p:cNvSpPr/>
          <p:nvPr/>
        </p:nvSpPr>
        <p:spPr>
          <a:xfrm>
            <a:off x="152400" y="3810000"/>
            <a:ext cx="682625" cy="62230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Tree>
    <p:extLst>
      <p:ext uri="{BB962C8B-B14F-4D97-AF65-F5344CB8AC3E}">
        <p14:creationId xmlns:p14="http://schemas.microsoft.com/office/powerpoint/2010/main" val="2023157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xmlns="" id="{07F9A152-879A-49C6-BBD5-2B0AE531B09C}"/>
              </a:ext>
            </a:extLst>
          </p:cNvPr>
          <p:cNvSpPr/>
          <p:nvPr/>
        </p:nvSpPr>
        <p:spPr>
          <a:xfrm>
            <a:off x="1281546" y="0"/>
            <a:ext cx="92583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5400" b="1" dirty="0">
                <a:solidFill>
                  <a:schemeClr val="tx1"/>
                </a:solidFill>
              </a:rPr>
              <a:t>Vận </a:t>
            </a:r>
            <a:r>
              <a:rPr lang="vi-VN" sz="5400" b="1" dirty="0" smtClean="0">
                <a:solidFill>
                  <a:schemeClr val="tx1"/>
                </a:solidFill>
              </a:rPr>
              <a:t>dụng</a:t>
            </a:r>
            <a:r>
              <a:rPr lang="en-US" sz="5400" b="1" dirty="0" smtClean="0">
                <a:solidFill>
                  <a:schemeClr val="tx1"/>
                </a:solidFill>
              </a:rPr>
              <a:t>, </a:t>
            </a:r>
            <a:r>
              <a:rPr lang="en-US" sz="5400" b="1" dirty="0" err="1" smtClean="0">
                <a:solidFill>
                  <a:schemeClr val="tx1"/>
                </a:solidFill>
              </a:rPr>
              <a:t>kết</a:t>
            </a:r>
            <a:r>
              <a:rPr lang="en-US" sz="5400" b="1" dirty="0" smtClean="0">
                <a:solidFill>
                  <a:schemeClr val="tx1"/>
                </a:solidFill>
              </a:rPr>
              <a:t> </a:t>
            </a:r>
            <a:r>
              <a:rPr lang="en-US" sz="5400" b="1" dirty="0" err="1" smtClean="0">
                <a:solidFill>
                  <a:schemeClr val="tx1"/>
                </a:solidFill>
              </a:rPr>
              <a:t>nối</a:t>
            </a:r>
            <a:endParaRPr lang="vi-VN" sz="5400" b="1" dirty="0">
              <a:solidFill>
                <a:schemeClr val="tx1"/>
              </a:solidFill>
            </a:endParaRPr>
          </a:p>
        </p:txBody>
      </p:sp>
      <p:sp>
        <p:nvSpPr>
          <p:cNvPr id="5" name="Rectangle: Rounded Corners 4">
            <a:extLst>
              <a:ext uri="{FF2B5EF4-FFF2-40B4-BE49-F238E27FC236}">
                <a16:creationId xmlns:a16="http://schemas.microsoft.com/office/drawing/2014/main" xmlns="" id="{697C5B73-B281-4295-A27B-6AB9172BA8BA}"/>
              </a:ext>
            </a:extLst>
          </p:cNvPr>
          <p:cNvSpPr/>
          <p:nvPr/>
        </p:nvSpPr>
        <p:spPr>
          <a:xfrm>
            <a:off x="1811483" y="1121599"/>
            <a:ext cx="8763000" cy="595745"/>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Một bức thư thông thường gồm mấy phần?</a:t>
            </a:r>
          </a:p>
        </p:txBody>
      </p:sp>
      <p:sp>
        <p:nvSpPr>
          <p:cNvPr id="7" name="Rectangle: Rounded Corners 6">
            <a:extLst>
              <a:ext uri="{FF2B5EF4-FFF2-40B4-BE49-F238E27FC236}">
                <a16:creationId xmlns:a16="http://schemas.microsoft.com/office/drawing/2014/main" xmlns="" id="{AD9C4886-B12A-4D99-AC13-D247ADA58D3F}"/>
              </a:ext>
            </a:extLst>
          </p:cNvPr>
          <p:cNvSpPr/>
          <p:nvPr/>
        </p:nvSpPr>
        <p:spPr>
          <a:xfrm>
            <a:off x="1811483" y="1905000"/>
            <a:ext cx="8763000" cy="685800"/>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Khi viết thư cần xưng hô như thế nào?</a:t>
            </a:r>
          </a:p>
        </p:txBody>
      </p:sp>
      <p:sp>
        <p:nvSpPr>
          <p:cNvPr id="6" name="Rectangle: Rounded Corners 6">
            <a:extLst>
              <a:ext uri="{FF2B5EF4-FFF2-40B4-BE49-F238E27FC236}">
                <a16:creationId xmlns:a16="http://schemas.microsoft.com/office/drawing/2014/main" xmlns="" id="{AD9C4886-B12A-4D99-AC13-D247ADA58D3F}"/>
              </a:ext>
            </a:extLst>
          </p:cNvPr>
          <p:cNvSpPr/>
          <p:nvPr/>
        </p:nvSpPr>
        <p:spPr>
          <a:xfrm>
            <a:off x="1790701" y="2743201"/>
            <a:ext cx="8763000" cy="533400"/>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rPr>
              <a:t>- </a:t>
            </a:r>
            <a:r>
              <a:rPr lang="en-US" sz="2800" dirty="0" err="1" smtClean="0">
                <a:solidFill>
                  <a:schemeClr val="tx1"/>
                </a:solidFill>
              </a:rPr>
              <a:t>Hoàn</a:t>
            </a:r>
            <a:r>
              <a:rPr lang="en-US" sz="2800" dirty="0" smtClean="0">
                <a:solidFill>
                  <a:schemeClr val="tx1"/>
                </a:solidFill>
              </a:rPr>
              <a:t> </a:t>
            </a:r>
            <a:r>
              <a:rPr lang="en-US" sz="2800" dirty="0" err="1" smtClean="0">
                <a:solidFill>
                  <a:schemeClr val="tx1"/>
                </a:solidFill>
              </a:rPr>
              <a:t>thành</a:t>
            </a:r>
            <a:r>
              <a:rPr lang="en-US" sz="2800" dirty="0" smtClean="0">
                <a:solidFill>
                  <a:schemeClr val="tx1"/>
                </a:solidFill>
              </a:rPr>
              <a:t> </a:t>
            </a:r>
            <a:r>
              <a:rPr lang="en-US" sz="2800" dirty="0" err="1" smtClean="0">
                <a:solidFill>
                  <a:schemeClr val="tx1"/>
                </a:solidFill>
              </a:rPr>
              <a:t>bức</a:t>
            </a:r>
            <a:r>
              <a:rPr lang="en-US" sz="2800" dirty="0" smtClean="0">
                <a:solidFill>
                  <a:schemeClr val="tx1"/>
                </a:solidFill>
              </a:rPr>
              <a:t> </a:t>
            </a:r>
            <a:r>
              <a:rPr lang="en-US" sz="2800" dirty="0" err="1" smtClean="0">
                <a:solidFill>
                  <a:schemeClr val="tx1"/>
                </a:solidFill>
              </a:rPr>
              <a:t>thư</a:t>
            </a:r>
            <a:r>
              <a:rPr lang="en-US" sz="2800" dirty="0" smtClean="0">
                <a:solidFill>
                  <a:schemeClr val="tx1"/>
                </a:solidFill>
              </a:rPr>
              <a:t> </a:t>
            </a:r>
            <a:r>
              <a:rPr lang="en-US" sz="2800" dirty="0" err="1" smtClean="0">
                <a:solidFill>
                  <a:schemeClr val="tx1"/>
                </a:solidFill>
              </a:rPr>
              <a:t>và</a:t>
            </a:r>
            <a:r>
              <a:rPr lang="en-US" sz="2800" dirty="0" smtClean="0">
                <a:solidFill>
                  <a:schemeClr val="tx1"/>
                </a:solidFill>
              </a:rPr>
              <a:t> </a:t>
            </a:r>
            <a:r>
              <a:rPr lang="en-US" sz="2800" dirty="0" err="1" smtClean="0">
                <a:solidFill>
                  <a:schemeClr val="tx1"/>
                </a:solidFill>
              </a:rPr>
              <a:t>gửi</a:t>
            </a:r>
            <a:r>
              <a:rPr lang="en-US" sz="2800" dirty="0" smtClean="0">
                <a:solidFill>
                  <a:schemeClr val="tx1"/>
                </a:solidFill>
              </a:rPr>
              <a:t> </a:t>
            </a:r>
            <a:r>
              <a:rPr lang="en-US" sz="2800" dirty="0" err="1" smtClean="0">
                <a:solidFill>
                  <a:schemeClr val="tx1"/>
                </a:solidFill>
              </a:rPr>
              <a:t>cho</a:t>
            </a:r>
            <a:r>
              <a:rPr lang="en-US" sz="2800" dirty="0" smtClean="0">
                <a:solidFill>
                  <a:schemeClr val="tx1"/>
                </a:solidFill>
              </a:rPr>
              <a:t> </a:t>
            </a:r>
            <a:r>
              <a:rPr lang="en-US" sz="2800" dirty="0" err="1" smtClean="0">
                <a:solidFill>
                  <a:schemeClr val="tx1"/>
                </a:solidFill>
              </a:rPr>
              <a:t>bạn</a:t>
            </a:r>
            <a:r>
              <a:rPr lang="en-US" sz="2800" dirty="0" smtClean="0">
                <a:solidFill>
                  <a:schemeClr val="tx1"/>
                </a:solidFill>
              </a:rPr>
              <a:t>.</a:t>
            </a:r>
            <a:endParaRPr lang="vi-VN" sz="2800" dirty="0">
              <a:solidFill>
                <a:schemeClr val="tx1"/>
              </a:solidFill>
            </a:endParaRPr>
          </a:p>
        </p:txBody>
      </p:sp>
      <p:sp>
        <p:nvSpPr>
          <p:cNvPr id="8" name="Rectangle: Rounded Corners 6">
            <a:extLst>
              <a:ext uri="{FF2B5EF4-FFF2-40B4-BE49-F238E27FC236}">
                <a16:creationId xmlns:a16="http://schemas.microsoft.com/office/drawing/2014/main" xmlns="" id="{AD9C4886-B12A-4D99-AC13-D247ADA58D3F}"/>
              </a:ext>
            </a:extLst>
          </p:cNvPr>
          <p:cNvSpPr/>
          <p:nvPr/>
        </p:nvSpPr>
        <p:spPr>
          <a:xfrm>
            <a:off x="1143000" y="4648200"/>
            <a:ext cx="10134600" cy="2175164"/>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u="sng" dirty="0" err="1" smtClean="0">
                <a:solidFill>
                  <a:schemeClr val="tx1"/>
                </a:solidFill>
              </a:rPr>
              <a:t>Chuẩn</a:t>
            </a:r>
            <a:r>
              <a:rPr lang="en-US" sz="2800" b="1" u="sng" dirty="0" smtClean="0">
                <a:solidFill>
                  <a:schemeClr val="tx1"/>
                </a:solidFill>
              </a:rPr>
              <a:t> </a:t>
            </a:r>
            <a:r>
              <a:rPr lang="en-US" sz="2800" b="1" u="sng" dirty="0" err="1" smtClean="0">
                <a:solidFill>
                  <a:schemeClr val="tx1"/>
                </a:solidFill>
              </a:rPr>
              <a:t>bị</a:t>
            </a:r>
            <a:r>
              <a:rPr lang="en-US" sz="2800" b="1" u="sng" dirty="0" smtClean="0">
                <a:solidFill>
                  <a:schemeClr val="tx1"/>
                </a:solidFill>
              </a:rPr>
              <a:t> </a:t>
            </a:r>
            <a:r>
              <a:rPr lang="en-US" sz="2800" b="1" u="sng" dirty="0" err="1" smtClean="0">
                <a:solidFill>
                  <a:schemeClr val="tx1"/>
                </a:solidFill>
              </a:rPr>
              <a:t>bài</a:t>
            </a:r>
            <a:r>
              <a:rPr lang="en-US" sz="2800" b="1" u="sng" dirty="0" smtClean="0">
                <a:solidFill>
                  <a:schemeClr val="tx1"/>
                </a:solidFill>
              </a:rPr>
              <a:t> </a:t>
            </a:r>
            <a:r>
              <a:rPr lang="en-US" sz="2800" b="1" u="sng" dirty="0" err="1" smtClean="0">
                <a:solidFill>
                  <a:schemeClr val="tx1"/>
                </a:solidFill>
              </a:rPr>
              <a:t>sau</a:t>
            </a:r>
            <a:r>
              <a:rPr lang="en-US" sz="2800" dirty="0" smtClean="0">
                <a:solidFill>
                  <a:schemeClr val="tx1"/>
                </a:solidFill>
              </a:rPr>
              <a:t>: 1.Ghi </a:t>
            </a:r>
            <a:r>
              <a:rPr lang="en-US" sz="2800" dirty="0" err="1" smtClean="0">
                <a:solidFill>
                  <a:schemeClr val="tx1"/>
                </a:solidFill>
              </a:rPr>
              <a:t>lại</a:t>
            </a:r>
            <a:r>
              <a:rPr lang="en-US" sz="2800" dirty="0" smtClean="0">
                <a:solidFill>
                  <a:schemeClr val="tx1"/>
                </a:solidFill>
              </a:rPr>
              <a:t> </a:t>
            </a:r>
            <a:r>
              <a:rPr lang="en-US" sz="2800" dirty="0" err="1" smtClean="0">
                <a:solidFill>
                  <a:schemeClr val="tx1"/>
                </a:solidFill>
              </a:rPr>
              <a:t>những</a:t>
            </a:r>
            <a:r>
              <a:rPr lang="en-US" sz="2800" dirty="0" smtClean="0">
                <a:solidFill>
                  <a:schemeClr val="tx1"/>
                </a:solidFill>
              </a:rPr>
              <a:t> </a:t>
            </a:r>
            <a:r>
              <a:rPr lang="en-US" sz="2800" dirty="0" err="1" smtClean="0">
                <a:solidFill>
                  <a:schemeClr val="tx1"/>
                </a:solidFill>
              </a:rPr>
              <a:t>sự</a:t>
            </a:r>
            <a:r>
              <a:rPr lang="en-US" sz="2800" dirty="0" smtClean="0">
                <a:solidFill>
                  <a:schemeClr val="tx1"/>
                </a:solidFill>
              </a:rPr>
              <a:t> </a:t>
            </a:r>
            <a:r>
              <a:rPr lang="en-US" sz="2800" dirty="0" err="1" smtClean="0">
                <a:solidFill>
                  <a:schemeClr val="tx1"/>
                </a:solidFill>
              </a:rPr>
              <a:t>việc</a:t>
            </a:r>
            <a:r>
              <a:rPr lang="en-US" sz="2800" dirty="0" smtClean="0">
                <a:solidFill>
                  <a:schemeClr val="tx1"/>
                </a:solidFill>
              </a:rPr>
              <a:t> </a:t>
            </a:r>
            <a:r>
              <a:rPr lang="en-US" sz="2800" dirty="0" err="1" smtClean="0">
                <a:solidFill>
                  <a:schemeClr val="tx1"/>
                </a:solidFill>
              </a:rPr>
              <a:t>chính</a:t>
            </a:r>
            <a:r>
              <a:rPr lang="en-US" sz="2800" dirty="0" smtClean="0">
                <a:solidFill>
                  <a:schemeClr val="tx1"/>
                </a:solidFill>
              </a:rPr>
              <a:t> </a:t>
            </a:r>
            <a:r>
              <a:rPr lang="en-US" sz="2800" dirty="0" err="1" smtClean="0">
                <a:solidFill>
                  <a:schemeClr val="tx1"/>
                </a:solidFill>
              </a:rPr>
              <a:t>trong</a:t>
            </a:r>
            <a:r>
              <a:rPr lang="en-US" sz="2800" dirty="0" smtClean="0">
                <a:solidFill>
                  <a:schemeClr val="tx1"/>
                </a:solidFill>
              </a:rPr>
              <a:t> </a:t>
            </a:r>
            <a:r>
              <a:rPr lang="en-US" sz="2800" dirty="0" err="1" smtClean="0">
                <a:solidFill>
                  <a:schemeClr val="tx1"/>
                </a:solidFill>
              </a:rPr>
              <a:t>truyện</a:t>
            </a:r>
            <a:r>
              <a:rPr lang="en-US" sz="2800" dirty="0" smtClean="0">
                <a:solidFill>
                  <a:schemeClr val="tx1"/>
                </a:solidFill>
              </a:rPr>
              <a:t> </a:t>
            </a:r>
            <a:r>
              <a:rPr lang="en-US" sz="2800" b="1" i="1" dirty="0" err="1" smtClean="0">
                <a:solidFill>
                  <a:srgbClr val="0070C0"/>
                </a:solidFill>
              </a:rPr>
              <a:t>Dế</a:t>
            </a:r>
            <a:r>
              <a:rPr lang="en-US" sz="2800" b="1" i="1" dirty="0" smtClean="0">
                <a:solidFill>
                  <a:srgbClr val="0070C0"/>
                </a:solidFill>
              </a:rPr>
              <a:t> </a:t>
            </a:r>
            <a:r>
              <a:rPr lang="en-US" sz="2800" b="1" i="1" dirty="0" err="1" smtClean="0">
                <a:solidFill>
                  <a:srgbClr val="0070C0"/>
                </a:solidFill>
              </a:rPr>
              <a:t>Mèn</a:t>
            </a:r>
            <a:r>
              <a:rPr lang="en-US" sz="2800" b="1" i="1" dirty="0" smtClean="0">
                <a:solidFill>
                  <a:srgbClr val="0070C0"/>
                </a:solidFill>
              </a:rPr>
              <a:t> </a:t>
            </a:r>
            <a:r>
              <a:rPr lang="en-US" sz="2800" b="1" i="1" dirty="0" err="1" smtClean="0">
                <a:solidFill>
                  <a:srgbClr val="0070C0"/>
                </a:solidFill>
              </a:rPr>
              <a:t>bênh</a:t>
            </a:r>
            <a:r>
              <a:rPr lang="en-US" sz="2800" b="1" i="1" dirty="0" smtClean="0">
                <a:solidFill>
                  <a:srgbClr val="0070C0"/>
                </a:solidFill>
              </a:rPr>
              <a:t> </a:t>
            </a:r>
            <a:r>
              <a:rPr lang="en-US" sz="2800" b="1" i="1" dirty="0" err="1" smtClean="0">
                <a:solidFill>
                  <a:srgbClr val="0070C0"/>
                </a:solidFill>
              </a:rPr>
              <a:t>vực</a:t>
            </a:r>
            <a:r>
              <a:rPr lang="en-US" sz="2800" b="1" i="1" dirty="0" smtClean="0">
                <a:solidFill>
                  <a:srgbClr val="0070C0"/>
                </a:solidFill>
              </a:rPr>
              <a:t> </a:t>
            </a:r>
            <a:r>
              <a:rPr lang="en-US" sz="2800" b="1" i="1" dirty="0" err="1" smtClean="0">
                <a:solidFill>
                  <a:srgbClr val="0070C0"/>
                </a:solidFill>
              </a:rPr>
              <a:t>kẻ</a:t>
            </a:r>
            <a:r>
              <a:rPr lang="en-US" sz="2800" b="1" i="1" dirty="0" smtClean="0">
                <a:solidFill>
                  <a:srgbClr val="0070C0"/>
                </a:solidFill>
              </a:rPr>
              <a:t> </a:t>
            </a:r>
            <a:r>
              <a:rPr lang="en-US" sz="2800" b="1" i="1" dirty="0" err="1" smtClean="0">
                <a:solidFill>
                  <a:srgbClr val="0070C0"/>
                </a:solidFill>
              </a:rPr>
              <a:t>yếu</a:t>
            </a:r>
            <a:r>
              <a:rPr lang="en-US" sz="2800" dirty="0" smtClean="0">
                <a:solidFill>
                  <a:schemeClr val="tx1"/>
                </a:solidFill>
              </a:rPr>
              <a:t>.</a:t>
            </a:r>
          </a:p>
          <a:p>
            <a:pPr algn="just"/>
            <a:r>
              <a:rPr lang="en-US" sz="2800" dirty="0" smtClean="0">
                <a:solidFill>
                  <a:schemeClr val="tx1"/>
                </a:solidFill>
              </a:rPr>
              <a:t>2. </a:t>
            </a:r>
            <a:r>
              <a:rPr lang="en-US" sz="2800" dirty="0" err="1" smtClean="0">
                <a:solidFill>
                  <a:schemeClr val="tx1"/>
                </a:solidFill>
              </a:rPr>
              <a:t>Tìm</a:t>
            </a:r>
            <a:r>
              <a:rPr lang="en-US" sz="2800" dirty="0" smtClean="0">
                <a:solidFill>
                  <a:schemeClr val="tx1"/>
                </a:solidFill>
              </a:rPr>
              <a:t> </a:t>
            </a:r>
            <a:r>
              <a:rPr lang="en-US" sz="2800" dirty="0" err="1" smtClean="0">
                <a:solidFill>
                  <a:schemeClr val="tx1"/>
                </a:solidFill>
              </a:rPr>
              <a:t>hiểu</a:t>
            </a:r>
            <a:r>
              <a:rPr lang="en-US" sz="2800" dirty="0" smtClean="0">
                <a:solidFill>
                  <a:schemeClr val="tx1"/>
                </a:solidFill>
              </a:rPr>
              <a:t> </a:t>
            </a:r>
            <a:r>
              <a:rPr lang="en-US" sz="2800" dirty="0" err="1" smtClean="0">
                <a:solidFill>
                  <a:schemeClr val="tx1"/>
                </a:solidFill>
              </a:rPr>
              <a:t>truyện</a:t>
            </a:r>
            <a:r>
              <a:rPr lang="en-US" sz="2800" dirty="0" smtClean="0">
                <a:solidFill>
                  <a:schemeClr val="tx1"/>
                </a:solidFill>
              </a:rPr>
              <a:t> </a:t>
            </a:r>
            <a:r>
              <a:rPr lang="en-US" sz="2800" b="1" dirty="0" err="1" smtClean="0">
                <a:solidFill>
                  <a:schemeClr val="tx1">
                    <a:lumMod val="95000"/>
                    <a:lumOff val="5000"/>
                  </a:schemeClr>
                </a:solidFill>
              </a:rPr>
              <a:t>Cây</a:t>
            </a:r>
            <a:r>
              <a:rPr lang="en-US" sz="2800" b="1" dirty="0" smtClean="0">
                <a:solidFill>
                  <a:schemeClr val="tx1">
                    <a:lumMod val="95000"/>
                    <a:lumOff val="5000"/>
                  </a:schemeClr>
                </a:solidFill>
              </a:rPr>
              <a:t> </a:t>
            </a:r>
            <a:r>
              <a:rPr lang="en-US" sz="2800" b="1" dirty="0" err="1" smtClean="0">
                <a:solidFill>
                  <a:schemeClr val="tx1">
                    <a:lumMod val="95000"/>
                    <a:lumOff val="5000"/>
                  </a:schemeClr>
                </a:solidFill>
              </a:rPr>
              <a:t>khế</a:t>
            </a:r>
            <a:r>
              <a:rPr lang="en-US" sz="2800" dirty="0" smtClean="0">
                <a:solidFill>
                  <a:schemeClr val="tx1"/>
                </a:solidFill>
              </a:rPr>
              <a:t>, </a:t>
            </a:r>
            <a:r>
              <a:rPr lang="en-US" sz="2800" dirty="0" err="1" smtClean="0">
                <a:solidFill>
                  <a:schemeClr val="tx1"/>
                </a:solidFill>
              </a:rPr>
              <a:t>sắp</a:t>
            </a:r>
            <a:r>
              <a:rPr lang="en-US" sz="2800" dirty="0" smtClean="0">
                <a:solidFill>
                  <a:schemeClr val="tx1"/>
                </a:solidFill>
              </a:rPr>
              <a:t> </a:t>
            </a:r>
            <a:r>
              <a:rPr lang="en-US" sz="2800" dirty="0" err="1" smtClean="0">
                <a:solidFill>
                  <a:schemeClr val="tx1"/>
                </a:solidFill>
              </a:rPr>
              <a:t>xếp</a:t>
            </a:r>
            <a:r>
              <a:rPr lang="en-US" sz="2800" dirty="0" smtClean="0">
                <a:solidFill>
                  <a:schemeClr val="tx1"/>
                </a:solidFill>
              </a:rPr>
              <a:t> </a:t>
            </a:r>
            <a:r>
              <a:rPr lang="en-US" sz="2800" dirty="0" err="1" smtClean="0">
                <a:solidFill>
                  <a:schemeClr val="tx1"/>
                </a:solidFill>
              </a:rPr>
              <a:t>các</a:t>
            </a:r>
            <a:r>
              <a:rPr lang="en-US" sz="2800" dirty="0" smtClean="0">
                <a:solidFill>
                  <a:schemeClr val="tx1"/>
                </a:solidFill>
              </a:rPr>
              <a:t> </a:t>
            </a:r>
            <a:r>
              <a:rPr lang="en-US" sz="2800" dirty="0" err="1" smtClean="0">
                <a:solidFill>
                  <a:schemeClr val="tx1"/>
                </a:solidFill>
              </a:rPr>
              <a:t>sự</a:t>
            </a:r>
            <a:r>
              <a:rPr lang="en-US" sz="2800" dirty="0" smtClean="0">
                <a:solidFill>
                  <a:schemeClr val="tx1"/>
                </a:solidFill>
              </a:rPr>
              <a:t> </a:t>
            </a:r>
            <a:r>
              <a:rPr lang="en-US" sz="2800" dirty="0" err="1" smtClean="0">
                <a:solidFill>
                  <a:schemeClr val="tx1"/>
                </a:solidFill>
              </a:rPr>
              <a:t>việc</a:t>
            </a:r>
            <a:r>
              <a:rPr lang="en-US" sz="2800" dirty="0" smtClean="0">
                <a:solidFill>
                  <a:schemeClr val="tx1"/>
                </a:solidFill>
              </a:rPr>
              <a:t> </a:t>
            </a:r>
            <a:r>
              <a:rPr lang="en-US" sz="2800" dirty="0" err="1" smtClean="0">
                <a:solidFill>
                  <a:schemeClr val="tx1"/>
                </a:solidFill>
              </a:rPr>
              <a:t>theo</a:t>
            </a:r>
            <a:r>
              <a:rPr lang="en-US" sz="2800" dirty="0" smtClean="0">
                <a:solidFill>
                  <a:schemeClr val="tx1"/>
                </a:solidFill>
              </a:rPr>
              <a:t> </a:t>
            </a:r>
            <a:r>
              <a:rPr lang="en-US" sz="2800" dirty="0" err="1" smtClean="0">
                <a:solidFill>
                  <a:schemeClr val="tx1"/>
                </a:solidFill>
              </a:rPr>
              <a:t>trình</a:t>
            </a:r>
            <a:r>
              <a:rPr lang="en-US" sz="2800" dirty="0" smtClean="0">
                <a:solidFill>
                  <a:schemeClr val="tx1"/>
                </a:solidFill>
              </a:rPr>
              <a:t> </a:t>
            </a:r>
            <a:r>
              <a:rPr lang="en-US" sz="2800" dirty="0" err="1" smtClean="0">
                <a:solidFill>
                  <a:schemeClr val="tx1"/>
                </a:solidFill>
              </a:rPr>
              <a:t>tự</a:t>
            </a:r>
            <a:r>
              <a:rPr lang="en-US" sz="2800" dirty="0" smtClean="0">
                <a:solidFill>
                  <a:schemeClr val="tx1"/>
                </a:solidFill>
              </a:rPr>
              <a:t> </a:t>
            </a:r>
            <a:r>
              <a:rPr lang="en-US" sz="2800" dirty="0" err="1" smtClean="0">
                <a:solidFill>
                  <a:schemeClr val="tx1"/>
                </a:solidFill>
              </a:rPr>
              <a:t>hợp</a:t>
            </a:r>
            <a:r>
              <a:rPr lang="en-US" sz="2800" dirty="0" smtClean="0">
                <a:solidFill>
                  <a:schemeClr val="tx1"/>
                </a:solidFill>
              </a:rPr>
              <a:t> </a:t>
            </a:r>
            <a:r>
              <a:rPr lang="en-US" sz="2800" dirty="0" err="1" smtClean="0">
                <a:solidFill>
                  <a:schemeClr val="tx1"/>
                </a:solidFill>
              </a:rPr>
              <a:t>lí</a:t>
            </a:r>
            <a:r>
              <a:rPr lang="en-US" sz="2800" dirty="0" smtClean="0">
                <a:solidFill>
                  <a:schemeClr val="tx1"/>
                </a:solidFill>
              </a:rPr>
              <a:t> </a:t>
            </a:r>
            <a:r>
              <a:rPr lang="en-US" sz="2800" dirty="0" err="1" smtClean="0">
                <a:solidFill>
                  <a:schemeClr val="tx1"/>
                </a:solidFill>
              </a:rPr>
              <a:t>và</a:t>
            </a:r>
            <a:r>
              <a:rPr lang="en-US" sz="2800" dirty="0" smtClean="0">
                <a:solidFill>
                  <a:schemeClr val="tx1"/>
                </a:solidFill>
              </a:rPr>
              <a:t> </a:t>
            </a:r>
            <a:r>
              <a:rPr lang="en-US" sz="2800" dirty="0" err="1" smtClean="0">
                <a:solidFill>
                  <a:schemeClr val="tx1"/>
                </a:solidFill>
              </a:rPr>
              <a:t>tập</a:t>
            </a:r>
            <a:r>
              <a:rPr lang="en-US" sz="2800" dirty="0" smtClean="0">
                <a:solidFill>
                  <a:schemeClr val="tx1"/>
                </a:solidFill>
              </a:rPr>
              <a:t> </a:t>
            </a:r>
            <a:r>
              <a:rPr lang="en-US" sz="2800" dirty="0" err="1" smtClean="0">
                <a:solidFill>
                  <a:schemeClr val="tx1"/>
                </a:solidFill>
              </a:rPr>
              <a:t>kể</a:t>
            </a:r>
            <a:r>
              <a:rPr lang="en-US" sz="2800" dirty="0" smtClean="0">
                <a:solidFill>
                  <a:schemeClr val="tx1"/>
                </a:solidFill>
              </a:rPr>
              <a:t> </a:t>
            </a:r>
            <a:r>
              <a:rPr lang="en-US" sz="2800" dirty="0" err="1" smtClean="0">
                <a:solidFill>
                  <a:schemeClr val="tx1"/>
                </a:solidFill>
              </a:rPr>
              <a:t>lại</a:t>
            </a:r>
            <a:r>
              <a:rPr lang="en-US" sz="2800" dirty="0" smtClean="0">
                <a:solidFill>
                  <a:schemeClr val="tx1"/>
                </a:solidFill>
              </a:rPr>
              <a:t> </a:t>
            </a:r>
            <a:r>
              <a:rPr lang="en-US" sz="2800" dirty="0" err="1" smtClean="0">
                <a:solidFill>
                  <a:schemeClr val="tx1"/>
                </a:solidFill>
              </a:rPr>
              <a:t>câu</a:t>
            </a:r>
            <a:r>
              <a:rPr lang="en-US" sz="2800" dirty="0" smtClean="0">
                <a:solidFill>
                  <a:schemeClr val="tx1"/>
                </a:solidFill>
              </a:rPr>
              <a:t> </a:t>
            </a:r>
            <a:r>
              <a:rPr lang="en-US" sz="2800" dirty="0" err="1" smtClean="0">
                <a:solidFill>
                  <a:schemeClr val="tx1"/>
                </a:solidFill>
              </a:rPr>
              <a:t>chuyện</a:t>
            </a:r>
            <a:r>
              <a:rPr lang="en-US" sz="2800" dirty="0" smtClean="0">
                <a:solidFill>
                  <a:schemeClr val="tx1"/>
                </a:solidFill>
              </a:rPr>
              <a:t> </a:t>
            </a:r>
            <a:r>
              <a:rPr lang="en-US" sz="2800" dirty="0" err="1" smtClean="0">
                <a:solidFill>
                  <a:schemeClr val="tx1"/>
                </a:solidFill>
              </a:rPr>
              <a:t>đó</a:t>
            </a:r>
            <a:r>
              <a:rPr lang="en-US" sz="2800" dirty="0" smtClean="0">
                <a:solidFill>
                  <a:schemeClr val="tx1"/>
                </a:solidFill>
              </a:rPr>
              <a:t> </a:t>
            </a:r>
            <a:r>
              <a:rPr lang="en-US" sz="2800" dirty="0" err="1" smtClean="0">
                <a:solidFill>
                  <a:schemeClr val="tx1"/>
                </a:solidFill>
              </a:rPr>
              <a:t>theo</a:t>
            </a:r>
            <a:r>
              <a:rPr lang="en-US" sz="2800" dirty="0" smtClean="0">
                <a:solidFill>
                  <a:schemeClr val="tx1"/>
                </a:solidFill>
              </a:rPr>
              <a:t> </a:t>
            </a:r>
            <a:r>
              <a:rPr lang="en-US" sz="2800" dirty="0" err="1" smtClean="0">
                <a:solidFill>
                  <a:schemeClr val="tx1"/>
                </a:solidFill>
              </a:rPr>
              <a:t>mục</a:t>
            </a:r>
            <a:r>
              <a:rPr lang="en-US" sz="2800" dirty="0" smtClean="0">
                <a:solidFill>
                  <a:schemeClr val="tx1"/>
                </a:solidFill>
              </a:rPr>
              <a:t> III </a:t>
            </a:r>
            <a:r>
              <a:rPr lang="en-US" sz="2800" b="1" dirty="0" err="1">
                <a:solidFill>
                  <a:schemeClr val="tx1"/>
                </a:solidFill>
              </a:rPr>
              <a:t>L</a:t>
            </a:r>
            <a:r>
              <a:rPr lang="en-US" sz="2800" b="1" dirty="0" err="1" smtClean="0">
                <a:solidFill>
                  <a:schemeClr val="tx1"/>
                </a:solidFill>
              </a:rPr>
              <a:t>uyện</a:t>
            </a:r>
            <a:r>
              <a:rPr lang="en-US" sz="2800" b="1" dirty="0" smtClean="0">
                <a:solidFill>
                  <a:schemeClr val="tx1"/>
                </a:solidFill>
              </a:rPr>
              <a:t> </a:t>
            </a:r>
            <a:r>
              <a:rPr lang="en-US" sz="2800" b="1" dirty="0" err="1" smtClean="0">
                <a:solidFill>
                  <a:schemeClr val="tx1"/>
                </a:solidFill>
              </a:rPr>
              <a:t>tập</a:t>
            </a:r>
            <a:r>
              <a:rPr lang="en-US" sz="2800" b="1" dirty="0" smtClean="0">
                <a:solidFill>
                  <a:schemeClr val="tx1"/>
                </a:solidFill>
              </a:rPr>
              <a:t> </a:t>
            </a:r>
            <a:r>
              <a:rPr lang="en-US" sz="2800" dirty="0" err="1" smtClean="0">
                <a:solidFill>
                  <a:schemeClr val="tx1"/>
                </a:solidFill>
              </a:rPr>
              <a:t>trang</a:t>
            </a:r>
            <a:r>
              <a:rPr lang="en-US" sz="2800" dirty="0" smtClean="0">
                <a:solidFill>
                  <a:schemeClr val="tx1"/>
                </a:solidFill>
              </a:rPr>
              <a:t> 43 </a:t>
            </a:r>
            <a:r>
              <a:rPr lang="en-US" sz="2800" dirty="0" err="1" smtClean="0">
                <a:solidFill>
                  <a:schemeClr val="tx1"/>
                </a:solidFill>
              </a:rPr>
              <a:t>sách</a:t>
            </a:r>
            <a:r>
              <a:rPr lang="en-US" sz="2800" dirty="0" smtClean="0">
                <a:solidFill>
                  <a:schemeClr val="tx1"/>
                </a:solidFill>
              </a:rPr>
              <a:t> </a:t>
            </a:r>
            <a:r>
              <a:rPr lang="en-US" sz="2800" dirty="0" err="1" smtClean="0">
                <a:solidFill>
                  <a:schemeClr val="tx1"/>
                </a:solidFill>
              </a:rPr>
              <a:t>giáo</a:t>
            </a:r>
            <a:r>
              <a:rPr lang="en-US" sz="2800" dirty="0" smtClean="0">
                <a:solidFill>
                  <a:schemeClr val="tx1"/>
                </a:solidFill>
              </a:rPr>
              <a:t> </a:t>
            </a:r>
            <a:r>
              <a:rPr lang="en-US" sz="2800" dirty="0" err="1" smtClean="0">
                <a:solidFill>
                  <a:schemeClr val="tx1"/>
                </a:solidFill>
              </a:rPr>
              <a:t>khoa</a:t>
            </a:r>
            <a:r>
              <a:rPr lang="en-US" sz="2800" dirty="0" smtClean="0">
                <a:solidFill>
                  <a:schemeClr val="tx1"/>
                </a:solidFill>
              </a:rPr>
              <a:t> </a:t>
            </a:r>
            <a:r>
              <a:rPr lang="en-US" sz="2800" dirty="0" err="1" smtClean="0">
                <a:solidFill>
                  <a:schemeClr val="tx1"/>
                </a:solidFill>
              </a:rPr>
              <a:t>Tiếng</a:t>
            </a:r>
            <a:r>
              <a:rPr lang="en-US" sz="2800" dirty="0" smtClean="0">
                <a:solidFill>
                  <a:schemeClr val="tx1"/>
                </a:solidFill>
              </a:rPr>
              <a:t> </a:t>
            </a:r>
            <a:r>
              <a:rPr lang="en-US" sz="2800" dirty="0" err="1" smtClean="0">
                <a:solidFill>
                  <a:schemeClr val="tx1"/>
                </a:solidFill>
              </a:rPr>
              <a:t>Việt</a:t>
            </a:r>
            <a:r>
              <a:rPr lang="en-US" sz="2800" dirty="0" smtClean="0">
                <a:solidFill>
                  <a:schemeClr val="tx1"/>
                </a:solidFill>
              </a:rPr>
              <a:t>.</a:t>
            </a:r>
            <a:endParaRPr lang="vi-VN" sz="2800" dirty="0">
              <a:solidFill>
                <a:schemeClr val="tx1"/>
              </a:solidFill>
            </a:endParaRPr>
          </a:p>
        </p:txBody>
      </p:sp>
      <p:sp>
        <p:nvSpPr>
          <p:cNvPr id="9" name="Rectangle: Rounded Corners 6">
            <a:extLst>
              <a:ext uri="{FF2B5EF4-FFF2-40B4-BE49-F238E27FC236}">
                <a16:creationId xmlns:a16="http://schemas.microsoft.com/office/drawing/2014/main" xmlns="" id="{C6DEB178-9CC7-4127-820C-F56E3014D2D2}"/>
              </a:ext>
            </a:extLst>
          </p:cNvPr>
          <p:cNvSpPr/>
          <p:nvPr/>
        </p:nvSpPr>
        <p:spPr>
          <a:xfrm>
            <a:off x="1219200" y="3464256"/>
            <a:ext cx="10134600"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dirty="0">
                <a:solidFill>
                  <a:schemeClr val="tx1"/>
                </a:solidFill>
              </a:rPr>
              <a:t>Vận dụng bài học để viết những bức </a:t>
            </a:r>
            <a:r>
              <a:rPr lang="vi-VN" sz="2800" dirty="0" smtClean="0">
                <a:solidFill>
                  <a:schemeClr val="tx1"/>
                </a:solidFill>
              </a:rPr>
              <a:t>th</a:t>
            </a:r>
            <a:r>
              <a:rPr lang="en-US" sz="2800" dirty="0" smtClean="0">
                <a:solidFill>
                  <a:schemeClr val="tx1"/>
                </a:solidFill>
              </a:rPr>
              <a:t>ư</a:t>
            </a:r>
            <a:r>
              <a:rPr lang="vi-VN" sz="2800" dirty="0" smtClean="0">
                <a:solidFill>
                  <a:schemeClr val="tx1"/>
                </a:solidFill>
              </a:rPr>
              <a:t> </a:t>
            </a:r>
            <a:r>
              <a:rPr lang="vi-VN" sz="2800" dirty="0">
                <a:solidFill>
                  <a:schemeClr val="tx1"/>
                </a:solidFill>
              </a:rPr>
              <a:t>thăm hỏi, động viên các y bác sĩ trên tuyến đầu chống dịch </a:t>
            </a:r>
            <a:r>
              <a:rPr lang="vi-VN" sz="2800" dirty="0" smtClean="0">
                <a:solidFill>
                  <a:schemeClr val="tx1"/>
                </a:solidFill>
              </a:rPr>
              <a:t>Covid</a:t>
            </a:r>
            <a:r>
              <a:rPr lang="en-US" sz="2800" dirty="0" smtClean="0">
                <a:solidFill>
                  <a:schemeClr val="tx1"/>
                </a:solidFill>
              </a:rPr>
              <a:t>-</a:t>
            </a:r>
            <a:r>
              <a:rPr lang="vi-VN" sz="2800" dirty="0" smtClean="0">
                <a:solidFill>
                  <a:schemeClr val="tx1"/>
                </a:solidFill>
              </a:rPr>
              <a:t> </a:t>
            </a:r>
            <a:r>
              <a:rPr lang="vi-VN" sz="2800" dirty="0">
                <a:solidFill>
                  <a:schemeClr val="tx1"/>
                </a:solidFill>
              </a:rPr>
              <a:t>19</a:t>
            </a:r>
          </a:p>
        </p:txBody>
      </p:sp>
    </p:spTree>
    <p:extLst>
      <p:ext uri="{BB962C8B-B14F-4D97-AF65-F5344CB8AC3E}">
        <p14:creationId xmlns:p14="http://schemas.microsoft.com/office/powerpoint/2010/main" val="1278677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heel(1)">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6"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en-US"/>
          </a:p>
        </p:txBody>
      </p:sp>
      <p:sp>
        <p:nvSpPr>
          <p:cNvPr id="11267" name="Rectangle 3"/>
          <p:cNvSpPr>
            <a:spLocks noGrp="1" noChangeArrowheads="1"/>
          </p:cNvSpPr>
          <p:nvPr>
            <p:ph type="body" idx="1"/>
          </p:nvPr>
        </p:nvSpPr>
        <p:spPr/>
        <p:txBody>
          <a:bodyPr/>
          <a:lstStyle/>
          <a:p>
            <a:pPr eaLnBrk="1" hangingPunct="1"/>
            <a:endParaRPr lang="en-US"/>
          </a:p>
        </p:txBody>
      </p:sp>
      <p:pic>
        <p:nvPicPr>
          <p:cNvPr id="11268" name="Picture 4" descr="DRAGFLY"/>
          <p:cNvPicPr>
            <a:picLocks noChangeAspect="1" noChangeArrowheads="1"/>
          </p:cNvPicPr>
          <p:nvPr/>
        </p:nvPicPr>
        <p:blipFill>
          <a:blip r:embed="rId2"/>
          <a:srcRect/>
          <a:stretch>
            <a:fillRect/>
          </a:stretch>
        </p:blipFill>
        <p:spPr bwMode="auto">
          <a:xfrm>
            <a:off x="37911" y="-140525"/>
            <a:ext cx="12447270" cy="6915150"/>
          </a:xfrm>
          <a:prstGeom prst="rect">
            <a:avLst/>
          </a:prstGeom>
          <a:noFill/>
          <a:ln w="9525">
            <a:noFill/>
            <a:miter lim="800000"/>
            <a:headEnd/>
            <a:tailEnd/>
          </a:ln>
        </p:spPr>
      </p:pic>
      <p:sp>
        <p:nvSpPr>
          <p:cNvPr id="11269" name="Oval 5"/>
          <p:cNvSpPr>
            <a:spLocks noChangeArrowheads="1"/>
          </p:cNvSpPr>
          <p:nvPr/>
        </p:nvSpPr>
        <p:spPr bwMode="auto">
          <a:xfrm rot="315852">
            <a:off x="4526280" y="152400"/>
            <a:ext cx="5760720" cy="1295400"/>
          </a:xfrm>
          <a:prstGeom prst="ellipse">
            <a:avLst/>
          </a:prstGeom>
          <a:solidFill>
            <a:srgbClr val="E5FCFF"/>
          </a:solidFill>
          <a:ln w="9525">
            <a:noFill/>
            <a:round/>
            <a:headEnd/>
            <a:tailEnd/>
          </a:ln>
        </p:spPr>
        <p:txBody>
          <a:bodyPr wrap="none" anchor="ctr"/>
          <a:lstStyle/>
          <a:p>
            <a:pPr eaLnBrk="0" hangingPunct="0"/>
            <a:endParaRPr lang="en-US"/>
          </a:p>
        </p:txBody>
      </p:sp>
      <p:sp>
        <p:nvSpPr>
          <p:cNvPr id="11270" name="Oval 6"/>
          <p:cNvSpPr>
            <a:spLocks noChangeArrowheads="1"/>
          </p:cNvSpPr>
          <p:nvPr/>
        </p:nvSpPr>
        <p:spPr bwMode="auto">
          <a:xfrm rot="19515944">
            <a:off x="9669780" y="781053"/>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1" name="Oval 7"/>
          <p:cNvSpPr>
            <a:spLocks noChangeArrowheads="1"/>
          </p:cNvSpPr>
          <p:nvPr/>
        </p:nvSpPr>
        <p:spPr bwMode="auto">
          <a:xfrm rot="2422509">
            <a:off x="617220" y="762004"/>
            <a:ext cx="2160270" cy="2582863"/>
          </a:xfrm>
          <a:prstGeom prst="ellipse">
            <a:avLst/>
          </a:prstGeom>
          <a:solidFill>
            <a:srgbClr val="E5FCFF"/>
          </a:solidFill>
          <a:ln w="9525">
            <a:noFill/>
            <a:round/>
            <a:headEnd/>
            <a:tailEnd/>
          </a:ln>
        </p:spPr>
        <p:txBody>
          <a:bodyPr wrap="none" anchor="ctr"/>
          <a:lstStyle/>
          <a:p>
            <a:pPr eaLnBrk="0" hangingPunct="0"/>
            <a:endParaRPr lang="en-US"/>
          </a:p>
        </p:txBody>
      </p:sp>
      <p:sp>
        <p:nvSpPr>
          <p:cNvPr id="11272" name="Oval 8"/>
          <p:cNvSpPr>
            <a:spLocks noChangeArrowheads="1"/>
          </p:cNvSpPr>
          <p:nvPr/>
        </p:nvSpPr>
        <p:spPr bwMode="auto">
          <a:xfrm rot="4077132">
            <a:off x="2669024" y="-1605637"/>
            <a:ext cx="1676400" cy="5852874"/>
          </a:xfrm>
          <a:prstGeom prst="ellipse">
            <a:avLst/>
          </a:prstGeom>
          <a:solidFill>
            <a:srgbClr val="E5FCFF"/>
          </a:solidFill>
          <a:ln w="9525">
            <a:noFill/>
            <a:round/>
            <a:headEnd/>
            <a:tailEnd/>
          </a:ln>
        </p:spPr>
        <p:txBody>
          <a:bodyPr wrap="none" anchor="ctr"/>
          <a:lstStyle/>
          <a:p>
            <a:pPr eaLnBrk="0" hangingPunct="0"/>
            <a:endParaRPr lang="en-US"/>
          </a:p>
        </p:txBody>
      </p:sp>
      <p:pic>
        <p:nvPicPr>
          <p:cNvPr id="11273" name="Picture 9" descr="AG00130_"/>
          <p:cNvPicPr>
            <a:picLocks noChangeAspect="1" noChangeArrowheads="1" noCrop="1"/>
          </p:cNvPicPr>
          <p:nvPr/>
        </p:nvPicPr>
        <p:blipFill>
          <a:blip r:embed="rId3"/>
          <a:srcRect/>
          <a:stretch>
            <a:fillRect/>
          </a:stretch>
        </p:blipFill>
        <p:spPr bwMode="auto">
          <a:xfrm rot="3505735">
            <a:off x="276225" y="2813685"/>
            <a:ext cx="647700" cy="582930"/>
          </a:xfrm>
          <a:prstGeom prst="rect">
            <a:avLst/>
          </a:prstGeom>
          <a:noFill/>
          <a:ln w="9525">
            <a:noFill/>
            <a:miter lim="800000"/>
            <a:headEnd/>
            <a:tailEnd/>
          </a:ln>
        </p:spPr>
      </p:pic>
      <p:pic>
        <p:nvPicPr>
          <p:cNvPr id="11274" name="Picture 92" descr="frogCLR"/>
          <p:cNvPicPr>
            <a:picLocks noChangeAspect="1" noChangeArrowheads="1" noCrop="1"/>
          </p:cNvPicPr>
          <p:nvPr/>
        </p:nvPicPr>
        <p:blipFill>
          <a:blip r:embed="rId4"/>
          <a:srcRect/>
          <a:stretch>
            <a:fillRect/>
          </a:stretch>
        </p:blipFill>
        <p:spPr bwMode="auto">
          <a:xfrm>
            <a:off x="7612380" y="6096000"/>
            <a:ext cx="1543050" cy="685800"/>
          </a:xfrm>
          <a:prstGeom prst="rect">
            <a:avLst/>
          </a:prstGeom>
          <a:noFill/>
          <a:ln w="9525">
            <a:noFill/>
            <a:miter lim="800000"/>
            <a:headEnd/>
            <a:tailEnd/>
          </a:ln>
        </p:spPr>
      </p:pic>
      <p:pic>
        <p:nvPicPr>
          <p:cNvPr id="11275" name="Picture 92" descr="frogCLR"/>
          <p:cNvPicPr>
            <a:picLocks noChangeAspect="1" noChangeArrowheads="1" noCrop="1"/>
          </p:cNvPicPr>
          <p:nvPr/>
        </p:nvPicPr>
        <p:blipFill>
          <a:blip r:embed="rId4"/>
          <a:srcRect/>
          <a:stretch>
            <a:fillRect/>
          </a:stretch>
        </p:blipFill>
        <p:spPr bwMode="auto">
          <a:xfrm rot="21110468">
            <a:off x="3600450" y="6248400"/>
            <a:ext cx="1543050" cy="685800"/>
          </a:xfrm>
          <a:prstGeom prst="rect">
            <a:avLst/>
          </a:prstGeom>
          <a:noFill/>
          <a:ln w="9525">
            <a:noFill/>
            <a:miter lim="800000"/>
            <a:headEnd/>
            <a:tailEnd/>
          </a:ln>
        </p:spPr>
      </p:pic>
      <p:sp>
        <p:nvSpPr>
          <p:cNvPr id="11276" name="WordArt 12"/>
          <p:cNvSpPr>
            <a:spLocks noChangeArrowheads="1" noChangeShapeType="1" noTextEdit="1"/>
          </p:cNvSpPr>
          <p:nvPr/>
        </p:nvSpPr>
        <p:spPr bwMode="auto">
          <a:xfrm>
            <a:off x="2438400" y="2105086"/>
            <a:ext cx="8362950" cy="942914"/>
          </a:xfrm>
          <a:prstGeom prst="rect">
            <a:avLst/>
          </a:prstGeom>
        </p:spPr>
        <p:txBody>
          <a:bodyPr wrap="none" fromWordArt="1">
            <a:prstTxWarp prst="textPlain">
              <a:avLst>
                <a:gd name="adj" fmla="val 50000"/>
              </a:avLst>
            </a:prstTxWarp>
          </a:bodyPr>
          <a:lstStyle/>
          <a:p>
            <a:pPr algn="ctr"/>
            <a:r>
              <a:rPr lang="vi-VN" sz="3600" b="1" kern="10" dirty="0">
                <a:ln w="9525">
                  <a:solidFill>
                    <a:srgbClr val="000000"/>
                  </a:solidFill>
                  <a:round/>
                  <a:headEnd/>
                  <a:tailEnd/>
                </a:ln>
                <a:solidFill>
                  <a:srgbClr val="0000FF"/>
                </a:solidFill>
                <a:latin typeface="Times New Roman"/>
                <a:cs typeface="Times New Roman"/>
              </a:rPr>
              <a:t>Chào tạm biệt các </a:t>
            </a:r>
            <a:r>
              <a:rPr lang="vi-VN" sz="3600" b="1" kern="10" dirty="0" smtClean="0">
                <a:ln w="9525">
                  <a:solidFill>
                    <a:srgbClr val="000000"/>
                  </a:solidFill>
                  <a:round/>
                  <a:headEnd/>
                  <a:tailEnd/>
                </a:ln>
                <a:solidFill>
                  <a:srgbClr val="0000FF"/>
                </a:solidFill>
                <a:latin typeface="Times New Roman"/>
                <a:cs typeface="Times New Roman"/>
              </a:rPr>
              <a:t>em</a:t>
            </a:r>
            <a:r>
              <a:rPr lang="en-US" sz="3600" b="1" kern="10" dirty="0" smtClean="0">
                <a:ln w="9525">
                  <a:solidFill>
                    <a:srgbClr val="000000"/>
                  </a:solidFill>
                  <a:round/>
                  <a:headEnd/>
                  <a:tailEnd/>
                </a:ln>
                <a:solidFill>
                  <a:srgbClr val="0000FF"/>
                </a:solidFill>
                <a:latin typeface="Times New Roman"/>
                <a:cs typeface="Times New Roman"/>
              </a:rPr>
              <a:t>!</a:t>
            </a:r>
            <a:endParaRPr lang="en-US" sz="3600" b="1" kern="10" dirty="0">
              <a:ln w="9525">
                <a:solidFill>
                  <a:srgbClr val="000000"/>
                </a:solidFill>
                <a:round/>
                <a:headEnd/>
                <a:tailEnd/>
              </a:ln>
              <a:solidFill>
                <a:srgbClr val="0000FF"/>
              </a:solidFill>
              <a:latin typeface="Times New Roman"/>
              <a:cs typeface="Times New Roman"/>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53E8D3E3-F437-4DAF-BE05-88F4726C1447}"/>
              </a:ext>
            </a:extLst>
          </p:cNvPr>
          <p:cNvSpPr/>
          <p:nvPr/>
        </p:nvSpPr>
        <p:spPr>
          <a:xfrm>
            <a:off x="2362202" y="457206"/>
            <a:ext cx="7619999" cy="646331"/>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3600" b="1" dirty="0" err="1" smtClean="0">
                <a:ln w="11430"/>
                <a:effectLst>
                  <a:outerShdw blurRad="50800" dist="39000" dir="5460000" algn="tl">
                    <a:srgbClr val="000000">
                      <a:alpha val="38000"/>
                    </a:srgbClr>
                  </a:outerShdw>
                </a:effectLst>
                <a:latin typeface="Times New Roman" pitchFamily="18" charset="0"/>
                <a:cs typeface="Times New Roman" pitchFamily="18" charset="0"/>
              </a:rPr>
              <a:t>Chủ</a:t>
            </a:r>
            <a:r>
              <a:rPr lang="en-US" sz="3600" b="1" dirty="0" smtClean="0">
                <a:ln w="11430"/>
                <a:effectLst>
                  <a:outerShdw blurRad="50800" dist="39000" dir="5460000" algn="tl">
                    <a:srgbClr val="000000">
                      <a:alpha val="38000"/>
                    </a:srgbClr>
                  </a:outerShdw>
                </a:effectLst>
                <a:latin typeface="Times New Roman" pitchFamily="18" charset="0"/>
                <a:cs typeface="Times New Roman" pitchFamily="18" charset="0"/>
              </a:rPr>
              <a:t> </a:t>
            </a:r>
            <a:r>
              <a:rPr lang="en-US" sz="3600" b="1" dirty="0" err="1" smtClean="0">
                <a:ln w="11430"/>
                <a:effectLst>
                  <a:outerShdw blurRad="50800" dist="39000" dir="5460000" algn="tl">
                    <a:srgbClr val="000000">
                      <a:alpha val="38000"/>
                    </a:srgbClr>
                  </a:outerShdw>
                </a:effectLst>
                <a:latin typeface="Times New Roman" pitchFamily="18" charset="0"/>
                <a:cs typeface="Times New Roman" pitchFamily="18" charset="0"/>
              </a:rPr>
              <a:t>nhật</a:t>
            </a:r>
            <a:r>
              <a:rPr lang="en-US" sz="3600" b="1" dirty="0" smtClean="0">
                <a:ln w="11430"/>
                <a:effectLst>
                  <a:outerShdw blurRad="50800" dist="39000" dir="5460000" algn="tl">
                    <a:srgbClr val="000000">
                      <a:alpha val="38000"/>
                    </a:srgbClr>
                  </a:outerShdw>
                </a:effectLst>
                <a:latin typeface="Times New Roman" pitchFamily="18" charset="0"/>
                <a:cs typeface="Times New Roman" pitchFamily="18" charset="0"/>
              </a:rPr>
              <a:t> </a:t>
            </a:r>
            <a:r>
              <a:rPr lang="en-US" sz="3600" b="1" dirty="0" err="1" smtClean="0">
                <a:ln w="11430"/>
                <a:effectLst>
                  <a:outerShdw blurRad="50800" dist="39000" dir="5460000" algn="tl">
                    <a:srgbClr val="000000">
                      <a:alpha val="38000"/>
                    </a:srgbClr>
                  </a:outerShdw>
                </a:effectLst>
                <a:latin typeface="Times New Roman" pitchFamily="18" charset="0"/>
                <a:cs typeface="Times New Roman" pitchFamily="18" charset="0"/>
              </a:rPr>
              <a:t>ngày</a:t>
            </a:r>
            <a:r>
              <a:rPr lang="en-US" sz="3600" b="1" dirty="0" smtClean="0">
                <a:ln w="11430"/>
                <a:effectLst>
                  <a:outerShdw blurRad="50800" dist="39000" dir="5460000" algn="tl">
                    <a:srgbClr val="000000">
                      <a:alpha val="38000"/>
                    </a:srgbClr>
                  </a:outerShdw>
                </a:effectLst>
                <a:latin typeface="Times New Roman" pitchFamily="18" charset="0"/>
                <a:cs typeface="Times New Roman" pitchFamily="18" charset="0"/>
              </a:rPr>
              <a:t> 26 </a:t>
            </a:r>
            <a:r>
              <a:rPr lang="en-US" sz="3600" b="1" dirty="0" err="1" smtClean="0">
                <a:ln w="11430"/>
                <a:effectLst>
                  <a:outerShdw blurRad="50800" dist="39000" dir="5460000" algn="tl">
                    <a:srgbClr val="000000">
                      <a:alpha val="38000"/>
                    </a:srgbClr>
                  </a:outerShdw>
                </a:effectLst>
                <a:latin typeface="Times New Roman" pitchFamily="18" charset="0"/>
                <a:cs typeface="Times New Roman" pitchFamily="18" charset="0"/>
              </a:rPr>
              <a:t>tháng</a:t>
            </a:r>
            <a:r>
              <a:rPr lang="en-US" sz="3600" b="1" dirty="0" smtClean="0">
                <a:ln w="11430"/>
                <a:effectLst>
                  <a:outerShdw blurRad="50800" dist="39000" dir="5460000" algn="tl">
                    <a:srgbClr val="000000">
                      <a:alpha val="38000"/>
                    </a:srgbClr>
                  </a:outerShdw>
                </a:effectLst>
                <a:latin typeface="Times New Roman" pitchFamily="18" charset="0"/>
                <a:cs typeface="Times New Roman" pitchFamily="18" charset="0"/>
              </a:rPr>
              <a:t> 9 </a:t>
            </a:r>
            <a:r>
              <a:rPr lang="en-US" sz="3600" b="1" dirty="0" err="1" smtClean="0">
                <a:ln w="11430"/>
                <a:effectLst>
                  <a:outerShdw blurRad="50800" dist="39000" dir="5460000" algn="tl">
                    <a:srgbClr val="000000">
                      <a:alpha val="38000"/>
                    </a:srgbClr>
                  </a:outerShdw>
                </a:effectLst>
                <a:latin typeface="Times New Roman" pitchFamily="18" charset="0"/>
                <a:cs typeface="Times New Roman" pitchFamily="18" charset="0"/>
              </a:rPr>
              <a:t>năm</a:t>
            </a:r>
            <a:r>
              <a:rPr lang="en-US" sz="3600" b="1" dirty="0" smtClean="0">
                <a:ln w="11430"/>
                <a:effectLst>
                  <a:outerShdw blurRad="50800" dist="39000" dir="5460000" algn="tl">
                    <a:srgbClr val="000000">
                      <a:alpha val="38000"/>
                    </a:srgbClr>
                  </a:outerShdw>
                </a:effectLst>
                <a:latin typeface="Times New Roman" pitchFamily="18" charset="0"/>
                <a:cs typeface="Times New Roman" pitchFamily="18" charset="0"/>
              </a:rPr>
              <a:t> 2021</a:t>
            </a:r>
            <a:endParaRPr lang="en-US" sz="3600" b="1" dirty="0">
              <a:ln w="11430"/>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3" name="Rectangle 2">
            <a:extLst>
              <a:ext uri="{FF2B5EF4-FFF2-40B4-BE49-F238E27FC236}">
                <a16:creationId xmlns:a16="http://schemas.microsoft.com/office/drawing/2014/main" xmlns="" id="{23408438-6C64-4FBC-89E4-821359707D35}"/>
              </a:ext>
            </a:extLst>
          </p:cNvPr>
          <p:cNvSpPr/>
          <p:nvPr/>
        </p:nvSpPr>
        <p:spPr>
          <a:xfrm>
            <a:off x="3009899" y="1856532"/>
            <a:ext cx="6477000" cy="1200329"/>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7200" b="1" dirty="0" err="1" smtClean="0">
                <a:ln w="11430"/>
                <a:solidFill>
                  <a:srgbClr val="FF0000"/>
                </a:solidFill>
              </a:rPr>
              <a:t>Viết</a:t>
            </a:r>
            <a:r>
              <a:rPr lang="en-US" sz="7200" b="1" dirty="0" smtClean="0">
                <a:ln w="11430"/>
                <a:solidFill>
                  <a:srgbClr val="FF0000"/>
                </a:solidFill>
              </a:rPr>
              <a:t> </a:t>
            </a:r>
            <a:r>
              <a:rPr lang="en-US" sz="7200" b="1" dirty="0" err="1" smtClean="0">
                <a:ln w="11430"/>
                <a:solidFill>
                  <a:srgbClr val="FF0000"/>
                </a:solidFill>
              </a:rPr>
              <a:t>thư</a:t>
            </a:r>
            <a:r>
              <a:rPr lang="en-US" sz="7200" b="1" dirty="0" smtClean="0">
                <a:ln w="11430"/>
                <a:solidFill>
                  <a:srgbClr val="FF0000"/>
                </a:solidFill>
              </a:rPr>
              <a:t> (34)</a:t>
            </a:r>
            <a:endParaRPr lang="en-US" sz="7200" b="1" dirty="0">
              <a:ln w="11430"/>
              <a:solidFill>
                <a:srgbClr val="FF0000"/>
              </a:solidFill>
            </a:endParaRPr>
          </a:p>
        </p:txBody>
      </p:sp>
      <p:sp>
        <p:nvSpPr>
          <p:cNvPr id="4" name="Rectangle 3">
            <a:extLst>
              <a:ext uri="{FF2B5EF4-FFF2-40B4-BE49-F238E27FC236}">
                <a16:creationId xmlns:a16="http://schemas.microsoft.com/office/drawing/2014/main" xmlns="" id="{53E8D3E3-F437-4DAF-BE05-88F4726C1447}"/>
              </a:ext>
            </a:extLst>
          </p:cNvPr>
          <p:cNvSpPr/>
          <p:nvPr/>
        </p:nvSpPr>
        <p:spPr>
          <a:xfrm>
            <a:off x="2892136" y="1176349"/>
            <a:ext cx="6477000" cy="707886"/>
          </a:xfrm>
          <a:prstGeom prst="rect">
            <a:avLst/>
          </a:prstGeom>
          <a:noFill/>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4000" b="1" dirty="0" err="1">
                <a:ln w="11430"/>
                <a:solidFill>
                  <a:srgbClr val="00B050"/>
                </a:solidFill>
                <a:effectLst>
                  <a:outerShdw blurRad="50800" dist="39000" dir="5460000" algn="tl">
                    <a:srgbClr val="000000">
                      <a:alpha val="38000"/>
                    </a:srgbClr>
                  </a:outerShdw>
                </a:effectLst>
              </a:rPr>
              <a:t>Tập</a:t>
            </a:r>
            <a:r>
              <a:rPr lang="en-US" sz="4000" b="1" dirty="0">
                <a:ln w="11430"/>
                <a:solidFill>
                  <a:srgbClr val="00B050"/>
                </a:solidFill>
                <a:effectLst>
                  <a:outerShdw blurRad="50800" dist="39000" dir="5460000" algn="tl">
                    <a:srgbClr val="000000">
                      <a:alpha val="38000"/>
                    </a:srgbClr>
                  </a:outerShdw>
                </a:effectLst>
              </a:rPr>
              <a:t> </a:t>
            </a:r>
            <a:r>
              <a:rPr lang="en-US" sz="4000" b="1" dirty="0" err="1">
                <a:ln w="11430"/>
                <a:solidFill>
                  <a:srgbClr val="00B050"/>
                </a:solidFill>
                <a:effectLst>
                  <a:outerShdw blurRad="50800" dist="39000" dir="5460000" algn="tl">
                    <a:srgbClr val="000000">
                      <a:alpha val="38000"/>
                    </a:srgbClr>
                  </a:outerShdw>
                </a:effectLst>
              </a:rPr>
              <a:t>làm</a:t>
            </a:r>
            <a:r>
              <a:rPr lang="en-US" sz="4000" b="1" dirty="0">
                <a:ln w="11430"/>
                <a:solidFill>
                  <a:srgbClr val="00B050"/>
                </a:solidFill>
                <a:effectLst>
                  <a:outerShdw blurRad="50800" dist="39000" dir="5460000" algn="tl">
                    <a:srgbClr val="000000">
                      <a:alpha val="38000"/>
                    </a:srgbClr>
                  </a:outerShdw>
                </a:effectLst>
              </a:rPr>
              <a:t> </a:t>
            </a:r>
            <a:r>
              <a:rPr lang="en-US" sz="4000" b="1" dirty="0" err="1">
                <a:ln w="11430"/>
                <a:solidFill>
                  <a:srgbClr val="00B050"/>
                </a:solidFill>
                <a:effectLst>
                  <a:outerShdw blurRad="50800" dist="39000" dir="5460000" algn="tl">
                    <a:srgbClr val="000000">
                      <a:alpha val="38000"/>
                    </a:srgbClr>
                  </a:outerShdw>
                </a:effectLst>
              </a:rPr>
              <a:t>văn</a:t>
            </a:r>
            <a:endParaRPr lang="en-US" sz="4000" b="1" dirty="0">
              <a:ln w="11430"/>
              <a:solidFill>
                <a:srgbClr val="00B050"/>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76784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Teardrop 5">
            <a:extLst>
              <a:ext uri="{FF2B5EF4-FFF2-40B4-BE49-F238E27FC236}"/>
            </a:extLst>
          </p:cNvPr>
          <p:cNvSpPr/>
          <p:nvPr/>
        </p:nvSpPr>
        <p:spPr>
          <a:xfrm>
            <a:off x="1645920" y="800100"/>
            <a:ext cx="7920990" cy="762000"/>
          </a:xfrm>
          <a:prstGeom prst="teardrop">
            <a:avLst/>
          </a:prstGeom>
          <a:solidFill>
            <a:srgbClr val="FFC5C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3000" b="1" dirty="0">
                <a:solidFill>
                  <a:srgbClr val="000000"/>
                </a:solidFill>
                <a:cs typeface="Arial" panose="020B0604020202020204" pitchFamily="34" charset="0"/>
              </a:rPr>
              <a:t>YÊU CẦU CẦN ĐẠT</a:t>
            </a:r>
          </a:p>
        </p:txBody>
      </p:sp>
      <p:sp>
        <p:nvSpPr>
          <p:cNvPr id="7" name="Folded Corner 6">
            <a:extLst>
              <a:ext uri="{FF2B5EF4-FFF2-40B4-BE49-F238E27FC236}"/>
            </a:extLst>
          </p:cNvPr>
          <p:cNvSpPr/>
          <p:nvPr/>
        </p:nvSpPr>
        <p:spPr>
          <a:xfrm>
            <a:off x="925830" y="1866900"/>
            <a:ext cx="10698480" cy="1295400"/>
          </a:xfrm>
          <a:prstGeom prst="foldedCorner">
            <a:avLst/>
          </a:prstGeom>
          <a:solidFill>
            <a:srgbClr val="E7FF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just"/>
            <a:r>
              <a:rPr lang="en-US" sz="2500" dirty="0">
                <a:solidFill>
                  <a:srgbClr val="000000"/>
                </a:solidFill>
                <a:cs typeface="Arial" panose="020B0604020202020204" pitchFamily="34" charset="0"/>
              </a:rPr>
              <a:t> </a:t>
            </a:r>
            <a:r>
              <a:rPr lang="en-US" sz="2800" dirty="0" smtClean="0">
                <a:solidFill>
                  <a:srgbClr val="000000"/>
                </a:solidFill>
                <a:cs typeface="Arial" panose="020B0604020202020204" pitchFamily="34" charset="0"/>
              </a:rPr>
              <a:t>1. </a:t>
            </a:r>
            <a:r>
              <a:rPr lang="en-US" sz="2800" dirty="0" err="1" smtClean="0">
                <a:solidFill>
                  <a:srgbClr val="000000"/>
                </a:solidFill>
              </a:rPr>
              <a:t>Nắm</a:t>
            </a:r>
            <a:r>
              <a:rPr lang="en-US" sz="2800" dirty="0" smtClean="0">
                <a:solidFill>
                  <a:srgbClr val="000000"/>
                </a:solidFill>
              </a:rPr>
              <a:t> </a:t>
            </a:r>
            <a:r>
              <a:rPr lang="en-US" sz="2800" dirty="0" err="1">
                <a:solidFill>
                  <a:srgbClr val="000000"/>
                </a:solidFill>
              </a:rPr>
              <a:t>được</a:t>
            </a:r>
            <a:r>
              <a:rPr lang="en-US" sz="2800" dirty="0">
                <a:solidFill>
                  <a:srgbClr val="000000"/>
                </a:solidFill>
              </a:rPr>
              <a:t> </a:t>
            </a:r>
            <a:r>
              <a:rPr lang="en-US" sz="2800" dirty="0" err="1">
                <a:solidFill>
                  <a:srgbClr val="000000"/>
                </a:solidFill>
              </a:rPr>
              <a:t>mục</a:t>
            </a:r>
            <a:r>
              <a:rPr lang="en-US" sz="2800" dirty="0">
                <a:solidFill>
                  <a:srgbClr val="000000"/>
                </a:solidFill>
              </a:rPr>
              <a:t> </a:t>
            </a:r>
            <a:r>
              <a:rPr lang="en-US" sz="2800" dirty="0" err="1">
                <a:solidFill>
                  <a:srgbClr val="000000"/>
                </a:solidFill>
              </a:rPr>
              <a:t>đích</a:t>
            </a:r>
            <a:r>
              <a:rPr lang="en-US" sz="2800" dirty="0">
                <a:solidFill>
                  <a:srgbClr val="000000"/>
                </a:solidFill>
              </a:rPr>
              <a:t> </a:t>
            </a:r>
            <a:r>
              <a:rPr lang="en-US" sz="2800" dirty="0" err="1">
                <a:solidFill>
                  <a:srgbClr val="000000"/>
                </a:solidFill>
              </a:rPr>
              <a:t>của</a:t>
            </a:r>
            <a:r>
              <a:rPr lang="en-US" sz="2800" dirty="0">
                <a:solidFill>
                  <a:srgbClr val="000000"/>
                </a:solidFill>
              </a:rPr>
              <a:t> </a:t>
            </a:r>
            <a:r>
              <a:rPr lang="en-US" sz="2800" dirty="0" err="1">
                <a:solidFill>
                  <a:srgbClr val="000000"/>
                </a:solidFill>
              </a:rPr>
              <a:t>việc</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thư</a:t>
            </a:r>
            <a:r>
              <a:rPr lang="en-US" sz="2800" dirty="0">
                <a:solidFill>
                  <a:srgbClr val="000000"/>
                </a:solidFill>
              </a:rPr>
              <a:t>, </a:t>
            </a:r>
            <a:r>
              <a:rPr lang="en-US" sz="2800" dirty="0" err="1">
                <a:solidFill>
                  <a:srgbClr val="000000"/>
                </a:solidFill>
              </a:rPr>
              <a:t>nội</a:t>
            </a:r>
            <a:r>
              <a:rPr lang="en-US" sz="2800" dirty="0">
                <a:solidFill>
                  <a:srgbClr val="000000"/>
                </a:solidFill>
              </a:rPr>
              <a:t> dung c</a:t>
            </a:r>
            <a:r>
              <a:rPr lang="vi-VN" sz="2800" dirty="0">
                <a:solidFill>
                  <a:srgbClr val="000000"/>
                </a:solidFill>
              </a:rPr>
              <a:t>ơ</a:t>
            </a:r>
            <a:r>
              <a:rPr lang="en-US" sz="2800" dirty="0">
                <a:solidFill>
                  <a:srgbClr val="000000"/>
                </a:solidFill>
              </a:rPr>
              <a:t> </a:t>
            </a:r>
            <a:r>
              <a:rPr lang="en-US" sz="2800" dirty="0" err="1">
                <a:solidFill>
                  <a:srgbClr val="000000"/>
                </a:solidFill>
              </a:rPr>
              <a:t>bản</a:t>
            </a:r>
            <a:r>
              <a:rPr lang="en-US" sz="2800" dirty="0">
                <a:solidFill>
                  <a:srgbClr val="000000"/>
                </a:solidFill>
              </a:rPr>
              <a:t> </a:t>
            </a:r>
            <a:r>
              <a:rPr lang="en-US" sz="2800" dirty="0" err="1">
                <a:solidFill>
                  <a:srgbClr val="000000"/>
                </a:solidFill>
              </a:rPr>
              <a:t>và</a:t>
            </a:r>
            <a:r>
              <a:rPr lang="en-US" sz="2800" dirty="0">
                <a:solidFill>
                  <a:srgbClr val="000000"/>
                </a:solidFill>
              </a:rPr>
              <a:t> </a:t>
            </a:r>
            <a:r>
              <a:rPr lang="en-US" sz="2800" dirty="0" err="1">
                <a:solidFill>
                  <a:srgbClr val="000000"/>
                </a:solidFill>
              </a:rPr>
              <a:t>cấu</a:t>
            </a:r>
            <a:r>
              <a:rPr lang="en-US" sz="2800" dirty="0">
                <a:solidFill>
                  <a:srgbClr val="000000"/>
                </a:solidFill>
              </a:rPr>
              <a:t> </a:t>
            </a:r>
            <a:r>
              <a:rPr lang="en-US" sz="2800" dirty="0" err="1">
                <a:solidFill>
                  <a:srgbClr val="000000"/>
                </a:solidFill>
              </a:rPr>
              <a:t>tạo</a:t>
            </a:r>
            <a:r>
              <a:rPr lang="en-US" sz="2800" dirty="0">
                <a:solidFill>
                  <a:srgbClr val="000000"/>
                </a:solidFill>
              </a:rPr>
              <a:t> </a:t>
            </a:r>
            <a:r>
              <a:rPr lang="en-US" sz="2800" dirty="0" err="1">
                <a:solidFill>
                  <a:srgbClr val="000000"/>
                </a:solidFill>
              </a:rPr>
              <a:t>thông</a:t>
            </a:r>
            <a:r>
              <a:rPr lang="en-US" sz="2800" dirty="0">
                <a:solidFill>
                  <a:srgbClr val="000000"/>
                </a:solidFill>
              </a:rPr>
              <a:t> </a:t>
            </a:r>
            <a:r>
              <a:rPr lang="en-US" sz="2800" dirty="0" err="1">
                <a:solidFill>
                  <a:srgbClr val="000000"/>
                </a:solidFill>
              </a:rPr>
              <a:t>th</a:t>
            </a:r>
            <a:r>
              <a:rPr lang="vi-VN" sz="2800" dirty="0">
                <a:solidFill>
                  <a:srgbClr val="000000"/>
                </a:solidFill>
              </a:rPr>
              <a:t>ường của một bức thư</a:t>
            </a:r>
            <a:r>
              <a:rPr lang="vi-VN" sz="2800" dirty="0" smtClean="0">
                <a:solidFill>
                  <a:srgbClr val="000000"/>
                </a:solidFill>
              </a:rPr>
              <a:t>.</a:t>
            </a:r>
            <a:endParaRPr lang="vi-VN" sz="2800" dirty="0">
              <a:solidFill>
                <a:srgbClr val="000000"/>
              </a:solidFill>
            </a:endParaRPr>
          </a:p>
        </p:txBody>
      </p:sp>
      <p:sp>
        <p:nvSpPr>
          <p:cNvPr id="9" name="Folded Corner 8">
            <a:extLst>
              <a:ext uri="{FF2B5EF4-FFF2-40B4-BE49-F238E27FC236}"/>
            </a:extLst>
          </p:cNvPr>
          <p:cNvSpPr/>
          <p:nvPr/>
        </p:nvSpPr>
        <p:spPr>
          <a:xfrm>
            <a:off x="897972" y="3581400"/>
            <a:ext cx="10726340" cy="1143000"/>
          </a:xfrm>
          <a:prstGeom prst="foldedCorner">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a:spcBef>
                <a:spcPts val="0"/>
              </a:spcBef>
              <a:spcAft>
                <a:spcPts val="0"/>
              </a:spcAft>
            </a:pPr>
            <a:endParaRPr lang="en-US" sz="2500" dirty="0" smtClean="0">
              <a:solidFill>
                <a:srgbClr val="000000"/>
              </a:solidFill>
              <a:cs typeface="Arial" panose="020B0604020202020204" pitchFamily="34" charset="0"/>
            </a:endParaRPr>
          </a:p>
          <a:p>
            <a:pPr lvl="0" algn="just"/>
            <a:r>
              <a:rPr lang="en-US" sz="2800" dirty="0" smtClean="0">
                <a:solidFill>
                  <a:srgbClr val="000000"/>
                </a:solidFill>
                <a:cs typeface="Arial" panose="020B0604020202020204" pitchFamily="34" charset="0"/>
              </a:rPr>
              <a:t>2. </a:t>
            </a:r>
            <a:r>
              <a:rPr lang="en-US" sz="2800" dirty="0" err="1" smtClean="0">
                <a:solidFill>
                  <a:srgbClr val="000000"/>
                </a:solidFill>
              </a:rPr>
              <a:t>Vận</a:t>
            </a:r>
            <a:r>
              <a:rPr lang="en-US" sz="2800" dirty="0" smtClean="0">
                <a:solidFill>
                  <a:srgbClr val="000000"/>
                </a:solidFill>
              </a:rPr>
              <a:t> </a:t>
            </a:r>
            <a:r>
              <a:rPr lang="en-US" sz="2800" dirty="0" err="1">
                <a:solidFill>
                  <a:srgbClr val="000000"/>
                </a:solidFill>
              </a:rPr>
              <a:t>dụng</a:t>
            </a:r>
            <a:r>
              <a:rPr lang="en-US" sz="2800" dirty="0">
                <a:solidFill>
                  <a:srgbClr val="000000"/>
                </a:solidFill>
              </a:rPr>
              <a:t> </a:t>
            </a:r>
            <a:r>
              <a:rPr lang="en-US" sz="2800" dirty="0" err="1">
                <a:solidFill>
                  <a:srgbClr val="000000"/>
                </a:solidFill>
              </a:rPr>
              <a:t>kiến</a:t>
            </a:r>
            <a:r>
              <a:rPr lang="en-US" sz="2800" dirty="0">
                <a:solidFill>
                  <a:srgbClr val="000000"/>
                </a:solidFill>
              </a:rPr>
              <a:t> </a:t>
            </a:r>
            <a:r>
              <a:rPr lang="en-US" sz="2800" dirty="0" err="1">
                <a:solidFill>
                  <a:srgbClr val="000000"/>
                </a:solidFill>
              </a:rPr>
              <a:t>thức</a:t>
            </a:r>
            <a:r>
              <a:rPr lang="en-US" sz="2800" dirty="0">
                <a:solidFill>
                  <a:srgbClr val="000000"/>
                </a:solidFill>
              </a:rPr>
              <a:t> </a:t>
            </a:r>
            <a:r>
              <a:rPr lang="en-US" sz="2800" dirty="0" err="1">
                <a:solidFill>
                  <a:srgbClr val="000000"/>
                </a:solidFill>
              </a:rPr>
              <a:t>để</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những</a:t>
            </a:r>
            <a:r>
              <a:rPr lang="en-US" sz="2800" dirty="0">
                <a:solidFill>
                  <a:srgbClr val="000000"/>
                </a:solidFill>
              </a:rPr>
              <a:t> </a:t>
            </a:r>
            <a:r>
              <a:rPr lang="en-US" sz="2800" dirty="0" err="1">
                <a:solidFill>
                  <a:srgbClr val="000000"/>
                </a:solidFill>
              </a:rPr>
              <a:t>bức</a:t>
            </a:r>
            <a:r>
              <a:rPr lang="en-US" sz="2800" dirty="0">
                <a:solidFill>
                  <a:srgbClr val="000000"/>
                </a:solidFill>
              </a:rPr>
              <a:t> </a:t>
            </a:r>
            <a:r>
              <a:rPr lang="en-US" sz="2800" dirty="0" err="1">
                <a:solidFill>
                  <a:srgbClr val="000000"/>
                </a:solidFill>
              </a:rPr>
              <a:t>th</a:t>
            </a:r>
            <a:r>
              <a:rPr lang="vi-VN" sz="2800" dirty="0">
                <a:solidFill>
                  <a:srgbClr val="000000"/>
                </a:solidFill>
              </a:rPr>
              <a:t>ư</a:t>
            </a:r>
            <a:r>
              <a:rPr lang="en-US" sz="2800" dirty="0">
                <a:solidFill>
                  <a:srgbClr val="000000"/>
                </a:solidFill>
              </a:rPr>
              <a:t> </a:t>
            </a:r>
            <a:r>
              <a:rPr lang="en-US" sz="2800" dirty="0" err="1">
                <a:solidFill>
                  <a:srgbClr val="000000"/>
                </a:solidFill>
              </a:rPr>
              <a:t>thăm</a:t>
            </a:r>
            <a:r>
              <a:rPr lang="en-US" sz="2800" dirty="0">
                <a:solidFill>
                  <a:srgbClr val="000000"/>
                </a:solidFill>
              </a:rPr>
              <a:t> </a:t>
            </a:r>
            <a:r>
              <a:rPr lang="en-US" sz="2800" dirty="0" err="1">
                <a:solidFill>
                  <a:srgbClr val="000000"/>
                </a:solidFill>
              </a:rPr>
              <a:t>hỏi</a:t>
            </a:r>
            <a:r>
              <a:rPr lang="en-US" sz="2800" dirty="0">
                <a:solidFill>
                  <a:srgbClr val="000000"/>
                </a:solidFill>
              </a:rPr>
              <a:t>, </a:t>
            </a:r>
            <a:r>
              <a:rPr lang="en-US" sz="2800" dirty="0" err="1">
                <a:solidFill>
                  <a:srgbClr val="000000"/>
                </a:solidFill>
              </a:rPr>
              <a:t>trao</a:t>
            </a:r>
            <a:r>
              <a:rPr lang="en-US" sz="2800" dirty="0">
                <a:solidFill>
                  <a:srgbClr val="000000"/>
                </a:solidFill>
              </a:rPr>
              <a:t> </a:t>
            </a:r>
            <a:r>
              <a:rPr lang="en-US" sz="2800" dirty="0" err="1">
                <a:solidFill>
                  <a:srgbClr val="000000"/>
                </a:solidFill>
              </a:rPr>
              <a:t>đổi</a:t>
            </a:r>
            <a:r>
              <a:rPr lang="en-US" sz="2800" dirty="0">
                <a:solidFill>
                  <a:srgbClr val="000000"/>
                </a:solidFill>
              </a:rPr>
              <a:t> </a:t>
            </a:r>
            <a:r>
              <a:rPr lang="en-US" sz="2800" dirty="0" err="1">
                <a:solidFill>
                  <a:srgbClr val="000000"/>
                </a:solidFill>
              </a:rPr>
              <a:t>thông</a:t>
            </a:r>
            <a:r>
              <a:rPr lang="en-US" sz="2800" dirty="0">
                <a:solidFill>
                  <a:srgbClr val="000000"/>
                </a:solidFill>
              </a:rPr>
              <a:t> tin.</a:t>
            </a:r>
            <a:endParaRPr lang="vi-VN" sz="2800" dirty="0">
              <a:solidFill>
                <a:srgbClr val="000000"/>
              </a:solidFill>
            </a:endParaRPr>
          </a:p>
          <a:p>
            <a:pPr algn="just" eaLnBrk="0" hangingPunct="0">
              <a:defRPr/>
            </a:pPr>
            <a:endParaRPr lang="en-US" sz="2500" dirty="0">
              <a:solidFill>
                <a:srgbClr val="000000"/>
              </a:solidFill>
              <a:cs typeface="Arial" panose="020B0604020202020204" pitchFamily="34" charset="0"/>
            </a:endParaRPr>
          </a:p>
        </p:txBody>
      </p:sp>
    </p:spTree>
    <p:extLst>
      <p:ext uri="{BB962C8B-B14F-4D97-AF65-F5344CB8AC3E}">
        <p14:creationId xmlns:p14="http://schemas.microsoft.com/office/powerpoint/2010/main" val="32700814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761999" y="500393"/>
            <a:ext cx="2057400" cy="523220"/>
          </a:xfrm>
          <a:prstGeom prst="rect">
            <a:avLst/>
          </a:prstGeom>
          <a:noFill/>
          <a:ln w="9525">
            <a:noFill/>
            <a:miter lim="800000"/>
            <a:headEnd/>
            <a:tailEnd/>
          </a:ln>
        </p:spPr>
        <p:txBody>
          <a:bodyPr wrap="square">
            <a:spAutoFit/>
          </a:bodyPr>
          <a:lstStyle/>
          <a:p>
            <a:pPr>
              <a:spcBef>
                <a:spcPct val="50000"/>
              </a:spcBef>
            </a:pPr>
            <a:r>
              <a:rPr lang="en-US" sz="2800" b="1" dirty="0">
                <a:solidFill>
                  <a:srgbClr val="FF0000"/>
                </a:solidFill>
                <a:latin typeface="Times New Roman" pitchFamily="18" charset="0"/>
                <a:cs typeface="Times New Roman" pitchFamily="18" charset="0"/>
              </a:rPr>
              <a:t>I. </a:t>
            </a:r>
            <a:r>
              <a:rPr lang="en-US" sz="2800" b="1" dirty="0" err="1">
                <a:solidFill>
                  <a:srgbClr val="FF0000"/>
                </a:solidFill>
                <a:latin typeface="Times New Roman" pitchFamily="18" charset="0"/>
                <a:cs typeface="Times New Roman" pitchFamily="18" charset="0"/>
              </a:rPr>
              <a:t>Nhận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xét</a:t>
            </a:r>
            <a:endParaRPr lang="en-US" sz="2800" b="1" dirty="0">
              <a:solidFill>
                <a:srgbClr val="FF0000"/>
              </a:solidFill>
              <a:latin typeface="Times New Roman" pitchFamily="18" charset="0"/>
              <a:cs typeface="Times New Roman" pitchFamily="18" charset="0"/>
            </a:endParaRPr>
          </a:p>
        </p:txBody>
      </p:sp>
      <p:sp>
        <p:nvSpPr>
          <p:cNvPr id="3" name="Text Box 5"/>
          <p:cNvSpPr txBox="1">
            <a:spLocks noChangeArrowheads="1"/>
          </p:cNvSpPr>
          <p:nvPr/>
        </p:nvSpPr>
        <p:spPr bwMode="auto">
          <a:xfrm>
            <a:off x="792480" y="1752603"/>
            <a:ext cx="10637519" cy="2277547"/>
          </a:xfrm>
          <a:prstGeom prst="rect">
            <a:avLst/>
          </a:prstGeom>
          <a:noFill/>
          <a:ln w="9525">
            <a:noFill/>
            <a:miter lim="800000"/>
            <a:headEnd/>
            <a:tailEnd/>
          </a:ln>
        </p:spPr>
        <p:txBody>
          <a:bodyPr wrap="square">
            <a:spAutoFit/>
          </a:bodyPr>
          <a:lstStyle/>
          <a:p>
            <a:pPr indent="-342900" algn="ctr">
              <a:spcBef>
                <a:spcPts val="1200"/>
              </a:spcBef>
            </a:pPr>
            <a:r>
              <a:rPr lang="en-US" sz="2800" dirty="0" err="1">
                <a:solidFill>
                  <a:srgbClr val="0000FF"/>
                </a:solidFill>
                <a:latin typeface="Times New Roman" pitchFamily="18" charset="0"/>
                <a:cs typeface="Times New Roman" pitchFamily="18" charset="0"/>
              </a:rPr>
              <a:t>Dựa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tập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đọc</a:t>
            </a:r>
            <a:r>
              <a:rPr lang="en-US" sz="2800" dirty="0">
                <a:solidFill>
                  <a:srgbClr val="0000FF"/>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thăm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bạn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lời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câu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hỏi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sau</a:t>
            </a:r>
            <a:r>
              <a:rPr lang="en-US" sz="2800" dirty="0">
                <a:solidFill>
                  <a:srgbClr val="0000FF"/>
                </a:solidFill>
                <a:latin typeface="Times New Roman" pitchFamily="18" charset="0"/>
                <a:cs typeface="Times New Roman" pitchFamily="18" charset="0"/>
              </a:rPr>
              <a:t>:</a:t>
            </a:r>
          </a:p>
          <a:p>
            <a:pPr indent="-342900">
              <a:spcBef>
                <a:spcPts val="1200"/>
              </a:spcBef>
              <a:buFontTx/>
              <a:buAutoNum type="arabicPeriod"/>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ta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a:p>
            <a:pPr indent="-342900">
              <a:spcBef>
                <a:spcPts val="1200"/>
              </a:spcBef>
              <a:buFontTx/>
              <a:buAutoNum type="arabicPeriod"/>
            </a:pP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thực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mục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bức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nội</a:t>
            </a:r>
            <a:r>
              <a:rPr lang="en-US" sz="2800" dirty="0">
                <a:latin typeface="Times New Roman" pitchFamily="18" charset="0"/>
                <a:cs typeface="Times New Roman" pitchFamily="18" charset="0"/>
              </a:rPr>
              <a:t> dung </a:t>
            </a:r>
            <a:r>
              <a:rPr lang="en-US" sz="2800" dirty="0" err="1" smtClean="0">
                <a:latin typeface="Times New Roman" pitchFamily="18" charset="0"/>
                <a:cs typeface="Times New Roman" pitchFamily="18" charset="0"/>
              </a:rPr>
              <a:t>nào</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p>
            <a:pPr indent="-342900">
              <a:spcBef>
                <a:spcPts val="1200"/>
              </a:spcBef>
              <a:buFontTx/>
              <a:buAutoNum type="arabicPeriod"/>
            </a:pPr>
            <a:r>
              <a:rPr lang="en-US" altLang="en-US" sz="2800" dirty="0" err="1">
                <a:latin typeface="Times New Roman" pitchFamily="18" charset="0"/>
              </a:rPr>
              <a:t>Một</a:t>
            </a:r>
            <a:r>
              <a:rPr lang="en-US" altLang="en-US" sz="2800" dirty="0">
                <a:latin typeface="Times New Roman" pitchFamily="18" charset="0"/>
              </a:rPr>
              <a:t> </a:t>
            </a:r>
            <a:r>
              <a:rPr lang="en-US" altLang="en-US" sz="2800" dirty="0" err="1">
                <a:latin typeface="Times New Roman" pitchFamily="18" charset="0"/>
              </a:rPr>
              <a:t>bức</a:t>
            </a:r>
            <a:r>
              <a:rPr lang="en-US" altLang="en-US" sz="2800" dirty="0">
                <a:latin typeface="Times New Roman" pitchFamily="18" charset="0"/>
              </a:rPr>
              <a:t> </a:t>
            </a:r>
            <a:r>
              <a:rPr lang="en-US" altLang="en-US" sz="2800" dirty="0" err="1">
                <a:latin typeface="Times New Roman" pitchFamily="18" charset="0"/>
              </a:rPr>
              <a:t>thư</a:t>
            </a:r>
            <a:r>
              <a:rPr lang="en-US" altLang="en-US" sz="2800" dirty="0">
                <a:latin typeface="Times New Roman" pitchFamily="18" charset="0"/>
              </a:rPr>
              <a:t> </a:t>
            </a:r>
            <a:r>
              <a:rPr lang="en-US" altLang="en-US" sz="2800" dirty="0" err="1">
                <a:latin typeface="Times New Roman" pitchFamily="18" charset="0"/>
              </a:rPr>
              <a:t>thường</a:t>
            </a:r>
            <a:r>
              <a:rPr lang="en-US" altLang="en-US" sz="2800" dirty="0">
                <a:latin typeface="Times New Roman" pitchFamily="18" charset="0"/>
              </a:rPr>
              <a:t> </a:t>
            </a:r>
            <a:r>
              <a:rPr lang="en-US" altLang="en-US" sz="2800" dirty="0" err="1">
                <a:latin typeface="Times New Roman" pitchFamily="18" charset="0"/>
              </a:rPr>
              <a:t>mở</a:t>
            </a:r>
            <a:r>
              <a:rPr lang="en-US" altLang="en-US" sz="2800" dirty="0">
                <a:latin typeface="Times New Roman" pitchFamily="18" charset="0"/>
              </a:rPr>
              <a:t> </a:t>
            </a:r>
            <a:r>
              <a:rPr lang="en-US" altLang="en-US" sz="2800" dirty="0" err="1">
                <a:latin typeface="Times New Roman" pitchFamily="18" charset="0"/>
              </a:rPr>
              <a:t>đầu</a:t>
            </a:r>
            <a:r>
              <a:rPr lang="en-US" altLang="en-US" sz="2800" dirty="0">
                <a:latin typeface="Times New Roman" pitchFamily="18" charset="0"/>
              </a:rPr>
              <a:t> </a:t>
            </a:r>
            <a:r>
              <a:rPr lang="en-US" altLang="en-US" sz="2800" dirty="0" err="1">
                <a:latin typeface="Times New Roman" pitchFamily="18" charset="0"/>
              </a:rPr>
              <a:t>và</a:t>
            </a:r>
            <a:r>
              <a:rPr lang="en-US" altLang="en-US" sz="2800" dirty="0">
                <a:latin typeface="Times New Roman" pitchFamily="18" charset="0"/>
              </a:rPr>
              <a:t> </a:t>
            </a:r>
            <a:r>
              <a:rPr lang="en-US" altLang="en-US" sz="2800" dirty="0" err="1">
                <a:latin typeface="Times New Roman" pitchFamily="18" charset="0"/>
              </a:rPr>
              <a:t>kết</a:t>
            </a:r>
            <a:r>
              <a:rPr lang="en-US" altLang="en-US" sz="2800" dirty="0">
                <a:latin typeface="Times New Roman" pitchFamily="18" charset="0"/>
              </a:rPr>
              <a:t> </a:t>
            </a:r>
            <a:r>
              <a:rPr lang="en-US" altLang="en-US" sz="2800" dirty="0" err="1">
                <a:latin typeface="Times New Roman" pitchFamily="18" charset="0"/>
              </a:rPr>
              <a:t>thúc</a:t>
            </a:r>
            <a:r>
              <a:rPr lang="en-US" altLang="en-US" sz="2800" dirty="0">
                <a:latin typeface="Times New Roman" pitchFamily="18" charset="0"/>
              </a:rPr>
              <a:t> </a:t>
            </a:r>
            <a:r>
              <a:rPr lang="en-US" altLang="en-US" sz="2800" dirty="0" err="1">
                <a:latin typeface="Times New Roman" pitchFamily="18" charset="0"/>
              </a:rPr>
              <a:t>như</a:t>
            </a:r>
            <a:r>
              <a:rPr lang="en-US" altLang="en-US" sz="2800" dirty="0">
                <a:latin typeface="Times New Roman" pitchFamily="18" charset="0"/>
              </a:rPr>
              <a:t> </a:t>
            </a:r>
            <a:r>
              <a:rPr lang="en-US" altLang="en-US" sz="2800" dirty="0" err="1">
                <a:latin typeface="Times New Roman" pitchFamily="18" charset="0"/>
              </a:rPr>
              <a:t>thế</a:t>
            </a:r>
            <a:r>
              <a:rPr lang="en-US" altLang="en-US" sz="2800" dirty="0">
                <a:latin typeface="Times New Roman" pitchFamily="18" charset="0"/>
              </a:rPr>
              <a:t> </a:t>
            </a:r>
            <a:r>
              <a:rPr lang="en-US" altLang="en-US" sz="2800" dirty="0" err="1">
                <a:latin typeface="Times New Roman" pitchFamily="18" charset="0"/>
              </a:rPr>
              <a:t>nào</a:t>
            </a:r>
            <a:r>
              <a:rPr lang="en-US" altLang="en-US" sz="2800" dirty="0">
                <a:latin typeface="Times New Roman" pitchFamily="18" charset="0"/>
              </a:rPr>
              <a:t>?</a:t>
            </a:r>
          </a:p>
        </p:txBody>
      </p:sp>
      <p:pic>
        <p:nvPicPr>
          <p:cNvPr id="4" name="Picture 15" descr="nhomdoi"/>
          <p:cNvPicPr>
            <a:picLocks noChangeAspect="1" noChangeArrowheads="1"/>
          </p:cNvPicPr>
          <p:nvPr/>
        </p:nvPicPr>
        <p:blipFill>
          <a:blip r:embed="rId2"/>
          <a:srcRect/>
          <a:stretch>
            <a:fillRect/>
          </a:stretch>
        </p:blipFill>
        <p:spPr bwMode="auto">
          <a:xfrm>
            <a:off x="9502849" y="76200"/>
            <a:ext cx="2393640" cy="1371600"/>
          </a:xfrm>
          <a:prstGeom prst="rect">
            <a:avLst/>
          </a:prstGeom>
          <a:noFill/>
          <a:ln w="9525">
            <a:noFill/>
            <a:miter lim="800000"/>
            <a:headEnd/>
            <a:tailEnd/>
          </a:ln>
        </p:spPr>
      </p:pic>
    </p:spTree>
    <p:extLst>
      <p:ext uri="{BB962C8B-B14F-4D97-AF65-F5344CB8AC3E}">
        <p14:creationId xmlns:p14="http://schemas.microsoft.com/office/powerpoint/2010/main" val="287919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Hình Chữ nhật 1"/>
          <p:cNvSpPr/>
          <p:nvPr/>
        </p:nvSpPr>
        <p:spPr>
          <a:xfrm>
            <a:off x="914400" y="1676400"/>
            <a:ext cx="10134600" cy="1077218"/>
          </a:xfrm>
          <a:prstGeom prst="rect">
            <a:avLst/>
          </a:prstGeom>
        </p:spPr>
        <p:txBody>
          <a:bodyPr wrap="square">
            <a:spAutoFit/>
          </a:bodyPr>
          <a:lstStyle/>
          <a:p>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Để</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thăm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hỏi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thông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báo</a:t>
            </a:r>
            <a:r>
              <a:rPr lang="en-US" sz="3200" dirty="0">
                <a:latin typeface="Times New Roman" pitchFamily="18" charset="0"/>
                <a:cs typeface="Times New Roman" pitchFamily="18" charset="0"/>
              </a:rPr>
              <a:t> tin </a:t>
            </a:r>
            <a:r>
              <a:rPr lang="en-US" sz="3200" dirty="0" err="1">
                <a:latin typeface="Times New Roman" pitchFamily="18" charset="0"/>
                <a:cs typeface="Times New Roman" pitchFamily="18" charset="0"/>
              </a:rPr>
              <a:t>tức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nhau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trao</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đổi</a:t>
            </a:r>
            <a:r>
              <a:rPr lang="en-US" sz="3200" dirty="0">
                <a:latin typeface="Times New Roman" pitchFamily="18" charset="0"/>
                <a:cs typeface="Times New Roman" pitchFamily="18" charset="0"/>
              </a:rPr>
              <a:t> ý </a:t>
            </a:r>
            <a:r>
              <a:rPr lang="en-US" sz="3200" dirty="0" err="1">
                <a:latin typeface="Times New Roman" pitchFamily="18" charset="0"/>
                <a:cs typeface="Times New Roman" pitchFamily="18" charset="0"/>
              </a:rPr>
              <a:t>kiến</a:t>
            </a:r>
            <a:r>
              <a:rPr lang="en-US" sz="3200" dirty="0">
                <a:latin typeface="Times New Roman" pitchFamily="18" charset="0"/>
                <a:cs typeface="Times New Roman" pitchFamily="18" charset="0"/>
              </a:rPr>
              <a:t> hay </a:t>
            </a:r>
            <a:r>
              <a:rPr lang="en-US" sz="3200" dirty="0" err="1">
                <a:latin typeface="Times New Roman" pitchFamily="18" charset="0"/>
                <a:cs typeface="Times New Roman" pitchFamily="18" charset="0"/>
              </a:rPr>
              <a:t>bày</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tỏ</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tình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cảm</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với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nhau</a:t>
            </a:r>
            <a:r>
              <a:rPr lang="en-US" sz="3200" dirty="0">
                <a:latin typeface="Times New Roman" pitchFamily="18" charset="0"/>
                <a:cs typeface="Times New Roman" pitchFamily="18" charset="0"/>
              </a:rPr>
              <a:t>.</a:t>
            </a:r>
          </a:p>
        </p:txBody>
      </p:sp>
      <p:sp>
        <p:nvSpPr>
          <p:cNvPr id="6" name="Hình Chữ nhật 2"/>
          <p:cNvSpPr/>
          <p:nvPr/>
        </p:nvSpPr>
        <p:spPr>
          <a:xfrm>
            <a:off x="649458" y="838203"/>
            <a:ext cx="5486400" cy="584775"/>
          </a:xfrm>
          <a:prstGeom prst="rect">
            <a:avLst/>
          </a:prstGeom>
        </p:spPr>
        <p:txBody>
          <a:bodyPr wrap="square">
            <a:spAutoFit/>
          </a:bodyPr>
          <a:lstStyle/>
          <a:p>
            <a:pPr indent="-342900">
              <a:spcBef>
                <a:spcPts val="1200"/>
              </a:spcBef>
            </a:pPr>
            <a:r>
              <a:rPr lang="en-US" sz="3200" dirty="0">
                <a:latin typeface="Times New Roman" pitchFamily="18" charset="0"/>
                <a:cs typeface="Times New Roman" pitchFamily="18" charset="0"/>
              </a:rPr>
              <a:t> </a:t>
            </a:r>
            <a:r>
              <a:rPr lang="en-US" sz="3200" dirty="0">
                <a:solidFill>
                  <a:srgbClr val="FF0000"/>
                </a:solidFill>
                <a:latin typeface="Times New Roman" pitchFamily="18" charset="0"/>
                <a:cs typeface="Times New Roman" pitchFamily="18" charset="0"/>
              </a:rPr>
              <a:t>1. </a:t>
            </a:r>
            <a:r>
              <a:rPr lang="en-US" sz="3200" dirty="0" err="1">
                <a:solidFill>
                  <a:srgbClr val="FF0000"/>
                </a:solidFill>
                <a:latin typeface="Times New Roman" pitchFamily="18" charset="0"/>
                <a:cs typeface="Times New Roman" pitchFamily="18" charset="0"/>
              </a:rPr>
              <a:t>Người</a:t>
            </a:r>
            <a:r>
              <a:rPr lang="en-US" sz="3200" dirty="0">
                <a:solidFill>
                  <a:srgbClr val="FF0000"/>
                </a:solidFill>
                <a:latin typeface="Times New Roman" pitchFamily="18" charset="0"/>
                <a:cs typeface="Times New Roman" pitchFamily="18" charset="0"/>
              </a:rPr>
              <a:t> ta </a:t>
            </a:r>
            <a:r>
              <a:rPr lang="en-US" sz="3200" dirty="0" err="1">
                <a:solidFill>
                  <a:srgbClr val="FF0000"/>
                </a:solidFill>
                <a:latin typeface="Times New Roman" pitchFamily="18" charset="0"/>
                <a:cs typeface="Times New Roman" pitchFamily="18" charset="0"/>
              </a:rPr>
              <a:t>viết</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thư</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để</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làm</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gì</a:t>
            </a:r>
            <a:r>
              <a:rPr lang="en-US" sz="3200" dirty="0">
                <a:solidFill>
                  <a:srgbClr val="FF0000"/>
                </a:solidFill>
                <a:latin typeface="Times New Roman" pitchFamily="18" charset="0"/>
                <a:cs typeface="Times New Roman" pitchFamily="18" charset="0"/>
              </a:rPr>
              <a:t>?</a:t>
            </a:r>
          </a:p>
        </p:txBody>
      </p:sp>
      <p:sp>
        <p:nvSpPr>
          <p:cNvPr id="7" name="Hình Chữ nhật 2"/>
          <p:cNvSpPr/>
          <p:nvPr/>
        </p:nvSpPr>
        <p:spPr>
          <a:xfrm>
            <a:off x="843422" y="2895600"/>
            <a:ext cx="11043778" cy="1077218"/>
          </a:xfrm>
          <a:prstGeom prst="rect">
            <a:avLst/>
          </a:prstGeom>
        </p:spPr>
        <p:txBody>
          <a:bodyPr wrap="square">
            <a:spAutoFit/>
          </a:bodyPr>
          <a:lstStyle/>
          <a:p>
            <a:pPr indent="-342900">
              <a:spcBef>
                <a:spcPts val="1200"/>
              </a:spcBef>
            </a:pPr>
            <a:r>
              <a:rPr lang="en-US" sz="3200" dirty="0">
                <a:latin typeface="Times New Roman" pitchFamily="18" charset="0"/>
                <a:cs typeface="Times New Roman" pitchFamily="18" charset="0"/>
              </a:rPr>
              <a:t> </a:t>
            </a:r>
            <a:r>
              <a:rPr lang="en-US" sz="3200" dirty="0">
                <a:solidFill>
                  <a:srgbClr val="FF0000"/>
                </a:solidFill>
                <a:latin typeface="Times New Roman" pitchFamily="18" charset="0"/>
                <a:cs typeface="Times New Roman" pitchFamily="18" charset="0"/>
              </a:rPr>
              <a:t>2. </a:t>
            </a:r>
            <a:r>
              <a:rPr lang="en-US" sz="3200" dirty="0" err="1">
                <a:solidFill>
                  <a:srgbClr val="FF0000"/>
                </a:solidFill>
                <a:latin typeface="Times New Roman" pitchFamily="18" charset="0"/>
                <a:cs typeface="Times New Roman" pitchFamily="18" charset="0"/>
              </a:rPr>
              <a:t>Để</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thực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hiện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mục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đích</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trên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một</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bức</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thư</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cần</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có</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những</a:t>
            </a:r>
            <a:r>
              <a:rPr lang="en-US" sz="3200" dirty="0">
                <a:solidFill>
                  <a:srgbClr val="FF0000"/>
                </a:solidFill>
                <a:latin typeface="Times New Roman" pitchFamily="18" charset="0"/>
                <a:cs typeface="Times New Roman" pitchFamily="18" charset="0"/>
              </a:rPr>
              <a:t> </a:t>
            </a:r>
            <a:r>
              <a:rPr lang="en-US" sz="3200" dirty="0" err="1">
                <a:solidFill>
                  <a:srgbClr val="FF0000"/>
                </a:solidFill>
                <a:latin typeface="Times New Roman" pitchFamily="18" charset="0"/>
                <a:cs typeface="Times New Roman" pitchFamily="18" charset="0"/>
              </a:rPr>
              <a:t>nội</a:t>
            </a:r>
            <a:r>
              <a:rPr lang="en-US" sz="3200" dirty="0">
                <a:solidFill>
                  <a:srgbClr val="FF0000"/>
                </a:solidFill>
                <a:latin typeface="Times New Roman" pitchFamily="18" charset="0"/>
                <a:cs typeface="Times New Roman" pitchFamily="18" charset="0"/>
              </a:rPr>
              <a:t> dung </a:t>
            </a:r>
            <a:r>
              <a:rPr lang="en-US" sz="3200" dirty="0" err="1">
                <a:solidFill>
                  <a:srgbClr val="FF0000"/>
                </a:solidFill>
                <a:latin typeface="Times New Roman" pitchFamily="18" charset="0"/>
                <a:cs typeface="Times New Roman" pitchFamily="18" charset="0"/>
              </a:rPr>
              <a:t>gì</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Cùng</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quan</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sát</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và</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tìm</a:t>
            </a:r>
            <a:r>
              <a:rPr lang="en-US" sz="3200" dirty="0" smtClean="0">
                <a:solidFill>
                  <a:srgbClr val="FF0000"/>
                </a:solidFill>
                <a:latin typeface="Times New Roman" pitchFamily="18" charset="0"/>
                <a:cs typeface="Times New Roman" pitchFamily="18" charset="0"/>
              </a:rPr>
              <a:t> </a:t>
            </a:r>
            <a:r>
              <a:rPr lang="en-US" sz="3200" dirty="0" err="1" smtClean="0">
                <a:solidFill>
                  <a:srgbClr val="FF0000"/>
                </a:solidFill>
                <a:latin typeface="Times New Roman" pitchFamily="18" charset="0"/>
                <a:cs typeface="Times New Roman" pitchFamily="18" charset="0"/>
              </a:rPr>
              <a:t>hiểu</a:t>
            </a:r>
            <a:r>
              <a:rPr lang="en-US" sz="3200" dirty="0" smtClean="0">
                <a:solidFill>
                  <a:srgbClr val="FF0000"/>
                </a:solidFill>
                <a:latin typeface="Times New Roman" pitchFamily="18" charset="0"/>
                <a:cs typeface="Times New Roman" pitchFamily="18" charset="0"/>
              </a:rPr>
              <a:t> qua </a:t>
            </a:r>
            <a:r>
              <a:rPr lang="en-US" sz="3200" dirty="0" err="1" smtClean="0">
                <a:solidFill>
                  <a:srgbClr val="FF0000"/>
                </a:solidFill>
                <a:latin typeface="Times New Roman" pitchFamily="18" charset="0"/>
                <a:cs typeface="Times New Roman" pitchFamily="18" charset="0"/>
              </a:rPr>
              <a:t>bài</a:t>
            </a:r>
            <a:r>
              <a:rPr lang="en-US" sz="3200" dirty="0" smtClean="0">
                <a:solidFill>
                  <a:srgbClr val="FF0000"/>
                </a:solidFill>
                <a:latin typeface="Times New Roman" pitchFamily="18" charset="0"/>
                <a:cs typeface="Times New Roman" pitchFamily="18" charset="0"/>
              </a:rPr>
              <a:t> </a:t>
            </a:r>
            <a:r>
              <a:rPr lang="en-US" sz="3200" b="1" i="1" dirty="0" err="1" smtClean="0">
                <a:solidFill>
                  <a:srgbClr val="FF0000"/>
                </a:solidFill>
                <a:latin typeface="Times New Roman" pitchFamily="18" charset="0"/>
                <a:cs typeface="Times New Roman" pitchFamily="18" charset="0"/>
              </a:rPr>
              <a:t>Thư</a:t>
            </a:r>
            <a:r>
              <a:rPr lang="en-US" sz="3200" b="1" i="1" dirty="0" smtClean="0">
                <a:solidFill>
                  <a:srgbClr val="FF0000"/>
                </a:solidFill>
                <a:latin typeface="Times New Roman" pitchFamily="18" charset="0"/>
                <a:cs typeface="Times New Roman" pitchFamily="18" charset="0"/>
              </a:rPr>
              <a:t> </a:t>
            </a:r>
            <a:r>
              <a:rPr lang="en-US" sz="3200" b="1" i="1" dirty="0" err="1" smtClean="0">
                <a:solidFill>
                  <a:srgbClr val="FF0000"/>
                </a:solidFill>
                <a:latin typeface="Times New Roman" pitchFamily="18" charset="0"/>
                <a:cs typeface="Times New Roman" pitchFamily="18" charset="0"/>
              </a:rPr>
              <a:t>thăm</a:t>
            </a:r>
            <a:r>
              <a:rPr lang="en-US" sz="3200" b="1" i="1" dirty="0" smtClean="0">
                <a:solidFill>
                  <a:srgbClr val="FF0000"/>
                </a:solidFill>
                <a:latin typeface="Times New Roman" pitchFamily="18" charset="0"/>
                <a:cs typeface="Times New Roman" pitchFamily="18" charset="0"/>
              </a:rPr>
              <a:t> </a:t>
            </a:r>
            <a:r>
              <a:rPr lang="en-US" sz="3200" b="1" i="1" dirty="0" err="1" smtClean="0">
                <a:solidFill>
                  <a:srgbClr val="FF0000"/>
                </a:solidFill>
                <a:latin typeface="Times New Roman" pitchFamily="18" charset="0"/>
                <a:cs typeface="Times New Roman" pitchFamily="18" charset="0"/>
              </a:rPr>
              <a:t>bạn</a:t>
            </a:r>
            <a:r>
              <a:rPr lang="en-US" sz="3200" b="1" i="1" dirty="0" smtClean="0">
                <a:solidFill>
                  <a:srgbClr val="FF0000"/>
                </a:solidFill>
                <a:latin typeface="Times New Roman" pitchFamily="18" charset="0"/>
                <a:cs typeface="Times New Roman" pitchFamily="18" charset="0"/>
              </a:rPr>
              <a:t>.</a:t>
            </a:r>
            <a:endParaRPr lang="en-US" sz="32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258845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252342" y="364644"/>
            <a:ext cx="7578641" cy="7140416"/>
          </a:xfrm>
          <a:prstGeom prst="rect">
            <a:avLst/>
          </a:prstGeom>
          <a:noFill/>
          <a:ln w="9525">
            <a:noFill/>
            <a:miter lim="800000"/>
            <a:headEnd/>
            <a:tailEnd/>
          </a:ln>
        </p:spPr>
        <p:txBody>
          <a:bodyPr wrap="square">
            <a:spAutoFit/>
          </a:bodyPr>
          <a:lstStyle/>
          <a:p>
            <a:pPr>
              <a:lnSpc>
                <a:spcPct val="110000"/>
              </a:lnSpc>
              <a:spcBef>
                <a:spcPts val="600"/>
              </a:spcBef>
            </a:pP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Hòa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5 </a:t>
            </a:r>
            <a:r>
              <a:rPr lang="en-US" sz="2000" dirty="0" err="1">
                <a:latin typeface="Times New Roman" panose="02020603050405020304" pitchFamily="18" charset="0"/>
                <a:cs typeface="Times New Roman" panose="02020603050405020304" pitchFamily="18" charset="0"/>
              </a:rPr>
              <a:t>tháng</a:t>
            </a:r>
            <a:r>
              <a:rPr lang="en-US" sz="2000" dirty="0">
                <a:latin typeface="Times New Roman" panose="02020603050405020304" pitchFamily="18" charset="0"/>
                <a:cs typeface="Times New Roman" panose="02020603050405020304" pitchFamily="18" charset="0"/>
              </a:rPr>
              <a:t> 8 </a:t>
            </a:r>
            <a:r>
              <a:rPr lang="en-US" sz="2000" dirty="0" err="1">
                <a:latin typeface="Times New Roman" panose="02020603050405020304" pitchFamily="18" charset="0"/>
                <a:cs typeface="Times New Roman" panose="02020603050405020304" pitchFamily="18" charset="0"/>
              </a:rPr>
              <a:t>năm</a:t>
            </a:r>
            <a:r>
              <a:rPr lang="en-US" sz="2000" dirty="0">
                <a:latin typeface="Times New Roman" panose="02020603050405020304" pitchFamily="18" charset="0"/>
                <a:cs typeface="Times New Roman" panose="02020603050405020304" pitchFamily="18" charset="0"/>
              </a:rPr>
              <a:t> 2000</a:t>
            </a:r>
          </a:p>
          <a:p>
            <a:r>
              <a:rPr lang="en-US" sz="2000" dirty="0">
                <a:latin typeface="Times New Roman" panose="02020603050405020304" pitchFamily="18" charset="0"/>
                <a:cs typeface="Times New Roman" panose="02020603050405020304" pitchFamily="18" charset="0"/>
              </a:rPr>
              <a:t>        </a:t>
            </a:r>
          </a:p>
          <a:p>
            <a:r>
              <a:rPr lang="en-US" sz="2000" dirty="0" err="1">
                <a:latin typeface="Times New Roman" panose="02020603050405020304" pitchFamily="18" charset="0"/>
                <a:cs typeface="Times New Roman" panose="02020603050405020304" pitchFamily="18" charset="0"/>
              </a:rPr>
              <a:t>Bạn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mến</a:t>
            </a:r>
            <a:r>
              <a:rPr lang="en-US" sz="2000" dirty="0">
                <a:latin typeface="Times New Roman" panose="02020603050405020304" pitchFamily="18" charset="0"/>
                <a:cs typeface="Times New Roman" panose="02020603050405020304" pitchFamily="18" charset="0"/>
              </a:rPr>
              <a:t>,</a:t>
            </a:r>
          </a:p>
          <a:p>
            <a:pPr algn="just"/>
            <a:r>
              <a:rPr lang="vi-VN" sz="2000" dirty="0">
                <a:latin typeface="Times New Roman" panose="02020603050405020304" pitchFamily="18" charset="0"/>
                <a:cs typeface="Times New Roman" panose="02020603050405020304" pitchFamily="18" charset="0"/>
              </a:rPr>
              <a:t>        Mình là Quách Tuấn Lương, học sinh lớp 4B Trường Tiểu học Cù Chính Lan, thị xã Hoà Bình. Hôm nay, đọc báo Thiếu niên Tiền phong, mình rất xúc động được biết ba của Hồng đã hi sinh trong trận lũ lụt vừa rồi. Mình gửi bức thư này chia buồn với bạn.</a:t>
            </a:r>
          </a:p>
          <a:p>
            <a:r>
              <a:rPr lang="vi-VN" sz="2000" dirty="0">
                <a:latin typeface="Times New Roman" panose="02020603050405020304" pitchFamily="18" charset="0"/>
                <a:cs typeface="Times New Roman" panose="02020603050405020304" pitchFamily="18" charset="0"/>
              </a:rPr>
              <a:t>       Hồng </a:t>
            </a:r>
            <a:r>
              <a:rPr lang="vi-VN" sz="2000" dirty="0" smtClean="0">
                <a:latin typeface="Times New Roman" panose="02020603050405020304" pitchFamily="18" charset="0"/>
                <a:cs typeface="Times New Roman" panose="02020603050405020304" pitchFamily="18" charset="0"/>
              </a:rPr>
              <a:t>ơi!</a:t>
            </a:r>
            <a:endParaRPr lang="vi-VN" sz="2000" dirty="0">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       Mình hiểu Hồng đau đớn và thiệt thòi như thế nào khi ba Hồng đã ra đi mãi mãi. Nhưng chắc là Hồng cũng tự hào về tấm gương dũng cảm của ba xả ân cứu người giữa dòng nước lũ. Mình tin rằng theo gương ba, Hồng sẽ vượt qua nỗi đau này. Bên cạnh Hồng còn có má, có cô bác và những người bạn mới như mình.</a:t>
            </a:r>
          </a:p>
          <a:p>
            <a:pPr algn="just"/>
            <a:r>
              <a:rPr lang="vi-VN" sz="2000" dirty="0">
                <a:latin typeface="Times New Roman" panose="02020603050405020304" pitchFamily="18" charset="0"/>
                <a:cs typeface="Times New Roman" panose="02020603050405020304" pitchFamily="18" charset="0"/>
              </a:rPr>
              <a:t>       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p>
          <a:p>
            <a:r>
              <a:rPr lang="vi-VN" sz="2000" dirty="0">
                <a:latin typeface="Times New Roman" panose="02020603050405020304" pitchFamily="18" charset="0"/>
                <a:cs typeface="Times New Roman" panose="02020603050405020304" pitchFamily="18" charset="0"/>
              </a:rPr>
              <a:t>       Chúc Hồng khỏe. Mong nhận được thư bạn.</a:t>
            </a:r>
          </a:p>
          <a:p>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Hồng</a:t>
            </a:r>
            <a:endParaRPr lang="en-US"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Quách Tuấn Lương </a:t>
            </a:r>
          </a:p>
          <a:p>
            <a:pPr>
              <a:lnSpc>
                <a:spcPct val="130000"/>
              </a:lnSpc>
              <a:spcBef>
                <a:spcPct val="50000"/>
              </a:spcBef>
            </a:pPr>
            <a:endParaRPr lang="en-US" sz="2000" dirty="0">
              <a:solidFill>
                <a:srgbClr val="00CC00"/>
              </a:solidFill>
              <a:latin typeface="Times New Roman" panose="02020603050405020304" pitchFamily="18" charset="0"/>
              <a:cs typeface="Times New Roman" panose="02020603050405020304" pitchFamily="18" charset="0"/>
            </a:endParaRPr>
          </a:p>
        </p:txBody>
      </p:sp>
      <p:cxnSp>
        <p:nvCxnSpPr>
          <p:cNvPr id="6" name="Straight Connector 5"/>
          <p:cNvCxnSpPr/>
          <p:nvPr/>
        </p:nvCxnSpPr>
        <p:spPr>
          <a:xfrm rot="5400000">
            <a:off x="4671061" y="3504648"/>
            <a:ext cx="6705600" cy="4286"/>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a:spLocks noChangeArrowheads="1"/>
          </p:cNvSpPr>
          <p:nvPr/>
        </p:nvSpPr>
        <p:spPr bwMode="auto">
          <a:xfrm>
            <a:off x="8023863" y="308704"/>
            <a:ext cx="2071429" cy="461665"/>
          </a:xfrm>
          <a:prstGeom prst="rect">
            <a:avLst/>
          </a:prstGeom>
          <a:noFill/>
          <a:ln w="9525">
            <a:noFill/>
            <a:miter lim="800000"/>
            <a:headEnd/>
            <a:tailEnd/>
          </a:ln>
        </p:spPr>
        <p:txBody>
          <a:bodyPr wrap="square">
            <a:spAutoFit/>
          </a:bodyPr>
          <a:lstStyle/>
          <a:p>
            <a:r>
              <a:rPr lang="en-US" sz="2400" b="1" dirty="0" err="1">
                <a:solidFill>
                  <a:srgbClr val="FF0000"/>
                </a:solidFill>
                <a:latin typeface="Times New Roman" pitchFamily="18" charset="0"/>
                <a:cs typeface="Times New Roman" pitchFamily="18" charset="0"/>
              </a:rPr>
              <a:t>Phần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đầu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thư</a:t>
            </a:r>
            <a:endParaRPr lang="en-US" sz="2400" b="1" dirty="0">
              <a:solidFill>
                <a:srgbClr val="FF0000"/>
              </a:solidFill>
              <a:latin typeface="Times New Roman" pitchFamily="18" charset="0"/>
              <a:cs typeface="Times New Roman" pitchFamily="18" charset="0"/>
            </a:endParaRPr>
          </a:p>
        </p:txBody>
      </p:sp>
      <p:sp>
        <p:nvSpPr>
          <p:cNvPr id="15" name="TextBox 14"/>
          <p:cNvSpPr txBox="1">
            <a:spLocks noChangeArrowheads="1"/>
          </p:cNvSpPr>
          <p:nvPr/>
        </p:nvSpPr>
        <p:spPr bwMode="auto">
          <a:xfrm>
            <a:off x="8093198" y="1824335"/>
            <a:ext cx="1929280" cy="461665"/>
          </a:xfrm>
          <a:prstGeom prst="rect">
            <a:avLst/>
          </a:prstGeom>
          <a:noFill/>
          <a:ln w="9525">
            <a:noFill/>
            <a:miter lim="800000"/>
            <a:headEnd/>
            <a:tailEnd/>
          </a:ln>
        </p:spPr>
        <p:txBody>
          <a:bodyPr wrap="square">
            <a:spAutoFit/>
          </a:bodyPr>
          <a:lstStyle/>
          <a:p>
            <a:r>
              <a:rPr lang="en-US" sz="2400" b="1" dirty="0" err="1">
                <a:solidFill>
                  <a:srgbClr val="FF0000"/>
                </a:solidFill>
                <a:latin typeface="Times New Roman" pitchFamily="18" charset="0"/>
                <a:cs typeface="Times New Roman" pitchFamily="18" charset="0"/>
              </a:rPr>
              <a:t>Phần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chính</a:t>
            </a:r>
            <a:endParaRPr lang="en-US" sz="2400" b="1" dirty="0">
              <a:solidFill>
                <a:srgbClr val="FF0000"/>
              </a:solidFill>
              <a:latin typeface="Times New Roman" pitchFamily="18" charset="0"/>
              <a:cs typeface="Times New Roman" pitchFamily="18" charset="0"/>
            </a:endParaRPr>
          </a:p>
        </p:txBody>
      </p:sp>
      <p:sp>
        <p:nvSpPr>
          <p:cNvPr id="16" name="TextBox 15"/>
          <p:cNvSpPr txBox="1">
            <a:spLocks noChangeArrowheads="1"/>
          </p:cNvSpPr>
          <p:nvPr/>
        </p:nvSpPr>
        <p:spPr bwMode="auto">
          <a:xfrm>
            <a:off x="8243458" y="5486400"/>
            <a:ext cx="2028119" cy="461665"/>
          </a:xfrm>
          <a:prstGeom prst="rect">
            <a:avLst/>
          </a:prstGeom>
          <a:noFill/>
          <a:ln w="9525">
            <a:noFill/>
            <a:miter lim="800000"/>
            <a:headEnd/>
            <a:tailEnd/>
          </a:ln>
        </p:spPr>
        <p:txBody>
          <a:bodyPr wrap="none">
            <a:spAutoFit/>
          </a:bodyPr>
          <a:lstStyle/>
          <a:p>
            <a:r>
              <a:rPr lang="en-US" sz="2400" b="1" dirty="0" err="1">
                <a:solidFill>
                  <a:srgbClr val="FF0000"/>
                </a:solidFill>
                <a:latin typeface="Times New Roman" pitchFamily="18" charset="0"/>
                <a:cs typeface="Times New Roman" pitchFamily="18" charset="0"/>
              </a:rPr>
              <a:t>Phần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cuối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thư</a:t>
            </a:r>
            <a:endParaRPr lang="en-US" sz="2400" b="1" dirty="0">
              <a:solidFill>
                <a:srgbClr val="FF0000"/>
              </a:solidFill>
              <a:latin typeface="Times New Roman" pitchFamily="18" charset="0"/>
              <a:cs typeface="Times New Roman" pitchFamily="18" charset="0"/>
            </a:endParaRPr>
          </a:p>
        </p:txBody>
      </p:sp>
      <p:sp>
        <p:nvSpPr>
          <p:cNvPr id="17" name="TextBox 16"/>
          <p:cNvSpPr txBox="1">
            <a:spLocks noChangeArrowheads="1"/>
          </p:cNvSpPr>
          <p:nvPr/>
        </p:nvSpPr>
        <p:spPr bwMode="auto">
          <a:xfrm>
            <a:off x="8229600" y="769203"/>
            <a:ext cx="4114800" cy="830997"/>
          </a:xfrm>
          <a:prstGeom prst="rect">
            <a:avLst/>
          </a:prstGeom>
          <a:noFill/>
          <a:ln w="9525">
            <a:noFill/>
            <a:miter lim="800000"/>
            <a:headEnd/>
            <a:tailEnd/>
          </a:ln>
        </p:spPr>
        <p:txBody>
          <a:bodyPr>
            <a:spAutoFit/>
          </a:bodyPr>
          <a:lstStyle/>
          <a:p>
            <a:r>
              <a:rPr lang="en-US" sz="2000" dirty="0" smtClean="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Địa</a:t>
            </a:r>
            <a:r>
              <a:rPr lang="en-US" sz="2400" dirty="0" smtClean="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điểm</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thời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gian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viết</a:t>
            </a:r>
            <a:r>
              <a:rPr lang="en-US" sz="2400" dirty="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thư</a:t>
            </a:r>
            <a:r>
              <a:rPr lang="en-US" sz="2400" dirty="0" smtClean="0">
                <a:solidFill>
                  <a:srgbClr val="0000FF"/>
                </a:solidFill>
                <a:latin typeface="Times New Roman" pitchFamily="18" charset="0"/>
                <a:cs typeface="Times New Roman" pitchFamily="18" charset="0"/>
              </a:rPr>
              <a:t>.</a:t>
            </a:r>
            <a:endParaRPr lang="en-US" sz="2400" dirty="0">
              <a:solidFill>
                <a:srgbClr val="0000FF"/>
              </a:solidFill>
              <a:latin typeface="Times New Roman" pitchFamily="18" charset="0"/>
              <a:cs typeface="Times New Roman" pitchFamily="18" charset="0"/>
            </a:endParaRPr>
          </a:p>
          <a:p>
            <a:r>
              <a:rPr lang="en-US" sz="2400" dirty="0">
                <a:solidFill>
                  <a:srgbClr val="0000FF"/>
                </a:solidFill>
                <a:latin typeface="Times New Roman" pitchFamily="18" charset="0"/>
                <a:cs typeface="Times New Roman" pitchFamily="18" charset="0"/>
              </a:rPr>
              <a:t> </a:t>
            </a:r>
            <a:r>
              <a:rPr lang="en-US" sz="2400" dirty="0" smtClean="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Lời</a:t>
            </a:r>
            <a:r>
              <a:rPr lang="en-US" sz="2400" dirty="0" smtClean="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thưa</a:t>
            </a:r>
            <a:r>
              <a:rPr lang="en-US" sz="2400" dirty="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gửi</a:t>
            </a:r>
            <a:r>
              <a:rPr lang="en-US" sz="2400" dirty="0" smtClean="0">
                <a:solidFill>
                  <a:srgbClr val="0000FF"/>
                </a:solidFill>
                <a:latin typeface="Times New Roman" pitchFamily="18" charset="0"/>
                <a:cs typeface="Times New Roman" pitchFamily="18" charset="0"/>
              </a:rPr>
              <a:t>.</a:t>
            </a:r>
            <a:endParaRPr lang="en-US" sz="2400" dirty="0">
              <a:solidFill>
                <a:srgbClr val="0000FF"/>
              </a:solidFill>
              <a:latin typeface="Times New Roman" pitchFamily="18" charset="0"/>
              <a:cs typeface="Times New Roman" pitchFamily="18" charset="0"/>
            </a:endParaRPr>
          </a:p>
        </p:txBody>
      </p:sp>
      <p:sp>
        <p:nvSpPr>
          <p:cNvPr id="18" name="TextBox 17"/>
          <p:cNvSpPr txBox="1">
            <a:spLocks noChangeArrowheads="1"/>
          </p:cNvSpPr>
          <p:nvPr/>
        </p:nvSpPr>
        <p:spPr bwMode="auto">
          <a:xfrm>
            <a:off x="8077200" y="2281535"/>
            <a:ext cx="4114800" cy="461665"/>
          </a:xfrm>
          <a:prstGeom prst="rect">
            <a:avLst/>
          </a:prstGeom>
          <a:noFill/>
          <a:ln w="9525">
            <a:noFill/>
            <a:miter lim="800000"/>
            <a:headEnd/>
            <a:tailEnd/>
          </a:ln>
        </p:spPr>
        <p:txBody>
          <a:bodyPr>
            <a:spAutoFit/>
          </a:bodyPr>
          <a:lstStyle/>
          <a:p>
            <a:pPr>
              <a:buFontTx/>
              <a:buChar char="-"/>
            </a:pPr>
            <a:r>
              <a:rPr lang="en-US" sz="2000" dirty="0">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Nêu</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mục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đích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lí</a:t>
            </a:r>
            <a:r>
              <a:rPr lang="en-US" sz="2400" dirty="0">
                <a:solidFill>
                  <a:srgbClr val="0000FF"/>
                </a:solidFill>
                <a:latin typeface="Times New Roman" pitchFamily="18" charset="0"/>
                <a:cs typeface="Times New Roman" pitchFamily="18" charset="0"/>
              </a:rPr>
              <a:t> do </a:t>
            </a:r>
            <a:r>
              <a:rPr lang="en-US" sz="2400" dirty="0" err="1">
                <a:solidFill>
                  <a:srgbClr val="0000FF"/>
                </a:solidFill>
                <a:latin typeface="Times New Roman" pitchFamily="18" charset="0"/>
                <a:cs typeface="Times New Roman" pitchFamily="18" charset="0"/>
              </a:rPr>
              <a:t>viết</a:t>
            </a:r>
            <a:r>
              <a:rPr lang="en-US" sz="2400" dirty="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thư</a:t>
            </a:r>
            <a:r>
              <a:rPr lang="en-US" sz="2400" dirty="0" smtClean="0">
                <a:solidFill>
                  <a:srgbClr val="0000FF"/>
                </a:solidFill>
                <a:latin typeface="Times New Roman" pitchFamily="18" charset="0"/>
                <a:cs typeface="Times New Roman" pitchFamily="18" charset="0"/>
              </a:rPr>
              <a:t>.</a:t>
            </a:r>
            <a:endParaRPr lang="en-US" sz="2400" dirty="0">
              <a:solidFill>
                <a:srgbClr val="0000FF"/>
              </a:solidFill>
              <a:latin typeface="Times New Roman" pitchFamily="18" charset="0"/>
              <a:cs typeface="Times New Roman" pitchFamily="18" charset="0"/>
            </a:endParaRPr>
          </a:p>
        </p:txBody>
      </p:sp>
      <p:sp>
        <p:nvSpPr>
          <p:cNvPr id="19" name="TextBox 18"/>
          <p:cNvSpPr txBox="1">
            <a:spLocks noChangeArrowheads="1"/>
          </p:cNvSpPr>
          <p:nvPr/>
        </p:nvSpPr>
        <p:spPr bwMode="auto">
          <a:xfrm>
            <a:off x="8037892" y="2938133"/>
            <a:ext cx="4114800" cy="830997"/>
          </a:xfrm>
          <a:prstGeom prst="rect">
            <a:avLst/>
          </a:prstGeom>
          <a:noFill/>
          <a:ln w="9525">
            <a:noFill/>
            <a:miter lim="800000"/>
            <a:headEnd/>
            <a:tailEnd/>
          </a:ln>
        </p:spPr>
        <p:txBody>
          <a:bodyPr>
            <a:spAutoFit/>
          </a:bodyPr>
          <a:lstStyle/>
          <a:p>
            <a:pPr>
              <a:buFontTx/>
              <a:buChar char="-"/>
            </a:pPr>
            <a:r>
              <a:rPr lang="en-US" sz="2000" dirty="0">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Thăm</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hỏi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tình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hình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của</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người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nhận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thư</a:t>
            </a:r>
            <a:r>
              <a:rPr lang="en-US" sz="2400" dirty="0">
                <a:solidFill>
                  <a:srgbClr val="0000FF"/>
                </a:solidFill>
                <a:latin typeface="Times New Roman" pitchFamily="18" charset="0"/>
                <a:cs typeface="Times New Roman" pitchFamily="18" charset="0"/>
              </a:rPr>
              <a:t>.</a:t>
            </a:r>
          </a:p>
        </p:txBody>
      </p:sp>
      <p:sp>
        <p:nvSpPr>
          <p:cNvPr id="20" name="TextBox 19"/>
          <p:cNvSpPr txBox="1">
            <a:spLocks noChangeArrowheads="1"/>
          </p:cNvSpPr>
          <p:nvPr/>
        </p:nvSpPr>
        <p:spPr bwMode="auto">
          <a:xfrm>
            <a:off x="8077200" y="3810000"/>
            <a:ext cx="4246723" cy="830997"/>
          </a:xfrm>
          <a:prstGeom prst="rect">
            <a:avLst/>
          </a:prstGeom>
          <a:noFill/>
          <a:ln w="9525">
            <a:noFill/>
            <a:miter lim="800000"/>
            <a:headEnd/>
            <a:tailEnd/>
          </a:ln>
        </p:spPr>
        <p:txBody>
          <a:bodyPr wrap="square">
            <a:spAutoFit/>
          </a:bodyPr>
          <a:lstStyle/>
          <a:p>
            <a:pPr>
              <a:buFontTx/>
              <a:buChar char="-"/>
            </a:pPr>
            <a:r>
              <a:rPr lang="en-US" sz="2400" dirty="0">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Thông</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báo</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tình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hình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của</a:t>
            </a:r>
            <a:r>
              <a:rPr lang="en-US" sz="2400" dirty="0">
                <a:solidFill>
                  <a:srgbClr val="0000FF"/>
                </a:solidFill>
                <a:latin typeface="Times New Roman" pitchFamily="18" charset="0"/>
                <a:cs typeface="Times New Roman" pitchFamily="18" charset="0"/>
              </a:rPr>
              <a:t> người </a:t>
            </a:r>
            <a:r>
              <a:rPr lang="en-US" sz="2400" dirty="0" err="1">
                <a:solidFill>
                  <a:srgbClr val="0000FF"/>
                </a:solidFill>
                <a:latin typeface="Times New Roman" pitchFamily="18" charset="0"/>
                <a:cs typeface="Times New Roman" pitchFamily="18" charset="0"/>
              </a:rPr>
              <a:t>viết</a:t>
            </a:r>
            <a:r>
              <a:rPr lang="en-US" sz="2400" dirty="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thư</a:t>
            </a:r>
            <a:r>
              <a:rPr lang="en-US" sz="2400" dirty="0" smtClean="0">
                <a:solidFill>
                  <a:srgbClr val="0000FF"/>
                </a:solidFill>
                <a:latin typeface="Times New Roman" pitchFamily="18" charset="0"/>
                <a:cs typeface="Times New Roman" pitchFamily="18" charset="0"/>
              </a:rPr>
              <a:t>.</a:t>
            </a:r>
            <a:endParaRPr lang="en-US" sz="2400" dirty="0">
              <a:solidFill>
                <a:srgbClr val="0000FF"/>
              </a:solidFill>
              <a:latin typeface="Times New Roman" pitchFamily="18" charset="0"/>
              <a:cs typeface="Times New Roman" pitchFamily="18" charset="0"/>
            </a:endParaRPr>
          </a:p>
        </p:txBody>
      </p:sp>
      <p:sp>
        <p:nvSpPr>
          <p:cNvPr id="21" name="TextBox 20"/>
          <p:cNvSpPr txBox="1">
            <a:spLocks noChangeArrowheads="1"/>
          </p:cNvSpPr>
          <p:nvPr/>
        </p:nvSpPr>
        <p:spPr bwMode="auto">
          <a:xfrm>
            <a:off x="8112527" y="4648200"/>
            <a:ext cx="4114800" cy="830997"/>
          </a:xfrm>
          <a:prstGeom prst="rect">
            <a:avLst/>
          </a:prstGeom>
          <a:noFill/>
          <a:ln w="9525">
            <a:noFill/>
            <a:miter lim="800000"/>
            <a:headEnd/>
            <a:tailEnd/>
          </a:ln>
        </p:spPr>
        <p:txBody>
          <a:bodyPr>
            <a:spAutoFit/>
          </a:bodyPr>
          <a:lstStyle/>
          <a:p>
            <a:pPr algn="just">
              <a:buFontTx/>
              <a:buChar char="-"/>
            </a:pPr>
            <a:r>
              <a:rPr lang="en-US" sz="2400" dirty="0">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Nêu</a:t>
            </a:r>
            <a:r>
              <a:rPr lang="en-US" sz="2400" dirty="0">
                <a:solidFill>
                  <a:srgbClr val="0000FF"/>
                </a:solidFill>
                <a:latin typeface="Times New Roman" pitchFamily="18" charset="0"/>
                <a:cs typeface="Times New Roman" pitchFamily="18" charset="0"/>
              </a:rPr>
              <a:t> ý </a:t>
            </a:r>
            <a:r>
              <a:rPr lang="en-US" sz="2400" dirty="0" err="1">
                <a:solidFill>
                  <a:srgbClr val="0000FF"/>
                </a:solidFill>
                <a:latin typeface="Times New Roman" pitchFamily="18" charset="0"/>
                <a:cs typeface="Times New Roman" pitchFamily="18" charset="0"/>
              </a:rPr>
              <a:t>kiến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trao</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đổi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hoặc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bày</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tỏ</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tình</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cảm</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với</a:t>
            </a:r>
            <a:r>
              <a:rPr lang="en-US" sz="2400" dirty="0">
                <a:solidFill>
                  <a:srgbClr val="0000FF"/>
                </a:solidFill>
                <a:latin typeface="Times New Roman" pitchFamily="18" charset="0"/>
                <a:cs typeface="Times New Roman" pitchFamily="18" charset="0"/>
              </a:rPr>
              <a:t> người </a:t>
            </a:r>
            <a:r>
              <a:rPr lang="en-US" sz="2400" dirty="0" err="1">
                <a:solidFill>
                  <a:srgbClr val="0000FF"/>
                </a:solidFill>
                <a:latin typeface="Times New Roman" pitchFamily="18" charset="0"/>
                <a:cs typeface="Times New Roman" pitchFamily="18" charset="0"/>
              </a:rPr>
              <a:t>nhận</a:t>
            </a:r>
            <a:r>
              <a:rPr lang="en-US" sz="2400" dirty="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thư</a:t>
            </a:r>
            <a:r>
              <a:rPr lang="en-US" sz="2400" dirty="0" smtClean="0">
                <a:solidFill>
                  <a:srgbClr val="0000FF"/>
                </a:solidFill>
                <a:latin typeface="Times New Roman" pitchFamily="18" charset="0"/>
                <a:cs typeface="Times New Roman" pitchFamily="18" charset="0"/>
              </a:rPr>
              <a:t>.</a:t>
            </a:r>
            <a:endParaRPr lang="en-US" sz="2400" dirty="0">
              <a:solidFill>
                <a:srgbClr val="0000FF"/>
              </a:solidFill>
              <a:latin typeface="Times New Roman" pitchFamily="18" charset="0"/>
              <a:cs typeface="Times New Roman" pitchFamily="18" charset="0"/>
            </a:endParaRPr>
          </a:p>
        </p:txBody>
      </p:sp>
      <p:sp>
        <p:nvSpPr>
          <p:cNvPr id="24" name="TextBox 23"/>
          <p:cNvSpPr txBox="1">
            <a:spLocks noChangeArrowheads="1"/>
          </p:cNvSpPr>
          <p:nvPr/>
        </p:nvSpPr>
        <p:spPr bwMode="auto">
          <a:xfrm>
            <a:off x="8097677" y="5943600"/>
            <a:ext cx="4233864" cy="830997"/>
          </a:xfrm>
          <a:prstGeom prst="rect">
            <a:avLst/>
          </a:prstGeom>
          <a:noFill/>
          <a:ln w="9525">
            <a:noFill/>
            <a:miter lim="800000"/>
            <a:headEnd/>
            <a:tailEnd/>
          </a:ln>
        </p:spPr>
        <p:txBody>
          <a:bodyPr wrap="square">
            <a:spAutoFit/>
          </a:bodyPr>
          <a:lstStyle/>
          <a:p>
            <a:pPr>
              <a:buFontTx/>
              <a:buChar char="-"/>
            </a:pP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Lời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chúc</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lời</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cảm</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ơn</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hứa</a:t>
            </a:r>
            <a:r>
              <a:rPr lang="en-US" sz="2400" dirty="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hẹn</a:t>
            </a:r>
            <a:r>
              <a:rPr lang="en-US" sz="2400" dirty="0" smtClean="0">
                <a:solidFill>
                  <a:srgbClr val="0000FF"/>
                </a:solidFill>
                <a:latin typeface="Times New Roman" pitchFamily="18" charset="0"/>
                <a:cs typeface="Times New Roman" pitchFamily="18" charset="0"/>
              </a:rPr>
              <a:t>.</a:t>
            </a:r>
            <a:endParaRPr lang="en-US" sz="2400" dirty="0">
              <a:solidFill>
                <a:srgbClr val="0000FF"/>
              </a:solidFill>
              <a:latin typeface="Times New Roman" pitchFamily="18" charset="0"/>
              <a:cs typeface="Times New Roman" pitchFamily="18" charset="0"/>
            </a:endParaRPr>
          </a:p>
          <a:p>
            <a:pPr>
              <a:buFontTx/>
              <a:buChar char="-"/>
            </a:pP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Chữ</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kí</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và</a:t>
            </a:r>
            <a:r>
              <a:rPr lang="en-US" sz="2400" dirty="0">
                <a:solidFill>
                  <a:srgbClr val="0000FF"/>
                </a:solidFill>
                <a:latin typeface="Times New Roman" pitchFamily="18" charset="0"/>
                <a:cs typeface="Times New Roman" pitchFamily="18" charset="0"/>
              </a:rPr>
              <a:t> </a:t>
            </a:r>
            <a:r>
              <a:rPr lang="en-US" sz="2400" dirty="0" err="1">
                <a:solidFill>
                  <a:srgbClr val="0000FF"/>
                </a:solidFill>
                <a:latin typeface="Times New Roman" pitchFamily="18" charset="0"/>
                <a:cs typeface="Times New Roman" pitchFamily="18" charset="0"/>
              </a:rPr>
              <a:t>họ</a:t>
            </a:r>
            <a:r>
              <a:rPr lang="en-US" sz="2400" dirty="0">
                <a:solidFill>
                  <a:srgbClr val="0000FF"/>
                </a:solidFill>
                <a:latin typeface="Times New Roman" pitchFamily="18" charset="0"/>
                <a:cs typeface="Times New Roman" pitchFamily="18" charset="0"/>
              </a:rPr>
              <a:t> </a:t>
            </a:r>
            <a:r>
              <a:rPr lang="en-US" sz="2400" dirty="0" err="1" smtClean="0">
                <a:solidFill>
                  <a:srgbClr val="0000FF"/>
                </a:solidFill>
                <a:latin typeface="Times New Roman" pitchFamily="18" charset="0"/>
                <a:cs typeface="Times New Roman" pitchFamily="18" charset="0"/>
              </a:rPr>
              <a:t>tên</a:t>
            </a:r>
            <a:r>
              <a:rPr lang="en-US" sz="2400" dirty="0" smtClean="0">
                <a:solidFill>
                  <a:srgbClr val="0000FF"/>
                </a:solidFill>
                <a:latin typeface="Times New Roman" pitchFamily="18" charset="0"/>
                <a:cs typeface="Times New Roman" pitchFamily="18" charset="0"/>
              </a:rPr>
              <a:t>.</a:t>
            </a:r>
            <a:endParaRPr lang="en-US" sz="2400" dirty="0">
              <a:solidFill>
                <a:srgbClr val="0000FF"/>
              </a:solidFill>
              <a:latin typeface="Times New Roman" pitchFamily="18" charset="0"/>
              <a:cs typeface="Times New Roman" pitchFamily="18" charset="0"/>
            </a:endParaRPr>
          </a:p>
        </p:txBody>
      </p:sp>
      <p:sp>
        <p:nvSpPr>
          <p:cNvPr id="13" name="TextBox 12"/>
          <p:cNvSpPr txBox="1">
            <a:spLocks noChangeArrowheads="1"/>
          </p:cNvSpPr>
          <p:nvPr/>
        </p:nvSpPr>
        <p:spPr bwMode="auto">
          <a:xfrm>
            <a:off x="7335676" y="757535"/>
            <a:ext cx="4703924" cy="461665"/>
          </a:xfrm>
          <a:prstGeom prst="rect">
            <a:avLst/>
          </a:prstGeom>
          <a:noFill/>
          <a:ln w="9525">
            <a:noFill/>
            <a:miter lim="800000"/>
            <a:headEnd/>
            <a:tailEnd/>
          </a:ln>
        </p:spPr>
        <p:txBody>
          <a:bodyPr wrap="square">
            <a:spAutoFit/>
          </a:bodyPr>
          <a:lstStyle/>
          <a:p>
            <a:pPr lvl="2"/>
            <a:r>
              <a:rPr lang="en-US" sz="2400" dirty="0" err="1" smtClean="0">
                <a:solidFill>
                  <a:srgbClr val="C00000"/>
                </a:solidFill>
                <a:latin typeface="Times New Roman" pitchFamily="18" charset="0"/>
                <a:cs typeface="Times New Roman" pitchFamily="18" charset="0"/>
              </a:rPr>
              <a:t>Phần</a:t>
            </a:r>
            <a:r>
              <a:rPr lang="en-US" sz="2400" dirty="0" smtClean="0">
                <a:solidFill>
                  <a:srgbClr val="C00000"/>
                </a:solidFill>
                <a:latin typeface="Times New Roman" pitchFamily="18" charset="0"/>
                <a:cs typeface="Times New Roman" pitchFamily="18" charset="0"/>
              </a:rPr>
              <a:t> </a:t>
            </a:r>
            <a:r>
              <a:rPr lang="vi-VN" sz="2400" dirty="0">
                <a:solidFill>
                  <a:srgbClr val="C00000"/>
                </a:solidFill>
                <a:latin typeface="Times New Roman" pitchFamily="18" charset="0"/>
                <a:cs typeface="Times New Roman" pitchFamily="18" charset="0"/>
              </a:rPr>
              <a:t>đầu</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th</a:t>
            </a:r>
            <a:r>
              <a:rPr lang="vi-VN" sz="2400" dirty="0">
                <a:solidFill>
                  <a:srgbClr val="C00000"/>
                </a:solidFill>
                <a:latin typeface="Times New Roman" pitchFamily="18" charset="0"/>
                <a:cs typeface="Times New Roman" pitchFamily="18" charset="0"/>
              </a:rPr>
              <a:t>ư</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viết</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những</a:t>
            </a:r>
            <a:r>
              <a:rPr lang="en-US" sz="2400" dirty="0">
                <a:solidFill>
                  <a:srgbClr val="C00000"/>
                </a:solidFill>
                <a:latin typeface="Times New Roman" pitchFamily="18" charset="0"/>
                <a:cs typeface="Times New Roman" pitchFamily="18" charset="0"/>
              </a:rPr>
              <a:t> </a:t>
            </a:r>
            <a:r>
              <a:rPr lang="en-US" sz="2400" dirty="0" err="1">
                <a:solidFill>
                  <a:srgbClr val="C00000"/>
                </a:solidFill>
                <a:latin typeface="Times New Roman" pitchFamily="18" charset="0"/>
                <a:cs typeface="Times New Roman" pitchFamily="18" charset="0"/>
              </a:rPr>
              <a:t>gì</a:t>
            </a:r>
            <a:r>
              <a:rPr lang="en-US" sz="2400" dirty="0">
                <a:solidFill>
                  <a:srgbClr val="C00000"/>
                </a:solidFill>
                <a:latin typeface="Times New Roman" pitchFamily="18" charset="0"/>
                <a:cs typeface="Times New Roman" pitchFamily="18" charset="0"/>
              </a:rPr>
              <a:t>?</a:t>
            </a:r>
          </a:p>
        </p:txBody>
      </p:sp>
      <p:sp>
        <p:nvSpPr>
          <p:cNvPr id="22" name="TextBox 21"/>
          <p:cNvSpPr txBox="1"/>
          <p:nvPr/>
        </p:nvSpPr>
        <p:spPr>
          <a:xfrm>
            <a:off x="255896" y="366104"/>
            <a:ext cx="7630002" cy="1046440"/>
          </a:xfrm>
          <a:prstGeom prst="rect">
            <a:avLst/>
          </a:prstGeom>
          <a:noFill/>
        </p:spPr>
        <p:txBody>
          <a:bodyPr wrap="square" rtlCol="0">
            <a:spAutoFit/>
          </a:bodyPr>
          <a:lstStyle/>
          <a:p>
            <a:pPr lvl="0">
              <a:lnSpc>
                <a:spcPct val="110000"/>
              </a:lnSpc>
              <a:spcBef>
                <a:spcPts val="600"/>
              </a:spcBef>
            </a:pP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smtClean="0">
                <a:solidFill>
                  <a:srgbClr val="FF0000"/>
                </a:solidFill>
                <a:latin typeface="Times New Roman" panose="02020603050405020304" pitchFamily="18" charset="0"/>
                <a:cs typeface="Times New Roman" panose="02020603050405020304" pitchFamily="18" charset="0"/>
              </a:rPr>
              <a:t>Hòa</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Bình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ngày</a:t>
            </a:r>
            <a:r>
              <a:rPr lang="en-US" sz="2000" dirty="0">
                <a:solidFill>
                  <a:srgbClr val="FF0000"/>
                </a:solidFill>
                <a:latin typeface="Times New Roman" panose="02020603050405020304" pitchFamily="18" charset="0"/>
                <a:cs typeface="Times New Roman" panose="02020603050405020304" pitchFamily="18" charset="0"/>
              </a:rPr>
              <a:t> 5 </a:t>
            </a:r>
            <a:r>
              <a:rPr lang="en-US" sz="2000" dirty="0" err="1">
                <a:solidFill>
                  <a:srgbClr val="FF0000"/>
                </a:solidFill>
                <a:latin typeface="Times New Roman" panose="02020603050405020304" pitchFamily="18" charset="0"/>
                <a:cs typeface="Times New Roman" panose="02020603050405020304" pitchFamily="18" charset="0"/>
              </a:rPr>
              <a:t>tháng</a:t>
            </a:r>
            <a:r>
              <a:rPr lang="en-US" sz="2000" dirty="0">
                <a:solidFill>
                  <a:srgbClr val="FF0000"/>
                </a:solidFill>
                <a:latin typeface="Times New Roman" panose="02020603050405020304" pitchFamily="18" charset="0"/>
                <a:cs typeface="Times New Roman" panose="02020603050405020304" pitchFamily="18" charset="0"/>
              </a:rPr>
              <a:t> 8 </a:t>
            </a:r>
            <a:r>
              <a:rPr lang="en-US" sz="2000" dirty="0" err="1">
                <a:solidFill>
                  <a:srgbClr val="FF0000"/>
                </a:solidFill>
                <a:latin typeface="Times New Roman" panose="02020603050405020304" pitchFamily="18" charset="0"/>
                <a:cs typeface="Times New Roman" panose="02020603050405020304" pitchFamily="18" charset="0"/>
              </a:rPr>
              <a:t>năm</a:t>
            </a:r>
            <a:r>
              <a:rPr lang="en-US" sz="2000" dirty="0">
                <a:solidFill>
                  <a:srgbClr val="FF0000"/>
                </a:solidFill>
                <a:latin typeface="Times New Roman" panose="02020603050405020304" pitchFamily="18" charset="0"/>
                <a:cs typeface="Times New Roman" panose="02020603050405020304" pitchFamily="18" charset="0"/>
              </a:rPr>
              <a:t> 2000</a:t>
            </a:r>
          </a:p>
          <a:p>
            <a:pPr lvl="0"/>
            <a:r>
              <a:rPr lang="en-US" sz="2000" dirty="0">
                <a:solidFill>
                  <a:srgbClr val="FF0000"/>
                </a:solidFill>
                <a:latin typeface="Times New Roman" panose="02020603050405020304" pitchFamily="18" charset="0"/>
                <a:cs typeface="Times New Roman" panose="02020603050405020304" pitchFamily="18" charset="0"/>
              </a:rPr>
              <a:t>        </a:t>
            </a:r>
          </a:p>
          <a:p>
            <a:pPr lvl="0"/>
            <a:r>
              <a:rPr lang="en-US" sz="2000" dirty="0" err="1">
                <a:solidFill>
                  <a:srgbClr val="FF0000"/>
                </a:solidFill>
                <a:latin typeface="Times New Roman" panose="02020603050405020304" pitchFamily="18" charset="0"/>
                <a:cs typeface="Times New Roman" panose="02020603050405020304" pitchFamily="18" charset="0"/>
              </a:rPr>
              <a:t>Bạn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Hồng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thân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mến</a:t>
            </a:r>
            <a:r>
              <a:rPr lang="en-US" sz="2000" dirty="0">
                <a:solidFill>
                  <a:srgbClr val="FF0000"/>
                </a:solidFill>
                <a:latin typeface="Times New Roman" panose="02020603050405020304" pitchFamily="18" charset="0"/>
                <a:cs typeface="Times New Roman" panose="02020603050405020304" pitchFamily="18" charset="0"/>
              </a:rPr>
              <a:t>,</a:t>
            </a:r>
          </a:p>
        </p:txBody>
      </p:sp>
      <p:sp>
        <p:nvSpPr>
          <p:cNvPr id="26" name="Text Box 2"/>
          <p:cNvSpPr txBox="1">
            <a:spLocks noChangeArrowheads="1"/>
          </p:cNvSpPr>
          <p:nvPr/>
        </p:nvSpPr>
        <p:spPr bwMode="auto">
          <a:xfrm>
            <a:off x="255896" y="359181"/>
            <a:ext cx="7578641" cy="2585323"/>
          </a:xfrm>
          <a:prstGeom prst="rect">
            <a:avLst/>
          </a:prstGeom>
          <a:noFill/>
          <a:ln w="9525">
            <a:noFill/>
            <a:miter lim="800000"/>
            <a:headEnd/>
            <a:tailEnd/>
          </a:ln>
        </p:spPr>
        <p:txBody>
          <a:bodyPr wrap="square">
            <a:spAutoFit/>
          </a:bodyPr>
          <a:lstStyle/>
          <a:p>
            <a:pPr>
              <a:lnSpc>
                <a:spcPct val="110000"/>
              </a:lnSpc>
              <a:spcBef>
                <a:spcPts val="600"/>
              </a:spcBef>
            </a:pPr>
            <a:r>
              <a:rPr lang="en-US" sz="2000" dirty="0" smtClean="0">
                <a:solidFill>
                  <a:srgbClr val="FF0000"/>
                </a:solidFill>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        </a:t>
            </a:r>
          </a:p>
          <a:p>
            <a:endParaRPr lang="en-US" sz="2000" dirty="0" smtClean="0">
              <a:latin typeface="Times New Roman" panose="02020603050405020304" pitchFamily="18" charset="0"/>
              <a:cs typeface="Times New Roman" panose="02020603050405020304" pitchFamily="18" charset="0"/>
            </a:endParaRPr>
          </a:p>
          <a:p>
            <a:pPr algn="just"/>
            <a:r>
              <a:rPr lang="vi-VN" sz="2000" dirty="0" smtClean="0">
                <a:latin typeface="Times New Roman" panose="02020603050405020304" pitchFamily="18" charset="0"/>
                <a:cs typeface="Times New Roman" panose="02020603050405020304" pitchFamily="18" charset="0"/>
              </a:rPr>
              <a:t>        </a:t>
            </a:r>
            <a:r>
              <a:rPr lang="vi-VN" sz="2000" dirty="0" smtClean="0">
                <a:solidFill>
                  <a:srgbClr val="7030A0"/>
                </a:solidFill>
                <a:latin typeface="Times New Roman" panose="02020603050405020304" pitchFamily="18" charset="0"/>
                <a:cs typeface="Times New Roman" panose="02020603050405020304" pitchFamily="18" charset="0"/>
              </a:rPr>
              <a:t>Mình là Quách Tuấn Lương, học sinh lớp 4B Trường Tiểu học Cù Chính Lan, thị xã Hoà Bình. Hôm nay, đọc báo Thiếu niên Tiền phong, mình rất xúc động được biết ba của Hồng đã hi sinh trong trận lũ lụt vừa rồi. Mình gửi bức thư này chia buồn với bạn.     </a:t>
            </a:r>
            <a:endParaRPr lang="vi-VN" sz="2000" dirty="0">
              <a:solidFill>
                <a:srgbClr val="7030A0"/>
              </a:solidFill>
              <a:latin typeface="Times New Roman" panose="02020603050405020304" pitchFamily="18" charset="0"/>
              <a:cs typeface="Times New Roman" panose="02020603050405020304" pitchFamily="18" charset="0"/>
            </a:endParaRPr>
          </a:p>
          <a:p>
            <a:pPr algn="just"/>
            <a:r>
              <a:rPr lang="vi-VN" sz="2000" dirty="0">
                <a:latin typeface="Times New Roman" panose="02020603050405020304" pitchFamily="18" charset="0"/>
                <a:cs typeface="Times New Roman" panose="02020603050405020304" pitchFamily="18" charset="0"/>
              </a:rPr>
              <a:t>       </a:t>
            </a:r>
            <a:endParaRPr lang="en-US" sz="2000" dirty="0">
              <a:solidFill>
                <a:srgbClr val="00CC00"/>
              </a:solidFill>
              <a:latin typeface="Times New Roman" panose="02020603050405020304" pitchFamily="18" charset="0"/>
              <a:cs typeface="Times New Roman" panose="02020603050405020304" pitchFamily="18" charset="0"/>
            </a:endParaRPr>
          </a:p>
        </p:txBody>
      </p:sp>
      <p:sp>
        <p:nvSpPr>
          <p:cNvPr id="27" name="TextBox 26"/>
          <p:cNvSpPr txBox="1">
            <a:spLocks noChangeArrowheads="1"/>
          </p:cNvSpPr>
          <p:nvPr/>
        </p:nvSpPr>
        <p:spPr bwMode="auto">
          <a:xfrm>
            <a:off x="7155182" y="1709916"/>
            <a:ext cx="5168741" cy="1261884"/>
          </a:xfrm>
          <a:prstGeom prst="rect">
            <a:avLst/>
          </a:prstGeom>
          <a:noFill/>
          <a:ln w="9525">
            <a:noFill/>
            <a:miter lim="800000"/>
            <a:headEnd/>
            <a:tailEnd/>
          </a:ln>
        </p:spPr>
        <p:txBody>
          <a:bodyPr wrap="square">
            <a:spAutoFit/>
          </a:bodyPr>
          <a:lstStyle/>
          <a:p>
            <a:pPr lvl="2" algn="just"/>
            <a:r>
              <a:rPr lang="en-US" sz="2800" dirty="0">
                <a:solidFill>
                  <a:srgbClr val="FF0000"/>
                </a:solidFill>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Đoạn</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thư</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từ</a:t>
            </a:r>
            <a:r>
              <a:rPr lang="en-US" sz="2400" dirty="0" smtClean="0">
                <a:solidFill>
                  <a:srgbClr val="C00000"/>
                </a:solidFill>
                <a:latin typeface="Times New Roman" pitchFamily="18" charset="0"/>
                <a:cs typeface="Times New Roman" pitchFamily="18" charset="0"/>
              </a:rPr>
              <a:t> “ </a:t>
            </a:r>
            <a:r>
              <a:rPr lang="en-US" sz="2400" dirty="0" err="1" smtClean="0">
                <a:solidFill>
                  <a:srgbClr val="C00000"/>
                </a:solidFill>
                <a:latin typeface="Times New Roman" pitchFamily="18" charset="0"/>
                <a:cs typeface="Times New Roman" pitchFamily="18" charset="0"/>
              </a:rPr>
              <a:t>Mình</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là</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Quách</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Tuấn</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Lương</a:t>
            </a:r>
            <a:r>
              <a:rPr lang="en-US" sz="2400" dirty="0" smtClean="0">
                <a:solidFill>
                  <a:srgbClr val="C00000"/>
                </a:solidFill>
                <a:latin typeface="Times New Roman" pitchFamily="18" charset="0"/>
                <a:cs typeface="Times New Roman" pitchFamily="18" charset="0"/>
              </a:rPr>
              <a:t>..... chia </a:t>
            </a:r>
            <a:r>
              <a:rPr lang="en-US" sz="2400" dirty="0" err="1" smtClean="0">
                <a:solidFill>
                  <a:srgbClr val="C00000"/>
                </a:solidFill>
                <a:latin typeface="Times New Roman" pitchFamily="18" charset="0"/>
                <a:cs typeface="Times New Roman" pitchFamily="18" charset="0"/>
              </a:rPr>
              <a:t>buồn</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với</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bạn</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có</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nội</a:t>
            </a:r>
            <a:r>
              <a:rPr lang="en-US" sz="2400" dirty="0" smtClean="0">
                <a:solidFill>
                  <a:srgbClr val="C00000"/>
                </a:solidFill>
                <a:latin typeface="Times New Roman" pitchFamily="18" charset="0"/>
                <a:cs typeface="Times New Roman" pitchFamily="18" charset="0"/>
              </a:rPr>
              <a:t> dung </a:t>
            </a:r>
            <a:r>
              <a:rPr lang="en-US" sz="2400" dirty="0" err="1" smtClean="0">
                <a:solidFill>
                  <a:srgbClr val="C00000"/>
                </a:solidFill>
                <a:latin typeface="Times New Roman" pitchFamily="18" charset="0"/>
                <a:cs typeface="Times New Roman" pitchFamily="18" charset="0"/>
              </a:rPr>
              <a:t>thông</a:t>
            </a:r>
            <a:r>
              <a:rPr lang="en-US" sz="2400" dirty="0" smtClean="0">
                <a:solidFill>
                  <a:srgbClr val="C00000"/>
                </a:solidFill>
                <a:latin typeface="Times New Roman" pitchFamily="18" charset="0"/>
                <a:cs typeface="Times New Roman" pitchFamily="18" charset="0"/>
              </a:rPr>
              <a:t> tin </a:t>
            </a:r>
            <a:r>
              <a:rPr lang="en-US" sz="2400" dirty="0" err="1" smtClean="0">
                <a:solidFill>
                  <a:srgbClr val="C00000"/>
                </a:solidFill>
                <a:latin typeface="Times New Roman" pitchFamily="18" charset="0"/>
                <a:cs typeface="Times New Roman" pitchFamily="18" charset="0"/>
              </a:rPr>
              <a:t>là</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gì</a:t>
            </a:r>
            <a:r>
              <a:rPr lang="en-US" sz="2400" dirty="0" smtClean="0">
                <a:solidFill>
                  <a:srgbClr val="C00000"/>
                </a:solidFill>
                <a:latin typeface="Times New Roman" pitchFamily="18" charset="0"/>
                <a:cs typeface="Times New Roman" pitchFamily="18" charset="0"/>
              </a:rPr>
              <a:t>?</a:t>
            </a:r>
            <a:endParaRPr lang="en-US" sz="2400" dirty="0">
              <a:solidFill>
                <a:srgbClr val="C00000"/>
              </a:solidFill>
              <a:latin typeface="Times New Roman" pitchFamily="18" charset="0"/>
              <a:cs typeface="Times New Roman" pitchFamily="18" charset="0"/>
            </a:endParaRPr>
          </a:p>
        </p:txBody>
      </p:sp>
      <p:sp>
        <p:nvSpPr>
          <p:cNvPr id="28" name="Text Box 2"/>
          <p:cNvSpPr txBox="1">
            <a:spLocks noChangeArrowheads="1"/>
          </p:cNvSpPr>
          <p:nvPr/>
        </p:nvSpPr>
        <p:spPr bwMode="auto">
          <a:xfrm>
            <a:off x="242663" y="2188685"/>
            <a:ext cx="7578641" cy="2277547"/>
          </a:xfrm>
          <a:prstGeom prst="rect">
            <a:avLst/>
          </a:prstGeom>
          <a:noFill/>
          <a:ln w="9525">
            <a:noFill/>
            <a:miter lim="800000"/>
            <a:headEnd/>
            <a:tailEnd/>
          </a:ln>
        </p:spPr>
        <p:txBody>
          <a:bodyPr wrap="square">
            <a:spAutoFit/>
          </a:bodyPr>
          <a:lstStyle/>
          <a:p>
            <a:pPr>
              <a:lnSpc>
                <a:spcPct val="110000"/>
              </a:lnSpc>
              <a:spcBef>
                <a:spcPts val="600"/>
              </a:spcBef>
            </a:pPr>
            <a:r>
              <a:rPr lang="en-US" sz="2000" dirty="0" smtClean="0">
                <a:solidFill>
                  <a:srgbClr val="FF0000"/>
                </a:solidFill>
                <a:latin typeface="Times New Roman" panose="02020603050405020304" pitchFamily="18" charset="0"/>
                <a:cs typeface="Times New Roman" panose="02020603050405020304" pitchFamily="18" charset="0"/>
              </a:rPr>
              <a:t>                                        </a:t>
            </a:r>
            <a:endParaRPr lang="vi-VN" sz="2000" dirty="0" smtClean="0">
              <a:latin typeface="Times New Roman" panose="02020603050405020304" pitchFamily="18" charset="0"/>
              <a:cs typeface="Times New Roman" panose="02020603050405020304" pitchFamily="18" charset="0"/>
            </a:endParaRPr>
          </a:p>
          <a:p>
            <a:pPr lvl="0"/>
            <a:r>
              <a:rPr lang="vi-VN" sz="2000" dirty="0" smtClean="0">
                <a:latin typeface="Times New Roman" panose="02020603050405020304" pitchFamily="18" charset="0"/>
                <a:cs typeface="Times New Roman" panose="02020603050405020304" pitchFamily="18" charset="0"/>
              </a:rPr>
              <a:t>       </a:t>
            </a:r>
            <a:r>
              <a:rPr lang="vi-VN" sz="2000" dirty="0">
                <a:solidFill>
                  <a:srgbClr val="0000FF"/>
                </a:solidFill>
                <a:latin typeface="Times New Roman" panose="02020603050405020304" pitchFamily="18" charset="0"/>
                <a:cs typeface="Times New Roman" panose="02020603050405020304" pitchFamily="18" charset="0"/>
              </a:rPr>
              <a:t>Hồng ơi!</a:t>
            </a:r>
          </a:p>
          <a:p>
            <a:pPr lvl="0" algn="just"/>
            <a:r>
              <a:rPr lang="vi-VN" sz="2000" dirty="0">
                <a:solidFill>
                  <a:srgbClr val="0000FF"/>
                </a:solidFill>
                <a:latin typeface="Times New Roman" panose="02020603050405020304" pitchFamily="18" charset="0"/>
                <a:cs typeface="Times New Roman" panose="02020603050405020304" pitchFamily="18" charset="0"/>
              </a:rPr>
              <a:t>       Mình hiểu Hồng đau đớn và thiệt thòi như thế nào khi ba Hồng đã ra đi mãi mãi. Nhưng chắc là Hồng cũng tự hào về tấm gương dũng cảm của ba xả ân cứu người giữa dòng nước lũ. Mình tin rằng theo gương ba, Hồng sẽ vượt qua nỗi đau này. Bên cạnh Hồng còn có má, có cô bác và những người bạn mới như mình.</a:t>
            </a:r>
          </a:p>
        </p:txBody>
      </p:sp>
      <p:sp>
        <p:nvSpPr>
          <p:cNvPr id="29" name="TextBox 28"/>
          <p:cNvSpPr txBox="1">
            <a:spLocks noChangeArrowheads="1"/>
          </p:cNvSpPr>
          <p:nvPr/>
        </p:nvSpPr>
        <p:spPr bwMode="auto">
          <a:xfrm>
            <a:off x="7438249" y="2819400"/>
            <a:ext cx="4677551" cy="1261884"/>
          </a:xfrm>
          <a:prstGeom prst="rect">
            <a:avLst/>
          </a:prstGeom>
          <a:noFill/>
          <a:ln w="9525">
            <a:noFill/>
            <a:miter lim="800000"/>
            <a:headEnd/>
            <a:tailEnd/>
          </a:ln>
        </p:spPr>
        <p:txBody>
          <a:bodyPr wrap="square">
            <a:spAutoFit/>
          </a:bodyPr>
          <a:lstStyle/>
          <a:p>
            <a:pPr lvl="2" algn="just"/>
            <a:r>
              <a:rPr lang="en-US" sz="2800" dirty="0" smtClean="0">
                <a:solidFill>
                  <a:srgbClr val="FF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Đoạn</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thư</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tiếp</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theo</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từ</a:t>
            </a:r>
            <a:r>
              <a:rPr lang="en-US" sz="2400" dirty="0" smtClean="0">
                <a:solidFill>
                  <a:srgbClr val="C00000"/>
                </a:solidFill>
                <a:latin typeface="Times New Roman" pitchFamily="18" charset="0"/>
                <a:cs typeface="Times New Roman" pitchFamily="18" charset="0"/>
              </a:rPr>
              <a:t>   </a:t>
            </a:r>
          </a:p>
          <a:p>
            <a:pPr lvl="2" algn="just"/>
            <a:r>
              <a:rPr lang="en-US" sz="2400" dirty="0" smtClean="0">
                <a:solidFill>
                  <a:srgbClr val="C00000"/>
                </a:solidFill>
                <a:latin typeface="Times New Roman" pitchFamily="18" charset="0"/>
                <a:cs typeface="Times New Roman" pitchFamily="18" charset="0"/>
              </a:rPr>
              <a:t>“</a:t>
            </a:r>
            <a:r>
              <a:rPr lang="en-US" sz="2400" dirty="0" err="1" smtClean="0">
                <a:solidFill>
                  <a:srgbClr val="C00000"/>
                </a:solidFill>
                <a:latin typeface="Times New Roman" pitchFamily="18" charset="0"/>
                <a:cs typeface="Times New Roman" pitchFamily="18" charset="0"/>
              </a:rPr>
              <a:t>Hồng</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ơi</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bạn</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mới</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như</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mình</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thông</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báo</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điều</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gì</a:t>
            </a:r>
            <a:r>
              <a:rPr lang="en-US" sz="2400" dirty="0" smtClean="0">
                <a:solidFill>
                  <a:srgbClr val="C00000"/>
                </a:solidFill>
                <a:latin typeface="Times New Roman" pitchFamily="18" charset="0"/>
                <a:cs typeface="Times New Roman" pitchFamily="18" charset="0"/>
              </a:rPr>
              <a:t>?</a:t>
            </a:r>
            <a:endParaRPr lang="en-US" sz="2400" dirty="0">
              <a:solidFill>
                <a:srgbClr val="C00000"/>
              </a:solidFill>
              <a:latin typeface="Times New Roman" pitchFamily="18" charset="0"/>
              <a:cs typeface="Times New Roman" pitchFamily="18" charset="0"/>
            </a:endParaRPr>
          </a:p>
        </p:txBody>
      </p:sp>
      <p:sp>
        <p:nvSpPr>
          <p:cNvPr id="30" name="TextBox 29"/>
          <p:cNvSpPr txBox="1">
            <a:spLocks noChangeArrowheads="1"/>
          </p:cNvSpPr>
          <p:nvPr/>
        </p:nvSpPr>
        <p:spPr bwMode="auto">
          <a:xfrm>
            <a:off x="7329874" y="4191000"/>
            <a:ext cx="4938326" cy="1261884"/>
          </a:xfrm>
          <a:prstGeom prst="rect">
            <a:avLst/>
          </a:prstGeom>
          <a:noFill/>
          <a:ln w="9525">
            <a:noFill/>
            <a:miter lim="800000"/>
            <a:headEnd/>
            <a:tailEnd/>
          </a:ln>
        </p:spPr>
        <p:txBody>
          <a:bodyPr wrap="square">
            <a:spAutoFit/>
          </a:bodyPr>
          <a:lstStyle/>
          <a:p>
            <a:pPr lvl="2"/>
            <a:r>
              <a:rPr lang="en-US" sz="2800" dirty="0" smtClean="0">
                <a:solidFill>
                  <a:srgbClr val="FF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Đoạn</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thư</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tiếp</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theo</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từ</a:t>
            </a:r>
            <a:r>
              <a:rPr lang="en-US" sz="2400" dirty="0" smtClean="0">
                <a:solidFill>
                  <a:srgbClr val="C00000"/>
                </a:solidFill>
                <a:latin typeface="Times New Roman" pitchFamily="18" charset="0"/>
                <a:cs typeface="Times New Roman" pitchFamily="18" charset="0"/>
              </a:rPr>
              <a:t> “ </a:t>
            </a:r>
            <a:r>
              <a:rPr lang="en-US" sz="2400" dirty="0" err="1" smtClean="0">
                <a:solidFill>
                  <a:srgbClr val="C00000"/>
                </a:solidFill>
                <a:latin typeface="Times New Roman" pitchFamily="18" charset="0"/>
                <a:cs typeface="Times New Roman" pitchFamily="18" charset="0"/>
              </a:rPr>
              <a:t>Mấy</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ngày</a:t>
            </a:r>
            <a:r>
              <a:rPr lang="en-US" sz="2400" dirty="0" smtClean="0">
                <a:solidFill>
                  <a:srgbClr val="C00000"/>
                </a:solidFill>
                <a:latin typeface="Times New Roman" pitchFamily="18" charset="0"/>
                <a:cs typeface="Times New Roman" pitchFamily="18" charset="0"/>
              </a:rPr>
              <a:t> nay..... </a:t>
            </a:r>
            <a:r>
              <a:rPr lang="en-US" sz="2400" dirty="0" err="1" smtClean="0">
                <a:solidFill>
                  <a:srgbClr val="C00000"/>
                </a:solidFill>
                <a:latin typeface="Times New Roman" pitchFamily="18" charset="0"/>
                <a:cs typeface="Times New Roman" pitchFamily="18" charset="0"/>
              </a:rPr>
              <a:t>Mình</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nhé</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nói</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lên</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điều</a:t>
            </a:r>
            <a:r>
              <a:rPr lang="en-US" sz="2400" dirty="0" smtClean="0">
                <a:solidFill>
                  <a:srgbClr val="C00000"/>
                </a:solidFill>
                <a:latin typeface="Times New Roman" pitchFamily="18" charset="0"/>
                <a:cs typeface="Times New Roman" pitchFamily="18" charset="0"/>
              </a:rPr>
              <a:t> </a:t>
            </a:r>
            <a:r>
              <a:rPr lang="en-US" sz="2400" dirty="0" err="1" smtClean="0">
                <a:solidFill>
                  <a:srgbClr val="C00000"/>
                </a:solidFill>
                <a:latin typeface="Times New Roman" pitchFamily="18" charset="0"/>
                <a:cs typeface="Times New Roman" pitchFamily="18" charset="0"/>
              </a:rPr>
              <a:t>gì</a:t>
            </a:r>
            <a:r>
              <a:rPr lang="en-US" sz="2400" dirty="0" smtClean="0">
                <a:solidFill>
                  <a:srgbClr val="C00000"/>
                </a:solidFill>
                <a:latin typeface="Times New Roman" pitchFamily="18" charset="0"/>
                <a:cs typeface="Times New Roman" pitchFamily="18" charset="0"/>
              </a:rPr>
              <a:t>?</a:t>
            </a:r>
            <a:endParaRPr lang="en-US" sz="2400" dirty="0">
              <a:solidFill>
                <a:srgbClr val="C00000"/>
              </a:solidFill>
              <a:latin typeface="Times New Roman" pitchFamily="18" charset="0"/>
              <a:cs typeface="Times New Roman" pitchFamily="18" charset="0"/>
            </a:endParaRPr>
          </a:p>
        </p:txBody>
      </p:sp>
      <p:sp>
        <p:nvSpPr>
          <p:cNvPr id="31" name="Text Box 2"/>
          <p:cNvSpPr txBox="1">
            <a:spLocks noChangeArrowheads="1"/>
          </p:cNvSpPr>
          <p:nvPr/>
        </p:nvSpPr>
        <p:spPr bwMode="auto">
          <a:xfrm>
            <a:off x="244935" y="3725840"/>
            <a:ext cx="7578641" cy="2277547"/>
          </a:xfrm>
          <a:prstGeom prst="rect">
            <a:avLst/>
          </a:prstGeom>
          <a:noFill/>
          <a:ln w="9525">
            <a:noFill/>
            <a:miter lim="800000"/>
            <a:headEnd/>
            <a:tailEnd/>
          </a:ln>
        </p:spPr>
        <p:txBody>
          <a:bodyPr wrap="square">
            <a:spAutoFit/>
          </a:bodyPr>
          <a:lstStyle/>
          <a:p>
            <a:pPr>
              <a:lnSpc>
                <a:spcPct val="110000"/>
              </a:lnSpc>
              <a:spcBef>
                <a:spcPts val="600"/>
              </a:spcBef>
            </a:pPr>
            <a:r>
              <a:rPr lang="en-US" sz="2000" dirty="0" smtClean="0">
                <a:solidFill>
                  <a:srgbClr val="FF0000"/>
                </a:solidFill>
                <a:latin typeface="Times New Roman" panose="02020603050405020304" pitchFamily="18" charset="0"/>
                <a:cs typeface="Times New Roman" panose="02020603050405020304" pitchFamily="18" charset="0"/>
              </a:rPr>
              <a:t>                                        </a:t>
            </a:r>
            <a:endParaRPr lang="vi-VN" sz="2000" dirty="0" smtClean="0">
              <a:latin typeface="Times New Roman" panose="02020603050405020304" pitchFamily="18" charset="0"/>
              <a:cs typeface="Times New Roman" panose="02020603050405020304" pitchFamily="18" charset="0"/>
            </a:endParaRPr>
          </a:p>
          <a:p>
            <a:pPr lvl="0"/>
            <a:r>
              <a:rPr lang="vi-VN" sz="2000" dirty="0" smtClean="0">
                <a:latin typeface="Times New Roman" panose="02020603050405020304" pitchFamily="18" charset="0"/>
                <a:cs typeface="Times New Roman" panose="02020603050405020304" pitchFamily="18" charset="0"/>
              </a:rPr>
              <a:t>       </a:t>
            </a:r>
            <a:endParaRPr lang="vi-VN" sz="2000" dirty="0">
              <a:solidFill>
                <a:srgbClr val="0000FF"/>
              </a:solidFill>
              <a:latin typeface="Times New Roman" panose="02020603050405020304" pitchFamily="18" charset="0"/>
              <a:cs typeface="Times New Roman" panose="02020603050405020304" pitchFamily="18" charset="0"/>
            </a:endParaRPr>
          </a:p>
          <a:p>
            <a:pPr lvl="0" algn="just"/>
            <a:r>
              <a:rPr lang="vi-VN" sz="2000" dirty="0">
                <a:solidFill>
                  <a:srgbClr val="0000FF"/>
                </a:solidFill>
                <a:latin typeface="Times New Roman" panose="02020603050405020304" pitchFamily="18" charset="0"/>
                <a:cs typeface="Times New Roman" panose="02020603050405020304" pitchFamily="18" charset="0"/>
              </a:rPr>
              <a:t>       </a:t>
            </a:r>
            <a:r>
              <a:rPr lang="vi-VN" sz="2000" dirty="0">
                <a:solidFill>
                  <a:srgbClr val="CC0099"/>
                </a:solidFill>
                <a:latin typeface="Times New Roman" panose="02020603050405020304" pitchFamily="18" charset="0"/>
                <a:cs typeface="Times New Roman" panose="02020603050405020304" pitchFamily="18" charset="0"/>
              </a:rPr>
              <a:t>Mấy ngày nay, ở địa phương mình và khắp thị xã đang có phong trào quyên góp ủng hộ đồng bào khắc phục thiên tai. Trường mình cũng vừa tổ chức góp đồ dùng học tập giúp các bạn vùng lũ lụt. Riêng mình gửi tặng Hồng toàn bộ số tiền mình bỏ ống từ mấy năm nay. Hồng nhận cho mình nhé.</a:t>
            </a:r>
          </a:p>
        </p:txBody>
      </p:sp>
      <p:sp>
        <p:nvSpPr>
          <p:cNvPr id="33" name="Text Box 2"/>
          <p:cNvSpPr txBox="1">
            <a:spLocks noChangeArrowheads="1"/>
          </p:cNvSpPr>
          <p:nvPr/>
        </p:nvSpPr>
        <p:spPr bwMode="auto">
          <a:xfrm>
            <a:off x="252342" y="5282386"/>
            <a:ext cx="7578641" cy="2185214"/>
          </a:xfrm>
          <a:prstGeom prst="rect">
            <a:avLst/>
          </a:prstGeom>
          <a:noFill/>
          <a:ln w="9525">
            <a:noFill/>
            <a:miter lim="800000"/>
            <a:headEnd/>
            <a:tailEnd/>
          </a:ln>
        </p:spPr>
        <p:txBody>
          <a:bodyPr wrap="square">
            <a:spAutoFit/>
          </a:bodyPr>
          <a:lstStyle/>
          <a:p>
            <a:r>
              <a:rPr lang="en-US" sz="2000" dirty="0" smtClean="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endParaRPr lang="vi-VN" sz="2000" dirty="0">
              <a:latin typeface="Times New Roman" panose="02020603050405020304" pitchFamily="18" charset="0"/>
              <a:cs typeface="Times New Roman" panose="02020603050405020304" pitchFamily="18" charset="0"/>
            </a:endParaRPr>
          </a:p>
          <a:p>
            <a:r>
              <a:rPr lang="vi-VN" sz="2000" dirty="0">
                <a:latin typeface="Times New Roman" panose="02020603050405020304" pitchFamily="18" charset="0"/>
                <a:cs typeface="Times New Roman" panose="02020603050405020304" pitchFamily="18" charset="0"/>
              </a:rPr>
              <a:t>       </a:t>
            </a:r>
            <a:r>
              <a:rPr lang="vi-VN" sz="2000" dirty="0">
                <a:solidFill>
                  <a:srgbClr val="00B0F0"/>
                </a:solidFill>
                <a:latin typeface="Times New Roman" panose="02020603050405020304" pitchFamily="18" charset="0"/>
                <a:cs typeface="Times New Roman" panose="02020603050405020304" pitchFamily="18" charset="0"/>
              </a:rPr>
              <a:t>Chúc Hồng khỏe. Mong nhận được thư bạn.</a:t>
            </a:r>
          </a:p>
          <a:p>
            <a:r>
              <a:rPr lang="en-US" sz="2000" dirty="0">
                <a:solidFill>
                  <a:srgbClr val="00B0F0"/>
                </a:solidFill>
                <a:latin typeface="Times New Roman" panose="02020603050405020304" pitchFamily="18" charset="0"/>
                <a:cs typeface="Times New Roman" panose="02020603050405020304" pitchFamily="18" charset="0"/>
              </a:rPr>
              <a:t>                                                                               </a:t>
            </a:r>
            <a:r>
              <a:rPr lang="en-US" sz="2000" dirty="0" err="1">
                <a:solidFill>
                  <a:srgbClr val="00B0F0"/>
                </a:solidFill>
                <a:latin typeface="Times New Roman" panose="02020603050405020304" pitchFamily="18" charset="0"/>
                <a:cs typeface="Times New Roman" panose="02020603050405020304" pitchFamily="18" charset="0"/>
              </a:rPr>
              <a:t>Bạn</a:t>
            </a:r>
            <a:r>
              <a:rPr lang="en-US" sz="2000" dirty="0">
                <a:solidFill>
                  <a:srgbClr val="00B0F0"/>
                </a:solidFill>
                <a:latin typeface="Times New Roman" panose="02020603050405020304" pitchFamily="18" charset="0"/>
                <a:cs typeface="Times New Roman" panose="02020603050405020304" pitchFamily="18" charset="0"/>
              </a:rPr>
              <a:t> </a:t>
            </a:r>
            <a:r>
              <a:rPr lang="en-US" sz="2000" dirty="0" err="1">
                <a:solidFill>
                  <a:srgbClr val="00B0F0"/>
                </a:solidFill>
                <a:latin typeface="Times New Roman" panose="02020603050405020304" pitchFamily="18" charset="0"/>
                <a:cs typeface="Times New Roman" panose="02020603050405020304" pitchFamily="18" charset="0"/>
              </a:rPr>
              <a:t>mới</a:t>
            </a:r>
            <a:r>
              <a:rPr lang="en-US" sz="2000" dirty="0">
                <a:solidFill>
                  <a:srgbClr val="00B0F0"/>
                </a:solidFill>
                <a:latin typeface="Times New Roman" panose="02020603050405020304" pitchFamily="18" charset="0"/>
                <a:cs typeface="Times New Roman" panose="02020603050405020304" pitchFamily="18" charset="0"/>
              </a:rPr>
              <a:t> </a:t>
            </a:r>
            <a:r>
              <a:rPr lang="en-US" sz="2000" dirty="0" err="1">
                <a:solidFill>
                  <a:srgbClr val="00B0F0"/>
                </a:solidFill>
                <a:latin typeface="Times New Roman" panose="02020603050405020304" pitchFamily="18" charset="0"/>
                <a:cs typeface="Times New Roman" panose="02020603050405020304" pitchFamily="18" charset="0"/>
              </a:rPr>
              <a:t>của</a:t>
            </a:r>
            <a:r>
              <a:rPr lang="en-US" sz="2000" dirty="0">
                <a:solidFill>
                  <a:srgbClr val="00B0F0"/>
                </a:solidFill>
                <a:latin typeface="Times New Roman" panose="02020603050405020304" pitchFamily="18" charset="0"/>
                <a:cs typeface="Times New Roman" panose="02020603050405020304" pitchFamily="18" charset="0"/>
              </a:rPr>
              <a:t> </a:t>
            </a:r>
            <a:r>
              <a:rPr lang="en-US" sz="2000" dirty="0" err="1">
                <a:solidFill>
                  <a:srgbClr val="00B0F0"/>
                </a:solidFill>
                <a:latin typeface="Times New Roman" panose="02020603050405020304" pitchFamily="18" charset="0"/>
                <a:cs typeface="Times New Roman" panose="02020603050405020304" pitchFamily="18" charset="0"/>
              </a:rPr>
              <a:t>Hồng</a:t>
            </a:r>
            <a:endParaRPr lang="en-US" sz="2000" dirty="0">
              <a:solidFill>
                <a:srgbClr val="00B0F0"/>
              </a:solidFill>
              <a:latin typeface="Times New Roman" panose="02020603050405020304" pitchFamily="18" charset="0"/>
              <a:cs typeface="Times New Roman" panose="02020603050405020304" pitchFamily="18" charset="0"/>
            </a:endParaRPr>
          </a:p>
          <a:p>
            <a:r>
              <a:rPr lang="vi-VN" sz="2000" dirty="0">
                <a:solidFill>
                  <a:srgbClr val="00B0F0"/>
                </a:solidFill>
                <a:latin typeface="Times New Roman" panose="02020603050405020304" pitchFamily="18" charset="0"/>
                <a:cs typeface="Times New Roman" panose="02020603050405020304" pitchFamily="18" charset="0"/>
              </a:rPr>
              <a:t>                                                                               Quách Tuấn Lương </a:t>
            </a:r>
          </a:p>
          <a:p>
            <a:pPr>
              <a:lnSpc>
                <a:spcPct val="130000"/>
              </a:lnSpc>
              <a:spcBef>
                <a:spcPct val="50000"/>
              </a:spcBef>
            </a:pPr>
            <a:endParaRPr lang="en-US" sz="2000" dirty="0">
              <a:solidFill>
                <a:srgbClr val="00CC00"/>
              </a:solidFill>
              <a:latin typeface="Times New Roman" panose="02020603050405020304" pitchFamily="18" charset="0"/>
              <a:cs typeface="Times New Roman" panose="02020603050405020304" pitchFamily="18" charset="0"/>
            </a:endParaRPr>
          </a:p>
        </p:txBody>
      </p:sp>
      <p:sp>
        <p:nvSpPr>
          <p:cNvPr id="34" name="TextBox 33"/>
          <p:cNvSpPr txBox="1">
            <a:spLocks noChangeArrowheads="1"/>
          </p:cNvSpPr>
          <p:nvPr/>
        </p:nvSpPr>
        <p:spPr bwMode="auto">
          <a:xfrm>
            <a:off x="7307582" y="5486400"/>
            <a:ext cx="5036818" cy="892552"/>
          </a:xfrm>
          <a:prstGeom prst="rect">
            <a:avLst/>
          </a:prstGeom>
          <a:noFill/>
          <a:ln w="9525">
            <a:noFill/>
            <a:miter lim="800000"/>
            <a:headEnd/>
            <a:tailEnd/>
          </a:ln>
        </p:spPr>
        <p:txBody>
          <a:bodyPr wrap="square">
            <a:spAutoFit/>
          </a:bodyPr>
          <a:lstStyle/>
          <a:p>
            <a:pPr lvl="2"/>
            <a:r>
              <a:rPr lang="en-US" sz="2800" dirty="0" smtClean="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Nêu</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tác</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dụng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của</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những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dòng</a:t>
            </a:r>
            <a:r>
              <a:rPr lang="en-US" sz="2400" dirty="0">
                <a:solidFill>
                  <a:srgbClr val="FF0000"/>
                </a:solidFill>
                <a:latin typeface="Times New Roman" pitchFamily="18" charset="0"/>
                <a:cs typeface="Times New Roman" pitchFamily="18" charset="0"/>
              </a:rPr>
              <a:t> </a:t>
            </a:r>
            <a:r>
              <a:rPr lang="en-US" sz="2400" dirty="0" err="1">
                <a:solidFill>
                  <a:srgbClr val="FF0000"/>
                </a:solidFill>
                <a:latin typeface="Times New Roman" pitchFamily="18" charset="0"/>
                <a:cs typeface="Times New Roman" pitchFamily="18" charset="0"/>
              </a:rPr>
              <a:t>cuối</a:t>
            </a:r>
            <a:r>
              <a:rPr lang="en-US" sz="2400" dirty="0">
                <a:solidFill>
                  <a:srgbClr val="FF0000"/>
                </a:solidFill>
                <a:latin typeface="Times New Roman" pitchFamily="18" charset="0"/>
                <a:cs typeface="Times New Roman" pitchFamily="18" charset="0"/>
              </a:rPr>
              <a:t> </a:t>
            </a:r>
            <a:r>
              <a:rPr lang="en-US" sz="2400" dirty="0" err="1" smtClean="0">
                <a:solidFill>
                  <a:srgbClr val="FF0000"/>
                </a:solidFill>
                <a:latin typeface="Times New Roman" pitchFamily="18" charset="0"/>
                <a:cs typeface="Times New Roman" pitchFamily="18" charset="0"/>
              </a:rPr>
              <a:t>thư</a:t>
            </a:r>
            <a:r>
              <a:rPr lang="en-US" sz="2400" dirty="0" smtClean="0">
                <a:solidFill>
                  <a:srgbClr val="FF0000"/>
                </a:solidFill>
                <a:latin typeface="Times New Roman" pitchFamily="18" charset="0"/>
                <a:cs typeface="Times New Roman" pitchFamily="18" charset="0"/>
              </a:rPr>
              <a:t>?</a:t>
            </a:r>
            <a:endParaRPr lang="en-US" sz="24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checkerboard(across)">
                                      <p:cBhvr>
                                        <p:cTn id="7" dur="500"/>
                                        <p:tgtEl>
                                          <p:spTgt spid="614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arn(inVertical)">
                                      <p:cBhvr>
                                        <p:cTn id="12" dur="500"/>
                                        <p:tgtEl>
                                          <p:spTgt spid="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fltVal val="0"/>
                                          </p:val>
                                        </p:tav>
                                        <p:tav tm="100000">
                                          <p:val>
                                            <p:strVal val="#ppt_h"/>
                                          </p:val>
                                        </p:tav>
                                      </p:tavLst>
                                    </p:anim>
                                    <p:animEffect transition="in" filter="fade">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xit" presetSubtype="0" fill="hold" grpId="1" nodeType="clickEffect">
                                  <p:stCondLst>
                                    <p:cond delay="0"/>
                                  </p:stCondLst>
                                  <p:childTnLst>
                                    <p:animEffect transition="out" filter="dissolve">
                                      <p:cBhvr>
                                        <p:cTn id="23" dur="1000"/>
                                        <p:tgtEl>
                                          <p:spTgt spid="13"/>
                                        </p:tgtEl>
                                      </p:cBhvr>
                                    </p:animEffect>
                                    <p:set>
                                      <p:cBhvr>
                                        <p:cTn id="24" dur="1" fill="hold">
                                          <p:stCondLst>
                                            <p:cond delay="999"/>
                                          </p:stCondLst>
                                        </p:cTn>
                                        <p:tgtEl>
                                          <p:spTgt spid="13"/>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p:cTn id="29" dur="500" fill="hold"/>
                                        <p:tgtEl>
                                          <p:spTgt spid="17"/>
                                        </p:tgtEl>
                                        <p:attrNameLst>
                                          <p:attrName>ppt_w</p:attrName>
                                        </p:attrNameLst>
                                      </p:cBhvr>
                                      <p:tavLst>
                                        <p:tav tm="0">
                                          <p:val>
                                            <p:fltVal val="0"/>
                                          </p:val>
                                        </p:tav>
                                        <p:tav tm="100000">
                                          <p:val>
                                            <p:strVal val="#ppt_w"/>
                                          </p:val>
                                        </p:tav>
                                      </p:tavLst>
                                    </p:anim>
                                    <p:anim calcmode="lin" valueType="num">
                                      <p:cBhvr>
                                        <p:cTn id="30" dur="500" fill="hold"/>
                                        <p:tgtEl>
                                          <p:spTgt spid="17"/>
                                        </p:tgtEl>
                                        <p:attrNameLst>
                                          <p:attrName>ppt_h</p:attrName>
                                        </p:attrNameLst>
                                      </p:cBhvr>
                                      <p:tavLst>
                                        <p:tav tm="0">
                                          <p:val>
                                            <p:fltVal val="0"/>
                                          </p:val>
                                        </p:tav>
                                        <p:tav tm="100000">
                                          <p:val>
                                            <p:strVal val="#ppt_h"/>
                                          </p:val>
                                        </p:tav>
                                      </p:tavLst>
                                    </p:anim>
                                    <p:animEffect transition="in" filter="fade">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anim calcmode="lin" valueType="num">
                                      <p:cBhvr>
                                        <p:cTn id="36" dur="500" fill="hold"/>
                                        <p:tgtEl>
                                          <p:spTgt spid="14"/>
                                        </p:tgtEl>
                                        <p:attrNameLst>
                                          <p:attrName>ppt_w</p:attrName>
                                        </p:attrNameLst>
                                      </p:cBhvr>
                                      <p:tavLst>
                                        <p:tav tm="0">
                                          <p:val>
                                            <p:fltVal val="0"/>
                                          </p:val>
                                        </p:tav>
                                        <p:tav tm="100000">
                                          <p:val>
                                            <p:strVal val="#ppt_w"/>
                                          </p:val>
                                        </p:tav>
                                      </p:tavLst>
                                    </p:anim>
                                    <p:anim calcmode="lin" valueType="num">
                                      <p:cBhvr>
                                        <p:cTn id="37" dur="500" fill="hold"/>
                                        <p:tgtEl>
                                          <p:spTgt spid="14"/>
                                        </p:tgtEl>
                                        <p:attrNameLst>
                                          <p:attrName>ppt_h</p:attrName>
                                        </p:attrNameLst>
                                      </p:cBhvr>
                                      <p:tavLst>
                                        <p:tav tm="0">
                                          <p:val>
                                            <p:fltVal val="0"/>
                                          </p:val>
                                        </p:tav>
                                        <p:tav tm="100000">
                                          <p:val>
                                            <p:strVal val="#ppt_h"/>
                                          </p:val>
                                        </p:tav>
                                      </p:tavLst>
                                    </p:anim>
                                    <p:animEffect transition="in" filter="fade">
                                      <p:cBhvr>
                                        <p:cTn id="38" dur="500"/>
                                        <p:tgtEl>
                                          <p:spTgt spid="14"/>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circle(in)">
                                      <p:cBhvr>
                                        <p:cTn id="43" dur="2000"/>
                                        <p:tgtEl>
                                          <p:spTgt spid="26"/>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0" fill="hold" grpId="0" nodeType="clickEffect">
                                  <p:stCondLst>
                                    <p:cond delay="0"/>
                                  </p:stCondLst>
                                  <p:childTnLst>
                                    <p:set>
                                      <p:cBhvr>
                                        <p:cTn id="47" dur="1" fill="hold">
                                          <p:stCondLst>
                                            <p:cond delay="0"/>
                                          </p:stCondLst>
                                        </p:cTn>
                                        <p:tgtEl>
                                          <p:spTgt spid="27"/>
                                        </p:tgtEl>
                                        <p:attrNameLst>
                                          <p:attrName>style.visibility</p:attrName>
                                        </p:attrNameLst>
                                      </p:cBhvr>
                                      <p:to>
                                        <p:strVal val="visible"/>
                                      </p:to>
                                    </p:set>
                                    <p:anim calcmode="lin" valueType="num">
                                      <p:cBhvr>
                                        <p:cTn id="48" dur="500" fill="hold"/>
                                        <p:tgtEl>
                                          <p:spTgt spid="27"/>
                                        </p:tgtEl>
                                        <p:attrNameLst>
                                          <p:attrName>ppt_w</p:attrName>
                                        </p:attrNameLst>
                                      </p:cBhvr>
                                      <p:tavLst>
                                        <p:tav tm="0">
                                          <p:val>
                                            <p:fltVal val="0"/>
                                          </p:val>
                                        </p:tav>
                                        <p:tav tm="100000">
                                          <p:val>
                                            <p:strVal val="#ppt_w"/>
                                          </p:val>
                                        </p:tav>
                                      </p:tavLst>
                                    </p:anim>
                                    <p:anim calcmode="lin" valueType="num">
                                      <p:cBhvr>
                                        <p:cTn id="49" dur="500" fill="hold"/>
                                        <p:tgtEl>
                                          <p:spTgt spid="27"/>
                                        </p:tgtEl>
                                        <p:attrNameLst>
                                          <p:attrName>ppt_h</p:attrName>
                                        </p:attrNameLst>
                                      </p:cBhvr>
                                      <p:tavLst>
                                        <p:tav tm="0">
                                          <p:val>
                                            <p:fltVal val="0"/>
                                          </p:val>
                                        </p:tav>
                                        <p:tav tm="100000">
                                          <p:val>
                                            <p:strVal val="#ppt_h"/>
                                          </p:val>
                                        </p:tav>
                                      </p:tavLst>
                                    </p:anim>
                                    <p:animEffect transition="in" filter="fade">
                                      <p:cBhvr>
                                        <p:cTn id="50" dur="500"/>
                                        <p:tgtEl>
                                          <p:spTgt spid="27"/>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xit" presetSubtype="0" fill="hold" grpId="1" nodeType="clickEffect">
                                  <p:stCondLst>
                                    <p:cond delay="0"/>
                                  </p:stCondLst>
                                  <p:childTnLst>
                                    <p:animEffect transition="out" filter="dissolve">
                                      <p:cBhvr>
                                        <p:cTn id="54" dur="1000"/>
                                        <p:tgtEl>
                                          <p:spTgt spid="27"/>
                                        </p:tgtEl>
                                      </p:cBhvr>
                                    </p:animEffect>
                                    <p:set>
                                      <p:cBhvr>
                                        <p:cTn id="55" dur="1" fill="hold">
                                          <p:stCondLst>
                                            <p:cond delay="999"/>
                                          </p:stCondLst>
                                        </p:cTn>
                                        <p:tgtEl>
                                          <p:spTgt spid="27"/>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53" presetClass="entr" presetSubtype="0" fill="hold" grpId="0" nodeType="clickEffect">
                                  <p:stCondLst>
                                    <p:cond delay="0"/>
                                  </p:stCondLst>
                                  <p:childTnLst>
                                    <p:set>
                                      <p:cBhvr>
                                        <p:cTn id="59" dur="1" fill="hold">
                                          <p:stCondLst>
                                            <p:cond delay="0"/>
                                          </p:stCondLst>
                                        </p:cTn>
                                        <p:tgtEl>
                                          <p:spTgt spid="18"/>
                                        </p:tgtEl>
                                        <p:attrNameLst>
                                          <p:attrName>style.visibility</p:attrName>
                                        </p:attrNameLst>
                                      </p:cBhvr>
                                      <p:to>
                                        <p:strVal val="visible"/>
                                      </p:to>
                                    </p:set>
                                    <p:anim calcmode="lin" valueType="num">
                                      <p:cBhvr>
                                        <p:cTn id="60" dur="500" fill="hold"/>
                                        <p:tgtEl>
                                          <p:spTgt spid="18"/>
                                        </p:tgtEl>
                                        <p:attrNameLst>
                                          <p:attrName>ppt_w</p:attrName>
                                        </p:attrNameLst>
                                      </p:cBhvr>
                                      <p:tavLst>
                                        <p:tav tm="0">
                                          <p:val>
                                            <p:fltVal val="0"/>
                                          </p:val>
                                        </p:tav>
                                        <p:tav tm="100000">
                                          <p:val>
                                            <p:strVal val="#ppt_w"/>
                                          </p:val>
                                        </p:tav>
                                      </p:tavLst>
                                    </p:anim>
                                    <p:anim calcmode="lin" valueType="num">
                                      <p:cBhvr>
                                        <p:cTn id="61" dur="500" fill="hold"/>
                                        <p:tgtEl>
                                          <p:spTgt spid="18"/>
                                        </p:tgtEl>
                                        <p:attrNameLst>
                                          <p:attrName>ppt_h</p:attrName>
                                        </p:attrNameLst>
                                      </p:cBhvr>
                                      <p:tavLst>
                                        <p:tav tm="0">
                                          <p:val>
                                            <p:fltVal val="0"/>
                                          </p:val>
                                        </p:tav>
                                        <p:tav tm="100000">
                                          <p:val>
                                            <p:strVal val="#ppt_h"/>
                                          </p:val>
                                        </p:tav>
                                      </p:tavLst>
                                    </p:anim>
                                    <p:animEffect transition="in" filter="fade">
                                      <p:cBhvr>
                                        <p:cTn id="62" dur="500"/>
                                        <p:tgtEl>
                                          <p:spTgt spid="18"/>
                                        </p:tgtEl>
                                      </p:cBhvr>
                                    </p:animEffect>
                                  </p:childTnLst>
                                </p:cTn>
                              </p:par>
                            </p:childTnLst>
                          </p:cTn>
                        </p:par>
                      </p:childTnLst>
                    </p:cTn>
                  </p:par>
                  <p:par>
                    <p:cTn id="63" fill="hold">
                      <p:stCondLst>
                        <p:cond delay="indefinite"/>
                      </p:stCondLst>
                      <p:childTnLst>
                        <p:par>
                          <p:cTn id="64" fill="hold">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checkerboard(across)">
                                      <p:cBhvr>
                                        <p:cTn id="67" dur="500"/>
                                        <p:tgtEl>
                                          <p:spTgt spid="28"/>
                                        </p:tgtEl>
                                      </p:cBhvr>
                                    </p:animEffect>
                                  </p:childTnLst>
                                </p:cTn>
                              </p:par>
                            </p:childTnLst>
                          </p:cTn>
                        </p:par>
                      </p:childTnLst>
                    </p:cTn>
                  </p:par>
                  <p:par>
                    <p:cTn id="68" fill="hold">
                      <p:stCondLst>
                        <p:cond delay="indefinite"/>
                      </p:stCondLst>
                      <p:childTnLst>
                        <p:par>
                          <p:cTn id="69" fill="hold">
                            <p:stCondLst>
                              <p:cond delay="0"/>
                            </p:stCondLst>
                            <p:childTnLst>
                              <p:par>
                                <p:cTn id="70" presetID="53" presetClass="entr" presetSubtype="0" fill="hold" grpId="0" nodeType="clickEffect">
                                  <p:stCondLst>
                                    <p:cond delay="0"/>
                                  </p:stCondLst>
                                  <p:childTnLst>
                                    <p:set>
                                      <p:cBhvr>
                                        <p:cTn id="71" dur="1" fill="hold">
                                          <p:stCondLst>
                                            <p:cond delay="0"/>
                                          </p:stCondLst>
                                        </p:cTn>
                                        <p:tgtEl>
                                          <p:spTgt spid="29"/>
                                        </p:tgtEl>
                                        <p:attrNameLst>
                                          <p:attrName>style.visibility</p:attrName>
                                        </p:attrNameLst>
                                      </p:cBhvr>
                                      <p:to>
                                        <p:strVal val="visible"/>
                                      </p:to>
                                    </p:set>
                                    <p:anim calcmode="lin" valueType="num">
                                      <p:cBhvr>
                                        <p:cTn id="72" dur="500" fill="hold"/>
                                        <p:tgtEl>
                                          <p:spTgt spid="29"/>
                                        </p:tgtEl>
                                        <p:attrNameLst>
                                          <p:attrName>ppt_w</p:attrName>
                                        </p:attrNameLst>
                                      </p:cBhvr>
                                      <p:tavLst>
                                        <p:tav tm="0">
                                          <p:val>
                                            <p:fltVal val="0"/>
                                          </p:val>
                                        </p:tav>
                                        <p:tav tm="100000">
                                          <p:val>
                                            <p:strVal val="#ppt_w"/>
                                          </p:val>
                                        </p:tav>
                                      </p:tavLst>
                                    </p:anim>
                                    <p:anim calcmode="lin" valueType="num">
                                      <p:cBhvr>
                                        <p:cTn id="73" dur="500" fill="hold"/>
                                        <p:tgtEl>
                                          <p:spTgt spid="29"/>
                                        </p:tgtEl>
                                        <p:attrNameLst>
                                          <p:attrName>ppt_h</p:attrName>
                                        </p:attrNameLst>
                                      </p:cBhvr>
                                      <p:tavLst>
                                        <p:tav tm="0">
                                          <p:val>
                                            <p:fltVal val="0"/>
                                          </p:val>
                                        </p:tav>
                                        <p:tav tm="100000">
                                          <p:val>
                                            <p:strVal val="#ppt_h"/>
                                          </p:val>
                                        </p:tav>
                                      </p:tavLst>
                                    </p:anim>
                                    <p:animEffect transition="in" filter="fade">
                                      <p:cBhvr>
                                        <p:cTn id="74" dur="500"/>
                                        <p:tgtEl>
                                          <p:spTgt spid="29"/>
                                        </p:tgtEl>
                                      </p:cBhvr>
                                    </p:animEffect>
                                  </p:childTnLst>
                                </p:cTn>
                              </p:par>
                            </p:childTnLst>
                          </p:cTn>
                        </p:par>
                      </p:childTnLst>
                    </p:cTn>
                  </p:par>
                  <p:par>
                    <p:cTn id="75" fill="hold">
                      <p:stCondLst>
                        <p:cond delay="indefinite"/>
                      </p:stCondLst>
                      <p:childTnLst>
                        <p:par>
                          <p:cTn id="76" fill="hold">
                            <p:stCondLst>
                              <p:cond delay="0"/>
                            </p:stCondLst>
                            <p:childTnLst>
                              <p:par>
                                <p:cTn id="77" presetID="9" presetClass="exit" presetSubtype="0" fill="hold" grpId="1" nodeType="clickEffect">
                                  <p:stCondLst>
                                    <p:cond delay="0"/>
                                  </p:stCondLst>
                                  <p:childTnLst>
                                    <p:animEffect transition="out" filter="dissolve">
                                      <p:cBhvr>
                                        <p:cTn id="78" dur="1000"/>
                                        <p:tgtEl>
                                          <p:spTgt spid="29"/>
                                        </p:tgtEl>
                                      </p:cBhvr>
                                    </p:animEffect>
                                    <p:set>
                                      <p:cBhvr>
                                        <p:cTn id="79" dur="1" fill="hold">
                                          <p:stCondLst>
                                            <p:cond delay="999"/>
                                          </p:stCondLst>
                                        </p:cTn>
                                        <p:tgtEl>
                                          <p:spTgt spid="29"/>
                                        </p:tgtEl>
                                        <p:attrNameLst>
                                          <p:attrName>style.visibility</p:attrName>
                                        </p:attrNameLst>
                                      </p:cBhvr>
                                      <p:to>
                                        <p:strVal val="hidden"/>
                                      </p:to>
                                    </p:set>
                                  </p:childTnLst>
                                </p:cTn>
                              </p:par>
                            </p:childTnLst>
                          </p:cTn>
                        </p:par>
                      </p:childTnLst>
                    </p:cTn>
                  </p:par>
                  <p:par>
                    <p:cTn id="80" fill="hold" nodeType="clickPar">
                      <p:stCondLst>
                        <p:cond delay="indefinite"/>
                      </p:stCondLst>
                      <p:childTnLst>
                        <p:par>
                          <p:cTn id="81" fill="hold" nodeType="withGroup">
                            <p:stCondLst>
                              <p:cond delay="0"/>
                            </p:stCondLst>
                            <p:childTnLst>
                              <p:par>
                                <p:cTn id="82" presetID="53" presetClass="entr" presetSubtype="0" fill="hold" grpId="0" nodeType="clickEffect">
                                  <p:stCondLst>
                                    <p:cond delay="0"/>
                                  </p:stCondLst>
                                  <p:childTnLst>
                                    <p:set>
                                      <p:cBhvr>
                                        <p:cTn id="83" dur="1" fill="hold">
                                          <p:stCondLst>
                                            <p:cond delay="0"/>
                                          </p:stCondLst>
                                        </p:cTn>
                                        <p:tgtEl>
                                          <p:spTgt spid="19"/>
                                        </p:tgtEl>
                                        <p:attrNameLst>
                                          <p:attrName>style.visibility</p:attrName>
                                        </p:attrNameLst>
                                      </p:cBhvr>
                                      <p:to>
                                        <p:strVal val="visible"/>
                                      </p:to>
                                    </p:set>
                                    <p:anim calcmode="lin" valueType="num">
                                      <p:cBhvr>
                                        <p:cTn id="84" dur="500" fill="hold"/>
                                        <p:tgtEl>
                                          <p:spTgt spid="19"/>
                                        </p:tgtEl>
                                        <p:attrNameLst>
                                          <p:attrName>ppt_w</p:attrName>
                                        </p:attrNameLst>
                                      </p:cBhvr>
                                      <p:tavLst>
                                        <p:tav tm="0">
                                          <p:val>
                                            <p:fltVal val="0"/>
                                          </p:val>
                                        </p:tav>
                                        <p:tav tm="100000">
                                          <p:val>
                                            <p:strVal val="#ppt_w"/>
                                          </p:val>
                                        </p:tav>
                                      </p:tavLst>
                                    </p:anim>
                                    <p:anim calcmode="lin" valueType="num">
                                      <p:cBhvr>
                                        <p:cTn id="85" dur="500" fill="hold"/>
                                        <p:tgtEl>
                                          <p:spTgt spid="19"/>
                                        </p:tgtEl>
                                        <p:attrNameLst>
                                          <p:attrName>ppt_h</p:attrName>
                                        </p:attrNameLst>
                                      </p:cBhvr>
                                      <p:tavLst>
                                        <p:tav tm="0">
                                          <p:val>
                                            <p:fltVal val="0"/>
                                          </p:val>
                                        </p:tav>
                                        <p:tav tm="100000">
                                          <p:val>
                                            <p:strVal val="#ppt_h"/>
                                          </p:val>
                                        </p:tav>
                                      </p:tavLst>
                                    </p:anim>
                                    <p:animEffect transition="in" filter="fade">
                                      <p:cBhvr>
                                        <p:cTn id="86" dur="500"/>
                                        <p:tgtEl>
                                          <p:spTgt spid="19"/>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0" fill="hold" grpId="0" nodeType="clickEffect">
                                  <p:stCondLst>
                                    <p:cond delay="0"/>
                                  </p:stCondLst>
                                  <p:childTnLst>
                                    <p:set>
                                      <p:cBhvr>
                                        <p:cTn id="90" dur="1" fill="hold">
                                          <p:stCondLst>
                                            <p:cond delay="0"/>
                                          </p:stCondLst>
                                        </p:cTn>
                                        <p:tgtEl>
                                          <p:spTgt spid="30"/>
                                        </p:tgtEl>
                                        <p:attrNameLst>
                                          <p:attrName>style.visibility</p:attrName>
                                        </p:attrNameLst>
                                      </p:cBhvr>
                                      <p:to>
                                        <p:strVal val="visible"/>
                                      </p:to>
                                    </p:set>
                                    <p:anim calcmode="lin" valueType="num">
                                      <p:cBhvr>
                                        <p:cTn id="91" dur="500" fill="hold"/>
                                        <p:tgtEl>
                                          <p:spTgt spid="30"/>
                                        </p:tgtEl>
                                        <p:attrNameLst>
                                          <p:attrName>ppt_w</p:attrName>
                                        </p:attrNameLst>
                                      </p:cBhvr>
                                      <p:tavLst>
                                        <p:tav tm="0">
                                          <p:val>
                                            <p:fltVal val="0"/>
                                          </p:val>
                                        </p:tav>
                                        <p:tav tm="100000">
                                          <p:val>
                                            <p:strVal val="#ppt_w"/>
                                          </p:val>
                                        </p:tav>
                                      </p:tavLst>
                                    </p:anim>
                                    <p:anim calcmode="lin" valueType="num">
                                      <p:cBhvr>
                                        <p:cTn id="92" dur="500" fill="hold"/>
                                        <p:tgtEl>
                                          <p:spTgt spid="30"/>
                                        </p:tgtEl>
                                        <p:attrNameLst>
                                          <p:attrName>ppt_h</p:attrName>
                                        </p:attrNameLst>
                                      </p:cBhvr>
                                      <p:tavLst>
                                        <p:tav tm="0">
                                          <p:val>
                                            <p:fltVal val="0"/>
                                          </p:val>
                                        </p:tav>
                                        <p:tav tm="100000">
                                          <p:val>
                                            <p:strVal val="#ppt_h"/>
                                          </p:val>
                                        </p:tav>
                                      </p:tavLst>
                                    </p:anim>
                                    <p:animEffect transition="in" filter="fade">
                                      <p:cBhvr>
                                        <p:cTn id="93" dur="500"/>
                                        <p:tgtEl>
                                          <p:spTgt spid="30"/>
                                        </p:tgtEl>
                                      </p:cBhvr>
                                    </p:animEffect>
                                  </p:childTnLst>
                                </p:cTn>
                              </p:par>
                            </p:childTnLst>
                          </p:cTn>
                        </p:par>
                      </p:childTnLst>
                    </p:cTn>
                  </p:par>
                  <p:par>
                    <p:cTn id="94" fill="hold">
                      <p:stCondLst>
                        <p:cond delay="indefinite"/>
                      </p:stCondLst>
                      <p:childTnLst>
                        <p:par>
                          <p:cTn id="95" fill="hold">
                            <p:stCondLst>
                              <p:cond delay="0"/>
                            </p:stCondLst>
                            <p:childTnLst>
                              <p:par>
                                <p:cTn id="96" presetID="5" presetClass="entr" presetSubtype="10" fill="hold" grpId="0" nodeType="clickEffect">
                                  <p:stCondLst>
                                    <p:cond delay="0"/>
                                  </p:stCondLst>
                                  <p:childTnLst>
                                    <p:set>
                                      <p:cBhvr>
                                        <p:cTn id="97" dur="1" fill="hold">
                                          <p:stCondLst>
                                            <p:cond delay="0"/>
                                          </p:stCondLst>
                                        </p:cTn>
                                        <p:tgtEl>
                                          <p:spTgt spid="31"/>
                                        </p:tgtEl>
                                        <p:attrNameLst>
                                          <p:attrName>style.visibility</p:attrName>
                                        </p:attrNameLst>
                                      </p:cBhvr>
                                      <p:to>
                                        <p:strVal val="visible"/>
                                      </p:to>
                                    </p:set>
                                    <p:animEffect transition="in" filter="checkerboard(across)">
                                      <p:cBhvr>
                                        <p:cTn id="98" dur="500"/>
                                        <p:tgtEl>
                                          <p:spTgt spid="31"/>
                                        </p:tgtEl>
                                      </p:cBhvr>
                                    </p:animEffect>
                                  </p:childTnLst>
                                </p:cTn>
                              </p:par>
                            </p:childTnLst>
                          </p:cTn>
                        </p:par>
                      </p:childTnLst>
                    </p:cTn>
                  </p:par>
                  <p:par>
                    <p:cTn id="99" fill="hold">
                      <p:stCondLst>
                        <p:cond delay="indefinite"/>
                      </p:stCondLst>
                      <p:childTnLst>
                        <p:par>
                          <p:cTn id="100" fill="hold">
                            <p:stCondLst>
                              <p:cond delay="0"/>
                            </p:stCondLst>
                            <p:childTnLst>
                              <p:par>
                                <p:cTn id="101" presetID="9" presetClass="exit" presetSubtype="0" fill="hold" grpId="1" nodeType="clickEffect">
                                  <p:stCondLst>
                                    <p:cond delay="0"/>
                                  </p:stCondLst>
                                  <p:childTnLst>
                                    <p:animEffect transition="out" filter="dissolve">
                                      <p:cBhvr>
                                        <p:cTn id="102" dur="1000"/>
                                        <p:tgtEl>
                                          <p:spTgt spid="30"/>
                                        </p:tgtEl>
                                      </p:cBhvr>
                                    </p:animEffect>
                                    <p:set>
                                      <p:cBhvr>
                                        <p:cTn id="103" dur="1" fill="hold">
                                          <p:stCondLst>
                                            <p:cond delay="999"/>
                                          </p:stCondLst>
                                        </p:cTn>
                                        <p:tgtEl>
                                          <p:spTgt spid="30"/>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grpId="0" nodeType="clickEffect">
                                  <p:stCondLst>
                                    <p:cond delay="0"/>
                                  </p:stCondLst>
                                  <p:childTnLst>
                                    <p:set>
                                      <p:cBhvr>
                                        <p:cTn id="107" dur="1" fill="hold">
                                          <p:stCondLst>
                                            <p:cond delay="0"/>
                                          </p:stCondLst>
                                        </p:cTn>
                                        <p:tgtEl>
                                          <p:spTgt spid="20"/>
                                        </p:tgtEl>
                                        <p:attrNameLst>
                                          <p:attrName>style.visibility</p:attrName>
                                        </p:attrNameLst>
                                      </p:cBhvr>
                                      <p:to>
                                        <p:strVal val="visible"/>
                                      </p:to>
                                    </p:set>
                                    <p:animEffect transition="in" filter="barn(inVertical)">
                                      <p:cBhvr>
                                        <p:cTn id="108" dur="500"/>
                                        <p:tgtEl>
                                          <p:spTgt spid="20"/>
                                        </p:tgtEl>
                                      </p:cBhvr>
                                    </p:animEffect>
                                  </p:childTnLst>
                                </p:cTn>
                              </p:par>
                            </p:childTnLst>
                          </p:cTn>
                        </p:par>
                      </p:childTnLst>
                    </p:cTn>
                  </p:par>
                  <p:par>
                    <p:cTn id="109" fill="hold">
                      <p:stCondLst>
                        <p:cond delay="indefinite"/>
                      </p:stCondLst>
                      <p:childTnLst>
                        <p:par>
                          <p:cTn id="110" fill="hold">
                            <p:stCondLst>
                              <p:cond delay="0"/>
                            </p:stCondLst>
                            <p:childTnLst>
                              <p:par>
                                <p:cTn id="111" presetID="6" presetClass="entr" presetSubtype="16" fill="hold" grpId="0" nodeType="clickEffect">
                                  <p:stCondLst>
                                    <p:cond delay="0"/>
                                  </p:stCondLst>
                                  <p:childTnLst>
                                    <p:set>
                                      <p:cBhvr>
                                        <p:cTn id="112" dur="1" fill="hold">
                                          <p:stCondLst>
                                            <p:cond delay="0"/>
                                          </p:stCondLst>
                                        </p:cTn>
                                        <p:tgtEl>
                                          <p:spTgt spid="21"/>
                                        </p:tgtEl>
                                        <p:attrNameLst>
                                          <p:attrName>style.visibility</p:attrName>
                                        </p:attrNameLst>
                                      </p:cBhvr>
                                      <p:to>
                                        <p:strVal val="visible"/>
                                      </p:to>
                                    </p:set>
                                    <p:animEffect transition="in" filter="circle(in)">
                                      <p:cBhvr>
                                        <p:cTn id="113" dur="2000"/>
                                        <p:tgtEl>
                                          <p:spTgt spid="21"/>
                                        </p:tgtEl>
                                      </p:cBhvr>
                                    </p:animEffect>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grpId="0" nodeType="clickEffect">
                                  <p:stCondLst>
                                    <p:cond delay="0"/>
                                  </p:stCondLst>
                                  <p:childTnLst>
                                    <p:set>
                                      <p:cBhvr>
                                        <p:cTn id="117" dur="1" fill="hold">
                                          <p:stCondLst>
                                            <p:cond delay="0"/>
                                          </p:stCondLst>
                                        </p:cTn>
                                        <p:tgtEl>
                                          <p:spTgt spid="15"/>
                                        </p:tgtEl>
                                        <p:attrNameLst>
                                          <p:attrName>style.visibility</p:attrName>
                                        </p:attrNameLst>
                                      </p:cBhvr>
                                      <p:to>
                                        <p:strVal val="visible"/>
                                      </p:to>
                                    </p:set>
                                    <p:animEffect transition="in" filter="fade">
                                      <p:cBhvr>
                                        <p:cTn id="118" dur="1000"/>
                                        <p:tgtEl>
                                          <p:spTgt spid="15"/>
                                        </p:tgtEl>
                                      </p:cBhvr>
                                    </p:animEffect>
                                    <p:anim calcmode="lin" valueType="num">
                                      <p:cBhvr>
                                        <p:cTn id="119" dur="1000" fill="hold"/>
                                        <p:tgtEl>
                                          <p:spTgt spid="15"/>
                                        </p:tgtEl>
                                        <p:attrNameLst>
                                          <p:attrName>ppt_x</p:attrName>
                                        </p:attrNameLst>
                                      </p:cBhvr>
                                      <p:tavLst>
                                        <p:tav tm="0">
                                          <p:val>
                                            <p:strVal val="#ppt_x"/>
                                          </p:val>
                                        </p:tav>
                                        <p:tav tm="100000">
                                          <p:val>
                                            <p:strVal val="#ppt_x"/>
                                          </p:val>
                                        </p:tav>
                                      </p:tavLst>
                                    </p:anim>
                                    <p:anim calcmode="lin" valueType="num">
                                      <p:cBhvr>
                                        <p:cTn id="120"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5" presetClass="entr" presetSubtype="10" fill="hold" grpId="0" nodeType="clickEffect">
                                  <p:stCondLst>
                                    <p:cond delay="0"/>
                                  </p:stCondLst>
                                  <p:childTnLst>
                                    <p:set>
                                      <p:cBhvr>
                                        <p:cTn id="124" dur="1" fill="hold">
                                          <p:stCondLst>
                                            <p:cond delay="0"/>
                                          </p:stCondLst>
                                        </p:cTn>
                                        <p:tgtEl>
                                          <p:spTgt spid="33"/>
                                        </p:tgtEl>
                                        <p:attrNameLst>
                                          <p:attrName>style.visibility</p:attrName>
                                        </p:attrNameLst>
                                      </p:cBhvr>
                                      <p:to>
                                        <p:strVal val="visible"/>
                                      </p:to>
                                    </p:set>
                                    <p:animEffect transition="in" filter="checkerboard(across)">
                                      <p:cBhvr>
                                        <p:cTn id="125" dur="500"/>
                                        <p:tgtEl>
                                          <p:spTgt spid="33"/>
                                        </p:tgtEl>
                                      </p:cBhvr>
                                    </p:animEffect>
                                  </p:childTnLst>
                                </p:cTn>
                              </p:par>
                            </p:childTnLst>
                          </p:cTn>
                        </p:par>
                      </p:childTnLst>
                    </p:cTn>
                  </p:par>
                  <p:par>
                    <p:cTn id="126" fill="hold">
                      <p:stCondLst>
                        <p:cond delay="indefinite"/>
                      </p:stCondLst>
                      <p:childTnLst>
                        <p:par>
                          <p:cTn id="127" fill="hold">
                            <p:stCondLst>
                              <p:cond delay="0"/>
                            </p:stCondLst>
                            <p:childTnLst>
                              <p:par>
                                <p:cTn id="128" presetID="53" presetClass="entr" presetSubtype="0" fill="hold" grpId="0" nodeType="clickEffect">
                                  <p:stCondLst>
                                    <p:cond delay="0"/>
                                  </p:stCondLst>
                                  <p:childTnLst>
                                    <p:set>
                                      <p:cBhvr>
                                        <p:cTn id="129" dur="1" fill="hold">
                                          <p:stCondLst>
                                            <p:cond delay="0"/>
                                          </p:stCondLst>
                                        </p:cTn>
                                        <p:tgtEl>
                                          <p:spTgt spid="34"/>
                                        </p:tgtEl>
                                        <p:attrNameLst>
                                          <p:attrName>style.visibility</p:attrName>
                                        </p:attrNameLst>
                                      </p:cBhvr>
                                      <p:to>
                                        <p:strVal val="visible"/>
                                      </p:to>
                                    </p:set>
                                    <p:anim calcmode="lin" valueType="num">
                                      <p:cBhvr>
                                        <p:cTn id="130" dur="500" fill="hold"/>
                                        <p:tgtEl>
                                          <p:spTgt spid="34"/>
                                        </p:tgtEl>
                                        <p:attrNameLst>
                                          <p:attrName>ppt_w</p:attrName>
                                        </p:attrNameLst>
                                      </p:cBhvr>
                                      <p:tavLst>
                                        <p:tav tm="0">
                                          <p:val>
                                            <p:fltVal val="0"/>
                                          </p:val>
                                        </p:tav>
                                        <p:tav tm="100000">
                                          <p:val>
                                            <p:strVal val="#ppt_w"/>
                                          </p:val>
                                        </p:tav>
                                      </p:tavLst>
                                    </p:anim>
                                    <p:anim calcmode="lin" valueType="num">
                                      <p:cBhvr>
                                        <p:cTn id="131" dur="500" fill="hold"/>
                                        <p:tgtEl>
                                          <p:spTgt spid="34"/>
                                        </p:tgtEl>
                                        <p:attrNameLst>
                                          <p:attrName>ppt_h</p:attrName>
                                        </p:attrNameLst>
                                      </p:cBhvr>
                                      <p:tavLst>
                                        <p:tav tm="0">
                                          <p:val>
                                            <p:fltVal val="0"/>
                                          </p:val>
                                        </p:tav>
                                        <p:tav tm="100000">
                                          <p:val>
                                            <p:strVal val="#ppt_h"/>
                                          </p:val>
                                        </p:tav>
                                      </p:tavLst>
                                    </p:anim>
                                    <p:animEffect transition="in" filter="fade">
                                      <p:cBhvr>
                                        <p:cTn id="132" dur="500"/>
                                        <p:tgtEl>
                                          <p:spTgt spid="34"/>
                                        </p:tgtEl>
                                      </p:cBhvr>
                                    </p:animEffect>
                                  </p:childTnLst>
                                </p:cTn>
                              </p:par>
                            </p:childTnLst>
                          </p:cTn>
                        </p:par>
                      </p:childTnLst>
                    </p:cTn>
                  </p:par>
                  <p:par>
                    <p:cTn id="133" fill="hold">
                      <p:stCondLst>
                        <p:cond delay="indefinite"/>
                      </p:stCondLst>
                      <p:childTnLst>
                        <p:par>
                          <p:cTn id="134" fill="hold">
                            <p:stCondLst>
                              <p:cond delay="0"/>
                            </p:stCondLst>
                            <p:childTnLst>
                              <p:par>
                                <p:cTn id="135" presetID="9" presetClass="exit" presetSubtype="0" fill="hold" grpId="1" nodeType="clickEffect">
                                  <p:stCondLst>
                                    <p:cond delay="0"/>
                                  </p:stCondLst>
                                  <p:childTnLst>
                                    <p:animEffect transition="out" filter="dissolve">
                                      <p:cBhvr>
                                        <p:cTn id="136" dur="1000"/>
                                        <p:tgtEl>
                                          <p:spTgt spid="34"/>
                                        </p:tgtEl>
                                      </p:cBhvr>
                                    </p:animEffect>
                                    <p:set>
                                      <p:cBhvr>
                                        <p:cTn id="137" dur="1" fill="hold">
                                          <p:stCondLst>
                                            <p:cond delay="999"/>
                                          </p:stCondLst>
                                        </p:cTn>
                                        <p:tgtEl>
                                          <p:spTgt spid="34"/>
                                        </p:tgtEl>
                                        <p:attrNameLst>
                                          <p:attrName>style.visibility</p:attrName>
                                        </p:attrNameLst>
                                      </p:cBhvr>
                                      <p:to>
                                        <p:strVal val="hidden"/>
                                      </p:to>
                                    </p:set>
                                  </p:childTnLst>
                                </p:cTn>
                              </p:par>
                            </p:childTnLst>
                          </p:cTn>
                        </p:par>
                      </p:childTnLst>
                    </p:cTn>
                  </p:par>
                  <p:par>
                    <p:cTn id="138" fill="hold">
                      <p:stCondLst>
                        <p:cond delay="indefinite"/>
                      </p:stCondLst>
                      <p:childTnLst>
                        <p:par>
                          <p:cTn id="139" fill="hold">
                            <p:stCondLst>
                              <p:cond delay="0"/>
                            </p:stCondLst>
                            <p:childTnLst>
                              <p:par>
                                <p:cTn id="140" presetID="16" presetClass="entr" presetSubtype="21" fill="hold" grpId="0" nodeType="clickEffect">
                                  <p:stCondLst>
                                    <p:cond delay="0"/>
                                  </p:stCondLst>
                                  <p:childTnLst>
                                    <p:set>
                                      <p:cBhvr>
                                        <p:cTn id="141" dur="1" fill="hold">
                                          <p:stCondLst>
                                            <p:cond delay="0"/>
                                          </p:stCondLst>
                                        </p:cTn>
                                        <p:tgtEl>
                                          <p:spTgt spid="24"/>
                                        </p:tgtEl>
                                        <p:attrNameLst>
                                          <p:attrName>style.visibility</p:attrName>
                                        </p:attrNameLst>
                                      </p:cBhvr>
                                      <p:to>
                                        <p:strVal val="visible"/>
                                      </p:to>
                                    </p:set>
                                    <p:animEffect transition="in" filter="barn(inVertical)">
                                      <p:cBhvr>
                                        <p:cTn id="142" dur="500"/>
                                        <p:tgtEl>
                                          <p:spTgt spid="24"/>
                                        </p:tgtEl>
                                      </p:cBhvr>
                                    </p:animEffect>
                                  </p:childTnLst>
                                </p:cTn>
                              </p:par>
                            </p:childTnLst>
                          </p:cTn>
                        </p:par>
                      </p:childTnLst>
                    </p:cTn>
                  </p:par>
                  <p:par>
                    <p:cTn id="143" fill="hold">
                      <p:stCondLst>
                        <p:cond delay="indefinite"/>
                      </p:stCondLst>
                      <p:childTnLst>
                        <p:par>
                          <p:cTn id="144" fill="hold">
                            <p:stCondLst>
                              <p:cond delay="0"/>
                            </p:stCondLst>
                            <p:childTnLst>
                              <p:par>
                                <p:cTn id="145" presetID="6" presetClass="entr" presetSubtype="16" fill="hold" grpId="0" nodeType="clickEffect">
                                  <p:stCondLst>
                                    <p:cond delay="0"/>
                                  </p:stCondLst>
                                  <p:childTnLst>
                                    <p:set>
                                      <p:cBhvr>
                                        <p:cTn id="146" dur="1" fill="hold">
                                          <p:stCondLst>
                                            <p:cond delay="0"/>
                                          </p:stCondLst>
                                        </p:cTn>
                                        <p:tgtEl>
                                          <p:spTgt spid="16"/>
                                        </p:tgtEl>
                                        <p:attrNameLst>
                                          <p:attrName>style.visibility</p:attrName>
                                        </p:attrNameLst>
                                      </p:cBhvr>
                                      <p:to>
                                        <p:strVal val="visible"/>
                                      </p:to>
                                    </p:set>
                                    <p:animEffect transition="in" filter="circle(in)">
                                      <p:cBhvr>
                                        <p:cTn id="14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14" grpId="0"/>
      <p:bldP spid="15" grpId="0"/>
      <p:bldP spid="16" grpId="0"/>
      <p:bldP spid="17" grpId="0"/>
      <p:bldP spid="18" grpId="0"/>
      <p:bldP spid="19" grpId="0"/>
      <p:bldP spid="20" grpId="0"/>
      <p:bldP spid="21" grpId="0"/>
      <p:bldP spid="24" grpId="0"/>
      <p:bldP spid="13" grpId="0"/>
      <p:bldP spid="13" grpId="1"/>
      <p:bldP spid="22" grpId="0"/>
      <p:bldP spid="26" grpId="0"/>
      <p:bldP spid="27" grpId="0"/>
      <p:bldP spid="27" grpId="1"/>
      <p:bldP spid="28" grpId="0"/>
      <p:bldP spid="29" grpId="0"/>
      <p:bldP spid="29" grpId="1"/>
      <p:bldP spid="30" grpId="0"/>
      <p:bldP spid="30" grpId="1"/>
      <p:bldP spid="31" grpId="0"/>
      <p:bldP spid="33" grpId="0"/>
      <p:bldP spid="34" grpId="0"/>
      <p:bldP spid="34" grpId="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14400" y="508782"/>
            <a:ext cx="5452110" cy="487362"/>
          </a:xfrm>
        </p:spPr>
        <p:txBody>
          <a:bodyPr/>
          <a:lstStyle/>
          <a:p>
            <a:pPr algn="l" eaLnBrk="1" hangingPunct="1"/>
            <a:r>
              <a:rPr lang="en-US" sz="3200" b="1" dirty="0">
                <a:solidFill>
                  <a:srgbClr val="FF0000"/>
                </a:solidFill>
                <a:latin typeface="Times New Roman" pitchFamily="18" charset="0"/>
                <a:cs typeface="Times New Roman" pitchFamily="18" charset="0"/>
              </a:rPr>
              <a:t>II. </a:t>
            </a:r>
            <a:r>
              <a:rPr lang="en-US" sz="3200" b="1" dirty="0" err="1">
                <a:solidFill>
                  <a:srgbClr val="FF0000"/>
                </a:solidFill>
                <a:latin typeface="Times New Roman" pitchFamily="18" charset="0"/>
                <a:cs typeface="Times New Roman" pitchFamily="18" charset="0"/>
              </a:rPr>
              <a:t>Ghi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nhớ</a:t>
            </a:r>
            <a:endParaRPr lang="en-US" sz="3200" b="1" dirty="0">
              <a:solidFill>
                <a:srgbClr val="FF0000"/>
              </a:solidFill>
              <a:latin typeface="Times New Roman" pitchFamily="18" charset="0"/>
              <a:cs typeface="Times New Roman" pitchFamily="18" charset="0"/>
            </a:endParaRPr>
          </a:p>
        </p:txBody>
      </p:sp>
      <p:sp>
        <p:nvSpPr>
          <p:cNvPr id="7171" name="Rectangle 3"/>
          <p:cNvSpPr>
            <a:spLocks noGrp="1" noChangeArrowheads="1"/>
          </p:cNvSpPr>
          <p:nvPr>
            <p:ph type="body" idx="1"/>
          </p:nvPr>
        </p:nvSpPr>
        <p:spPr>
          <a:xfrm>
            <a:off x="533400" y="381000"/>
            <a:ext cx="10972800" cy="5815818"/>
          </a:xfrm>
          <a:solidFill>
            <a:schemeClr val="bg1"/>
          </a:solidFill>
        </p:spPr>
        <p:txBody>
          <a:bodyPr/>
          <a:lstStyle/>
          <a:p>
            <a:pPr marL="0" indent="0" eaLnBrk="1" hangingPunct="1">
              <a:spcBef>
                <a:spcPts val="0"/>
              </a:spcBef>
              <a:buFontTx/>
              <a:buNone/>
            </a:pPr>
            <a:r>
              <a:rPr lang="en-US" sz="2800" dirty="0" smtClean="0">
                <a:latin typeface="Times New Roman" pitchFamily="18" charset="0"/>
                <a:cs typeface="Times New Roman" pitchFamily="18" charset="0"/>
              </a:rPr>
              <a:t>                                                   </a:t>
            </a:r>
            <a:r>
              <a:rPr lang="en-US" b="1" dirty="0" smtClean="0">
                <a:solidFill>
                  <a:srgbClr val="FF0000"/>
                </a:solidFill>
                <a:latin typeface="Times New Roman" pitchFamily="18" charset="0"/>
                <a:cs typeface="Times New Roman" pitchFamily="18" charset="0"/>
              </a:rPr>
              <a:t>GHI NHỚ</a:t>
            </a:r>
            <a:endParaRPr lang="en-US" b="1" dirty="0">
              <a:solidFill>
                <a:srgbClr val="FF0000"/>
              </a:solidFill>
              <a:latin typeface="Times New Roman" pitchFamily="18" charset="0"/>
              <a:cs typeface="Times New Roman" pitchFamily="18" charset="0"/>
            </a:endParaRPr>
          </a:p>
          <a:p>
            <a:pPr marL="0" indent="0" eaLnBrk="1" hangingPunct="1">
              <a:spcBef>
                <a:spcPts val="0"/>
              </a:spcBef>
              <a:buFontTx/>
              <a:buNone/>
            </a:pPr>
            <a:r>
              <a:rPr lang="en-US" sz="2800" dirty="0" smtClean="0">
                <a:latin typeface="Times New Roman" pitchFamily="18" charset="0"/>
                <a:cs typeface="Times New Roman" pitchFamily="18" charset="0"/>
              </a:rPr>
              <a:t>	</a:t>
            </a:r>
            <a:r>
              <a:rPr lang="en-US" sz="2800" dirty="0" err="1" smtClean="0">
                <a:solidFill>
                  <a:srgbClr val="0000FF"/>
                </a:solidFill>
                <a:latin typeface="Times New Roman" pitchFamily="18" charset="0"/>
                <a:cs typeface="Times New Roman" pitchFamily="18" charset="0"/>
              </a:rPr>
              <a:t>Một</a:t>
            </a:r>
            <a:r>
              <a:rPr lang="en-US" sz="2800" dirty="0" smtClean="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bức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gồm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nội</a:t>
            </a:r>
            <a:r>
              <a:rPr lang="en-US" sz="2800" dirty="0">
                <a:solidFill>
                  <a:srgbClr val="0000FF"/>
                </a:solidFill>
                <a:latin typeface="Times New Roman" pitchFamily="18" charset="0"/>
                <a:cs typeface="Times New Roman" pitchFamily="18" charset="0"/>
              </a:rPr>
              <a:t> dung </a:t>
            </a:r>
            <a:r>
              <a:rPr lang="en-US" sz="2800" dirty="0" err="1" smtClean="0">
                <a:solidFill>
                  <a:srgbClr val="0000FF"/>
                </a:solidFill>
                <a:latin typeface="Times New Roman" pitchFamily="18" charset="0"/>
                <a:cs typeface="Times New Roman" pitchFamily="18" charset="0"/>
              </a:rPr>
              <a:t>sau</a:t>
            </a:r>
            <a:r>
              <a:rPr lang="en-US" sz="2800" dirty="0" smtClean="0">
                <a:solidFill>
                  <a:srgbClr val="0000FF"/>
                </a:solidFill>
                <a:latin typeface="Times New Roman" pitchFamily="18" charset="0"/>
                <a:cs typeface="Times New Roman" pitchFamily="18" charset="0"/>
              </a:rPr>
              <a:t>:</a:t>
            </a:r>
            <a:endParaRPr lang="en-US" sz="2800" dirty="0">
              <a:solidFill>
                <a:srgbClr val="0000FF"/>
              </a:solidFill>
              <a:latin typeface="Times New Roman" pitchFamily="18" charset="0"/>
              <a:cs typeface="Times New Roman" pitchFamily="18" charset="0"/>
            </a:endParaRPr>
          </a:p>
          <a:p>
            <a:pPr marL="0" indent="0" eaLnBrk="1" hangingPunct="1">
              <a:spcBef>
                <a:spcPts val="0"/>
              </a:spcBef>
              <a:buFontTx/>
              <a:buNone/>
            </a:pPr>
            <a:r>
              <a:rPr lang="en-US" sz="2800" b="1" dirty="0">
                <a:solidFill>
                  <a:srgbClr val="FF3399"/>
                </a:solidFill>
                <a:latin typeface="Times New Roman" pitchFamily="18" charset="0"/>
                <a:cs typeface="Times New Roman" pitchFamily="18" charset="0"/>
              </a:rPr>
              <a:t>1. </a:t>
            </a:r>
            <a:r>
              <a:rPr lang="en-US" sz="2800" b="1" dirty="0" err="1">
                <a:solidFill>
                  <a:srgbClr val="FF3399"/>
                </a:solidFill>
                <a:latin typeface="Times New Roman" pitchFamily="18" charset="0"/>
                <a:cs typeface="Times New Roman" pitchFamily="18" charset="0"/>
              </a:rPr>
              <a:t>Phần</a:t>
            </a:r>
            <a:r>
              <a:rPr lang="en-US" sz="2800" b="1" dirty="0">
                <a:solidFill>
                  <a:srgbClr val="FF3399"/>
                </a:solidFill>
                <a:latin typeface="Times New Roman" pitchFamily="18" charset="0"/>
                <a:cs typeface="Times New Roman" pitchFamily="18" charset="0"/>
              </a:rPr>
              <a:t> </a:t>
            </a:r>
            <a:r>
              <a:rPr lang="en-US" sz="2800" b="1" dirty="0" err="1">
                <a:solidFill>
                  <a:srgbClr val="FF3399"/>
                </a:solidFill>
                <a:latin typeface="Times New Roman" pitchFamily="18" charset="0"/>
                <a:cs typeface="Times New Roman" pitchFamily="18" charset="0"/>
              </a:rPr>
              <a:t>đầu</a:t>
            </a:r>
            <a:r>
              <a:rPr lang="en-US" sz="2800" b="1" dirty="0">
                <a:solidFill>
                  <a:srgbClr val="FF3399"/>
                </a:solidFill>
                <a:latin typeface="Times New Roman" pitchFamily="18" charset="0"/>
                <a:cs typeface="Times New Roman" pitchFamily="18" charset="0"/>
              </a:rPr>
              <a:t> </a:t>
            </a:r>
            <a:r>
              <a:rPr lang="en-US" sz="2800" b="1" dirty="0" err="1">
                <a:solidFill>
                  <a:srgbClr val="FF3399"/>
                </a:solidFill>
                <a:latin typeface="Times New Roman" pitchFamily="18" charset="0"/>
                <a:cs typeface="Times New Roman" pitchFamily="18" charset="0"/>
              </a:rPr>
              <a:t>thư</a:t>
            </a:r>
            <a:r>
              <a:rPr lang="en-US" sz="2800" b="1" dirty="0">
                <a:solidFill>
                  <a:srgbClr val="FF3399"/>
                </a:solidFill>
                <a:latin typeface="Times New Roman" pitchFamily="18" charset="0"/>
                <a:cs typeface="Times New Roman" pitchFamily="18" charset="0"/>
              </a:rPr>
              <a:t> :</a:t>
            </a:r>
          </a:p>
          <a:p>
            <a:pPr marL="0" indent="0" eaLnBrk="1" hangingPunct="1">
              <a:spcBef>
                <a:spcPts val="0"/>
              </a:spcBef>
              <a:buFontTx/>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Địa</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điểm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gian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a:t>
            </a:r>
          </a:p>
          <a:p>
            <a:pPr marL="0" indent="0" eaLnBrk="1" hangingPunct="1">
              <a:spcBef>
                <a:spcPts val="0"/>
              </a:spcBef>
              <a:buFontTx/>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Lời</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thưa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gửi</a:t>
            </a:r>
            <a:r>
              <a:rPr lang="en-US" sz="2800" dirty="0">
                <a:latin typeface="Times New Roman" pitchFamily="18" charset="0"/>
                <a:cs typeface="Times New Roman" pitchFamily="18" charset="0"/>
              </a:rPr>
              <a:t>.</a:t>
            </a:r>
          </a:p>
          <a:p>
            <a:pPr marL="0" indent="0" eaLnBrk="1" hangingPunct="1">
              <a:spcBef>
                <a:spcPts val="0"/>
              </a:spcBef>
              <a:buFontTx/>
              <a:buNone/>
            </a:pPr>
            <a:r>
              <a:rPr lang="en-US" sz="2800" b="1" dirty="0">
                <a:solidFill>
                  <a:srgbClr val="FF3399"/>
                </a:solidFill>
                <a:latin typeface="Times New Roman" pitchFamily="18" charset="0"/>
                <a:cs typeface="Times New Roman" pitchFamily="18" charset="0"/>
              </a:rPr>
              <a:t>2. </a:t>
            </a:r>
            <a:r>
              <a:rPr lang="en-US" sz="2800" b="1" dirty="0" err="1">
                <a:solidFill>
                  <a:srgbClr val="FF3399"/>
                </a:solidFill>
                <a:latin typeface="Times New Roman" pitchFamily="18" charset="0"/>
                <a:cs typeface="Times New Roman" pitchFamily="18" charset="0"/>
              </a:rPr>
              <a:t>Phần</a:t>
            </a:r>
            <a:r>
              <a:rPr lang="en-US" sz="2800" b="1" dirty="0">
                <a:solidFill>
                  <a:srgbClr val="FF3399"/>
                </a:solidFill>
                <a:latin typeface="Times New Roman" pitchFamily="18" charset="0"/>
                <a:cs typeface="Times New Roman" pitchFamily="18" charset="0"/>
              </a:rPr>
              <a:t> </a:t>
            </a:r>
            <a:r>
              <a:rPr lang="en-US" sz="2800" b="1" dirty="0" err="1">
                <a:solidFill>
                  <a:srgbClr val="FF3399"/>
                </a:solidFill>
                <a:latin typeface="Times New Roman" pitchFamily="18" charset="0"/>
                <a:cs typeface="Times New Roman" pitchFamily="18" charset="0"/>
              </a:rPr>
              <a:t>chính</a:t>
            </a:r>
            <a:endParaRPr lang="en-US" sz="2800" b="1" dirty="0">
              <a:solidFill>
                <a:srgbClr val="FF3399"/>
              </a:solidFill>
              <a:latin typeface="Times New Roman" pitchFamily="18" charset="0"/>
              <a:cs typeface="Times New Roman" pitchFamily="18" charset="0"/>
            </a:endParaRPr>
          </a:p>
          <a:p>
            <a:pPr marL="0" indent="0" eaLnBrk="1" hangingPunct="1">
              <a:spcBef>
                <a:spcPts val="0"/>
              </a:spcBef>
              <a:buFontTx/>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Nêu</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mục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lí</a:t>
            </a:r>
            <a:r>
              <a:rPr lang="en-US" sz="2800" dirty="0">
                <a:latin typeface="Times New Roman" pitchFamily="18" charset="0"/>
                <a:cs typeface="Times New Roman" pitchFamily="18" charset="0"/>
              </a:rPr>
              <a:t> do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a:t>
            </a:r>
          </a:p>
          <a:p>
            <a:pPr marL="0" indent="0" eaLnBrk="1" hangingPunct="1">
              <a:spcBef>
                <a:spcPts val="0"/>
              </a:spcBef>
              <a:buFontTx/>
              <a:buChar char="-"/>
            </a:pPr>
            <a:r>
              <a:rPr lang="en-US" sz="2800" dirty="0" err="1">
                <a:latin typeface="Times New Roman" pitchFamily="18" charset="0"/>
                <a:cs typeface="Times New Roman" pitchFamily="18" charset="0"/>
              </a:rPr>
              <a:t>Thăm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a:t>
            </a:r>
          </a:p>
          <a:p>
            <a:pPr marL="0" indent="0" eaLnBrk="1" hangingPunct="1">
              <a:spcBef>
                <a:spcPts val="0"/>
              </a:spcBef>
              <a:buFontTx/>
              <a:buChar char="-"/>
            </a:pPr>
            <a:r>
              <a:rPr lang="en-US" sz="2800" dirty="0" err="1">
                <a:latin typeface="Times New Roman" pitchFamily="18" charset="0"/>
                <a:cs typeface="Times New Roman" pitchFamily="18" charset="0"/>
              </a:rPr>
              <a:t>Thông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thư</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a:p>
            <a:pPr marL="0" indent="0" eaLnBrk="1" hangingPunct="1">
              <a:spcBef>
                <a:spcPts val="0"/>
              </a:spcBef>
              <a:buFontTx/>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Nêu</a:t>
            </a: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ý </a:t>
            </a:r>
            <a:r>
              <a:rPr lang="en-US" sz="2800" dirty="0" err="1">
                <a:latin typeface="Times New Roman" pitchFamily="18" charset="0"/>
                <a:cs typeface="Times New Roman" pitchFamily="18" charset="0"/>
              </a:rPr>
              <a:t>hiến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đổi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bày</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tỏ</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t>
            </a:r>
            <a:r>
              <a:rPr lang="en-US" sz="2800" dirty="0" err="1" smtClean="0">
                <a:latin typeface="Times New Roman" pitchFamily="18" charset="0"/>
                <a:cs typeface="Times New Roman" pitchFamily="18" charset="0"/>
              </a:rPr>
              <a:t>ới</a:t>
            </a:r>
            <a:r>
              <a:rPr lang="en-US" sz="2800" dirty="0" smtClean="0">
                <a:latin typeface="Times New Roman" pitchFamily="18" charset="0"/>
                <a:cs typeface="Times New Roman" pitchFamily="18" charset="0"/>
              </a:rPr>
              <a:t> </a:t>
            </a:r>
            <a:r>
              <a:rPr lang="en-US" sz="2800" dirty="0">
                <a:latin typeface="Times New Roman" pitchFamily="18" charset="0"/>
                <a:cs typeface="Times New Roman" pitchFamily="18" charset="0"/>
              </a:rPr>
              <a:t>người </a:t>
            </a:r>
            <a:r>
              <a:rPr lang="en-US" sz="2800" dirty="0" err="1">
                <a:latin typeface="Times New Roman" pitchFamily="18" charset="0"/>
                <a:cs typeface="Times New Roman" pitchFamily="18" charset="0"/>
              </a:rPr>
              <a:t>nhận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a:t>
            </a:r>
          </a:p>
          <a:p>
            <a:pPr marL="0" indent="0" eaLnBrk="1" hangingPunct="1">
              <a:spcBef>
                <a:spcPts val="0"/>
              </a:spcBef>
              <a:buFontTx/>
              <a:buNone/>
            </a:pPr>
            <a:r>
              <a:rPr lang="en-US" sz="2800" b="1" dirty="0">
                <a:solidFill>
                  <a:srgbClr val="FF3399"/>
                </a:solidFill>
                <a:latin typeface="Times New Roman" pitchFamily="18" charset="0"/>
                <a:cs typeface="Times New Roman" pitchFamily="18" charset="0"/>
              </a:rPr>
              <a:t>3. </a:t>
            </a:r>
            <a:r>
              <a:rPr lang="en-US" sz="2800" b="1" dirty="0" err="1">
                <a:solidFill>
                  <a:srgbClr val="FF3399"/>
                </a:solidFill>
                <a:latin typeface="Times New Roman" pitchFamily="18" charset="0"/>
                <a:cs typeface="Times New Roman" pitchFamily="18" charset="0"/>
              </a:rPr>
              <a:t>Phần</a:t>
            </a:r>
            <a:r>
              <a:rPr lang="en-US" sz="2800" b="1" dirty="0">
                <a:solidFill>
                  <a:srgbClr val="FF3399"/>
                </a:solidFill>
                <a:latin typeface="Times New Roman" pitchFamily="18" charset="0"/>
                <a:cs typeface="Times New Roman" pitchFamily="18" charset="0"/>
              </a:rPr>
              <a:t> </a:t>
            </a:r>
            <a:r>
              <a:rPr lang="en-US" sz="2800" b="1" dirty="0" err="1">
                <a:solidFill>
                  <a:srgbClr val="FF3399"/>
                </a:solidFill>
                <a:latin typeface="Times New Roman" pitchFamily="18" charset="0"/>
                <a:cs typeface="Times New Roman" pitchFamily="18" charset="0"/>
              </a:rPr>
              <a:t>cuối</a:t>
            </a:r>
            <a:r>
              <a:rPr lang="en-US" sz="2800" b="1" dirty="0">
                <a:solidFill>
                  <a:srgbClr val="FF3399"/>
                </a:solidFill>
                <a:latin typeface="Times New Roman" pitchFamily="18" charset="0"/>
                <a:cs typeface="Times New Roman" pitchFamily="18" charset="0"/>
              </a:rPr>
              <a:t> </a:t>
            </a:r>
            <a:r>
              <a:rPr lang="en-US" sz="2800" b="1" dirty="0" err="1">
                <a:solidFill>
                  <a:srgbClr val="FF3399"/>
                </a:solidFill>
                <a:latin typeface="Times New Roman" pitchFamily="18" charset="0"/>
                <a:cs typeface="Times New Roman" pitchFamily="18" charset="0"/>
              </a:rPr>
              <a:t>thư</a:t>
            </a:r>
            <a:endParaRPr lang="en-US" sz="2800" b="1" dirty="0">
              <a:solidFill>
                <a:srgbClr val="FF3399"/>
              </a:solidFill>
              <a:latin typeface="Times New Roman" pitchFamily="18" charset="0"/>
              <a:cs typeface="Times New Roman" pitchFamily="18" charset="0"/>
            </a:endParaRPr>
          </a:p>
          <a:p>
            <a:pPr marL="0" indent="0" eaLnBrk="1" hangingPunct="1">
              <a:spcBef>
                <a:spcPts val="0"/>
              </a:spcBef>
              <a:buFontTx/>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Lời</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chúc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hứa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hẹn</a:t>
            </a:r>
            <a:r>
              <a:rPr lang="en-US" sz="2800" dirty="0">
                <a:latin typeface="Times New Roman" pitchFamily="18" charset="0"/>
                <a:cs typeface="Times New Roman" pitchFamily="18" charset="0"/>
              </a:rPr>
              <a:t>.</a:t>
            </a:r>
          </a:p>
          <a:p>
            <a:pPr marL="0" indent="0" eaLnBrk="1" hangingPunct="1">
              <a:spcBef>
                <a:spcPts val="0"/>
              </a:spcBef>
              <a:buFontTx/>
              <a:buChar char="-"/>
            </a:pP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Chữ</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kí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tên</a:t>
            </a:r>
            <a:r>
              <a:rPr lang="en-US" sz="2800"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bg/>
                                          </p:spTgt>
                                        </p:tgtEl>
                                        <p:attrNameLst>
                                          <p:attrName>style.visibility</p:attrName>
                                        </p:attrNameLst>
                                      </p:cBhvr>
                                      <p:to>
                                        <p:strVal val="visible"/>
                                      </p:to>
                                    </p:set>
                                    <p:animEffect transition="in" filter="strips(downRight)">
                                      <p:cBhvr>
                                        <p:cTn id="7" dur="2000"/>
                                        <p:tgtEl>
                                          <p:spTgt spid="7171">
                                            <p:bg/>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strips(downRight)">
                                      <p:cBhvr>
                                        <p:cTn id="12" dur="2000"/>
                                        <p:tgtEl>
                                          <p:spTgt spid="7171">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Effect transition="in" filter="strips(downRight)">
                                      <p:cBhvr>
                                        <p:cTn id="15" dur="2000"/>
                                        <p:tgtEl>
                                          <p:spTgt spid="7171">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7171">
                                            <p:txEl>
                                              <p:pRg st="3" end="3"/>
                                            </p:txEl>
                                          </p:spTgt>
                                        </p:tgtEl>
                                        <p:attrNameLst>
                                          <p:attrName>style.visibility</p:attrName>
                                        </p:attrNameLst>
                                      </p:cBhvr>
                                      <p:to>
                                        <p:strVal val="visible"/>
                                      </p:to>
                                    </p:set>
                                    <p:animEffect transition="in" filter="strips(downRight)">
                                      <p:cBhvr>
                                        <p:cTn id="18" dur="2000"/>
                                        <p:tgtEl>
                                          <p:spTgt spid="7171">
                                            <p:txEl>
                                              <p:pRg st="3" end="3"/>
                                            </p:txEl>
                                          </p:spTgt>
                                        </p:tgtEl>
                                      </p:cBhvr>
                                    </p:animEffect>
                                  </p:childTnLst>
                                </p:cTn>
                              </p:par>
                              <p:par>
                                <p:cTn id="19" presetID="18" presetClass="entr" presetSubtype="6" fill="hold" grpId="0" nodeType="withEffect">
                                  <p:stCondLst>
                                    <p:cond delay="0"/>
                                  </p:stCondLst>
                                  <p:childTnLst>
                                    <p:set>
                                      <p:cBhvr>
                                        <p:cTn id="20" dur="1" fill="hold">
                                          <p:stCondLst>
                                            <p:cond delay="0"/>
                                          </p:stCondLst>
                                        </p:cTn>
                                        <p:tgtEl>
                                          <p:spTgt spid="7171">
                                            <p:txEl>
                                              <p:pRg st="4" end="4"/>
                                            </p:txEl>
                                          </p:spTgt>
                                        </p:tgtEl>
                                        <p:attrNameLst>
                                          <p:attrName>style.visibility</p:attrName>
                                        </p:attrNameLst>
                                      </p:cBhvr>
                                      <p:to>
                                        <p:strVal val="visible"/>
                                      </p:to>
                                    </p:set>
                                    <p:animEffect transition="in" filter="strips(downRight)">
                                      <p:cBhvr>
                                        <p:cTn id="21" dur="2000"/>
                                        <p:tgtEl>
                                          <p:spTgt spid="7171">
                                            <p:txEl>
                                              <p:pRg st="4" end="4"/>
                                            </p:txEl>
                                          </p:spTgt>
                                        </p:tgtEl>
                                      </p:cBhvr>
                                    </p:animEffect>
                                  </p:childTnLst>
                                </p:cTn>
                              </p:par>
                              <p:par>
                                <p:cTn id="22" presetID="18" presetClass="entr" presetSubtype="6" fill="hold" grpId="0" nodeType="withEffect">
                                  <p:stCondLst>
                                    <p:cond delay="0"/>
                                  </p:stCondLst>
                                  <p:childTnLst>
                                    <p:set>
                                      <p:cBhvr>
                                        <p:cTn id="23" dur="1" fill="hold">
                                          <p:stCondLst>
                                            <p:cond delay="0"/>
                                          </p:stCondLst>
                                        </p:cTn>
                                        <p:tgtEl>
                                          <p:spTgt spid="7171">
                                            <p:txEl>
                                              <p:pRg st="5" end="5"/>
                                            </p:txEl>
                                          </p:spTgt>
                                        </p:tgtEl>
                                        <p:attrNameLst>
                                          <p:attrName>style.visibility</p:attrName>
                                        </p:attrNameLst>
                                      </p:cBhvr>
                                      <p:to>
                                        <p:strVal val="visible"/>
                                      </p:to>
                                    </p:set>
                                    <p:animEffect transition="in" filter="strips(downRight)">
                                      <p:cBhvr>
                                        <p:cTn id="24" dur="2000"/>
                                        <p:tgtEl>
                                          <p:spTgt spid="7171">
                                            <p:txEl>
                                              <p:pRg st="5" end="5"/>
                                            </p:txEl>
                                          </p:spTgt>
                                        </p:tgtEl>
                                      </p:cBhvr>
                                    </p:animEffect>
                                  </p:childTnLst>
                                </p:cTn>
                              </p:par>
                              <p:par>
                                <p:cTn id="25" presetID="18" presetClass="entr" presetSubtype="6" fill="hold" grpId="0" nodeType="withEffect">
                                  <p:stCondLst>
                                    <p:cond delay="0"/>
                                  </p:stCondLst>
                                  <p:childTnLst>
                                    <p:set>
                                      <p:cBhvr>
                                        <p:cTn id="26" dur="1" fill="hold">
                                          <p:stCondLst>
                                            <p:cond delay="0"/>
                                          </p:stCondLst>
                                        </p:cTn>
                                        <p:tgtEl>
                                          <p:spTgt spid="7171">
                                            <p:txEl>
                                              <p:pRg st="6" end="6"/>
                                            </p:txEl>
                                          </p:spTgt>
                                        </p:tgtEl>
                                        <p:attrNameLst>
                                          <p:attrName>style.visibility</p:attrName>
                                        </p:attrNameLst>
                                      </p:cBhvr>
                                      <p:to>
                                        <p:strVal val="visible"/>
                                      </p:to>
                                    </p:set>
                                    <p:animEffect transition="in" filter="strips(downRight)">
                                      <p:cBhvr>
                                        <p:cTn id="27" dur="2000"/>
                                        <p:tgtEl>
                                          <p:spTgt spid="7171">
                                            <p:txEl>
                                              <p:pRg st="6" end="6"/>
                                            </p:txEl>
                                          </p:spTgt>
                                        </p:tgtEl>
                                      </p:cBhvr>
                                    </p:animEffect>
                                  </p:childTnLst>
                                </p:cTn>
                              </p:par>
                              <p:par>
                                <p:cTn id="28" presetID="18" presetClass="entr" presetSubtype="6" fill="hold" grpId="0" nodeType="withEffect">
                                  <p:stCondLst>
                                    <p:cond delay="0"/>
                                  </p:stCondLst>
                                  <p:childTnLst>
                                    <p:set>
                                      <p:cBhvr>
                                        <p:cTn id="29" dur="1" fill="hold">
                                          <p:stCondLst>
                                            <p:cond delay="0"/>
                                          </p:stCondLst>
                                        </p:cTn>
                                        <p:tgtEl>
                                          <p:spTgt spid="7171">
                                            <p:txEl>
                                              <p:pRg st="7" end="7"/>
                                            </p:txEl>
                                          </p:spTgt>
                                        </p:tgtEl>
                                        <p:attrNameLst>
                                          <p:attrName>style.visibility</p:attrName>
                                        </p:attrNameLst>
                                      </p:cBhvr>
                                      <p:to>
                                        <p:strVal val="visible"/>
                                      </p:to>
                                    </p:set>
                                    <p:animEffect transition="in" filter="strips(downRight)">
                                      <p:cBhvr>
                                        <p:cTn id="30" dur="2000"/>
                                        <p:tgtEl>
                                          <p:spTgt spid="7171">
                                            <p:txEl>
                                              <p:pRg st="7" end="7"/>
                                            </p:txEl>
                                          </p:spTgt>
                                        </p:tgtEl>
                                      </p:cBhvr>
                                    </p:animEffect>
                                  </p:childTnLst>
                                </p:cTn>
                              </p:par>
                              <p:par>
                                <p:cTn id="31" presetID="18" presetClass="entr" presetSubtype="6" fill="hold" grpId="0" nodeType="withEffect">
                                  <p:stCondLst>
                                    <p:cond delay="0"/>
                                  </p:stCondLst>
                                  <p:childTnLst>
                                    <p:set>
                                      <p:cBhvr>
                                        <p:cTn id="32" dur="1" fill="hold">
                                          <p:stCondLst>
                                            <p:cond delay="0"/>
                                          </p:stCondLst>
                                        </p:cTn>
                                        <p:tgtEl>
                                          <p:spTgt spid="7171">
                                            <p:txEl>
                                              <p:pRg st="8" end="8"/>
                                            </p:txEl>
                                          </p:spTgt>
                                        </p:tgtEl>
                                        <p:attrNameLst>
                                          <p:attrName>style.visibility</p:attrName>
                                        </p:attrNameLst>
                                      </p:cBhvr>
                                      <p:to>
                                        <p:strVal val="visible"/>
                                      </p:to>
                                    </p:set>
                                    <p:animEffect transition="in" filter="strips(downRight)">
                                      <p:cBhvr>
                                        <p:cTn id="33" dur="2000"/>
                                        <p:tgtEl>
                                          <p:spTgt spid="7171">
                                            <p:txEl>
                                              <p:pRg st="8" end="8"/>
                                            </p:txEl>
                                          </p:spTgt>
                                        </p:tgtEl>
                                      </p:cBhvr>
                                    </p:animEffect>
                                  </p:childTnLst>
                                </p:cTn>
                              </p:par>
                              <p:par>
                                <p:cTn id="34" presetID="18" presetClass="entr" presetSubtype="6" fill="hold" grpId="0" nodeType="withEffect">
                                  <p:stCondLst>
                                    <p:cond delay="0"/>
                                  </p:stCondLst>
                                  <p:childTnLst>
                                    <p:set>
                                      <p:cBhvr>
                                        <p:cTn id="35" dur="1" fill="hold">
                                          <p:stCondLst>
                                            <p:cond delay="0"/>
                                          </p:stCondLst>
                                        </p:cTn>
                                        <p:tgtEl>
                                          <p:spTgt spid="7171">
                                            <p:txEl>
                                              <p:pRg st="9" end="9"/>
                                            </p:txEl>
                                          </p:spTgt>
                                        </p:tgtEl>
                                        <p:attrNameLst>
                                          <p:attrName>style.visibility</p:attrName>
                                        </p:attrNameLst>
                                      </p:cBhvr>
                                      <p:to>
                                        <p:strVal val="visible"/>
                                      </p:to>
                                    </p:set>
                                    <p:animEffect transition="in" filter="strips(downRight)">
                                      <p:cBhvr>
                                        <p:cTn id="36" dur="2000"/>
                                        <p:tgtEl>
                                          <p:spTgt spid="7171">
                                            <p:txEl>
                                              <p:pRg st="9" end="9"/>
                                            </p:txEl>
                                          </p:spTgt>
                                        </p:tgtEl>
                                      </p:cBhvr>
                                    </p:animEffect>
                                  </p:childTnLst>
                                </p:cTn>
                              </p:par>
                              <p:par>
                                <p:cTn id="37" presetID="18" presetClass="entr" presetSubtype="6" fill="hold" grpId="0" nodeType="withEffect">
                                  <p:stCondLst>
                                    <p:cond delay="0"/>
                                  </p:stCondLst>
                                  <p:childTnLst>
                                    <p:set>
                                      <p:cBhvr>
                                        <p:cTn id="38" dur="1" fill="hold">
                                          <p:stCondLst>
                                            <p:cond delay="0"/>
                                          </p:stCondLst>
                                        </p:cTn>
                                        <p:tgtEl>
                                          <p:spTgt spid="7171">
                                            <p:txEl>
                                              <p:pRg st="10" end="10"/>
                                            </p:txEl>
                                          </p:spTgt>
                                        </p:tgtEl>
                                        <p:attrNameLst>
                                          <p:attrName>style.visibility</p:attrName>
                                        </p:attrNameLst>
                                      </p:cBhvr>
                                      <p:to>
                                        <p:strVal val="visible"/>
                                      </p:to>
                                    </p:set>
                                    <p:animEffect transition="in" filter="strips(downRight)">
                                      <p:cBhvr>
                                        <p:cTn id="39" dur="2000"/>
                                        <p:tgtEl>
                                          <p:spTgt spid="7171">
                                            <p:txEl>
                                              <p:pRg st="10" end="10"/>
                                            </p:txEl>
                                          </p:spTgt>
                                        </p:tgtEl>
                                      </p:cBhvr>
                                    </p:animEffect>
                                  </p:childTnLst>
                                </p:cTn>
                              </p:par>
                              <p:par>
                                <p:cTn id="40" presetID="18" presetClass="entr" presetSubtype="6" fill="hold" grpId="0" nodeType="withEffect">
                                  <p:stCondLst>
                                    <p:cond delay="0"/>
                                  </p:stCondLst>
                                  <p:childTnLst>
                                    <p:set>
                                      <p:cBhvr>
                                        <p:cTn id="41" dur="1" fill="hold">
                                          <p:stCondLst>
                                            <p:cond delay="0"/>
                                          </p:stCondLst>
                                        </p:cTn>
                                        <p:tgtEl>
                                          <p:spTgt spid="7171">
                                            <p:txEl>
                                              <p:pRg st="11" end="11"/>
                                            </p:txEl>
                                          </p:spTgt>
                                        </p:tgtEl>
                                        <p:attrNameLst>
                                          <p:attrName>style.visibility</p:attrName>
                                        </p:attrNameLst>
                                      </p:cBhvr>
                                      <p:to>
                                        <p:strVal val="visible"/>
                                      </p:to>
                                    </p:set>
                                    <p:animEffect transition="in" filter="strips(downRight)">
                                      <p:cBhvr>
                                        <p:cTn id="42" dur="2000"/>
                                        <p:tgtEl>
                                          <p:spTgt spid="7171">
                                            <p:txEl>
                                              <p:pRg st="11" end="11"/>
                                            </p:txEl>
                                          </p:spTgt>
                                        </p:tgtEl>
                                      </p:cBhvr>
                                    </p:animEffect>
                                  </p:childTnLst>
                                </p:cTn>
                              </p:par>
                              <p:par>
                                <p:cTn id="43" presetID="18" presetClass="entr" presetSubtype="6" fill="hold" grpId="0" nodeType="withEffect">
                                  <p:stCondLst>
                                    <p:cond delay="0"/>
                                  </p:stCondLst>
                                  <p:childTnLst>
                                    <p:set>
                                      <p:cBhvr>
                                        <p:cTn id="44" dur="1" fill="hold">
                                          <p:stCondLst>
                                            <p:cond delay="0"/>
                                          </p:stCondLst>
                                        </p:cTn>
                                        <p:tgtEl>
                                          <p:spTgt spid="7171">
                                            <p:txEl>
                                              <p:pRg st="12" end="12"/>
                                            </p:txEl>
                                          </p:spTgt>
                                        </p:tgtEl>
                                        <p:attrNameLst>
                                          <p:attrName>style.visibility</p:attrName>
                                        </p:attrNameLst>
                                      </p:cBhvr>
                                      <p:to>
                                        <p:strVal val="visible"/>
                                      </p:to>
                                    </p:set>
                                    <p:animEffect transition="in" filter="strips(downRight)">
                                      <p:cBhvr>
                                        <p:cTn id="45" dur="2000"/>
                                        <p:tgtEl>
                                          <p:spTgt spid="7171">
                                            <p:txEl>
                                              <p:pRg st="12" end="12"/>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6" presetClass="entr" presetSubtype="21" fill="hold" nodeType="clickEffect">
                                  <p:stCondLst>
                                    <p:cond delay="0"/>
                                  </p:stCondLst>
                                  <p:childTnLst>
                                    <p:set>
                                      <p:cBhvr>
                                        <p:cTn id="49" dur="1" fill="hold">
                                          <p:stCondLst>
                                            <p:cond delay="0"/>
                                          </p:stCondLst>
                                        </p:cTn>
                                        <p:tgtEl>
                                          <p:spTgt spid="7171">
                                            <p:txEl>
                                              <p:pRg st="0" end="0"/>
                                            </p:txEl>
                                          </p:spTgt>
                                        </p:tgtEl>
                                        <p:attrNameLst>
                                          <p:attrName>style.visibility</p:attrName>
                                        </p:attrNameLst>
                                      </p:cBhvr>
                                      <p:to>
                                        <p:strVal val="visible"/>
                                      </p:to>
                                    </p:set>
                                    <p:animEffect transition="in" filter="barn(inVertical)">
                                      <p:cBhvr>
                                        <p:cTn id="50" dur="500"/>
                                        <p:tgtEl>
                                          <p:spTgt spid="71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Teardrop 5">
            <a:extLst>
              <a:ext uri="{FF2B5EF4-FFF2-40B4-BE49-F238E27FC236}"/>
            </a:extLst>
          </p:cNvPr>
          <p:cNvSpPr/>
          <p:nvPr/>
        </p:nvSpPr>
        <p:spPr>
          <a:xfrm>
            <a:off x="1645920" y="800100"/>
            <a:ext cx="7920990" cy="762000"/>
          </a:xfrm>
          <a:prstGeom prst="teardrop">
            <a:avLst/>
          </a:prstGeom>
          <a:solidFill>
            <a:srgbClr val="FFC5C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hangingPunct="0">
              <a:defRPr/>
            </a:pPr>
            <a:r>
              <a:rPr lang="en-US" sz="3000" b="1" dirty="0">
                <a:solidFill>
                  <a:srgbClr val="000000"/>
                </a:solidFill>
                <a:cs typeface="Arial" panose="020B0604020202020204" pitchFamily="34" charset="0"/>
              </a:rPr>
              <a:t>YÊU CẦU CẦN ĐẠT</a:t>
            </a:r>
          </a:p>
        </p:txBody>
      </p:sp>
      <p:sp>
        <p:nvSpPr>
          <p:cNvPr id="7" name="Folded Corner 6">
            <a:extLst>
              <a:ext uri="{FF2B5EF4-FFF2-40B4-BE49-F238E27FC236}"/>
            </a:extLst>
          </p:cNvPr>
          <p:cNvSpPr/>
          <p:nvPr/>
        </p:nvSpPr>
        <p:spPr>
          <a:xfrm>
            <a:off x="925830" y="1866900"/>
            <a:ext cx="10698480" cy="1295400"/>
          </a:xfrm>
          <a:prstGeom prst="foldedCorner">
            <a:avLst/>
          </a:prstGeom>
          <a:solidFill>
            <a:srgbClr val="E7FFE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r>
              <a:rPr lang="en-US" sz="2500" dirty="0">
                <a:solidFill>
                  <a:srgbClr val="000000"/>
                </a:solidFill>
                <a:cs typeface="Arial" panose="020B0604020202020204" pitchFamily="34" charset="0"/>
              </a:rPr>
              <a:t> </a:t>
            </a:r>
            <a:r>
              <a:rPr lang="en-US" sz="2800" dirty="0" smtClean="0">
                <a:solidFill>
                  <a:srgbClr val="000000"/>
                </a:solidFill>
                <a:cs typeface="Arial" panose="020B0604020202020204" pitchFamily="34" charset="0"/>
              </a:rPr>
              <a:t>1. </a:t>
            </a:r>
            <a:r>
              <a:rPr lang="en-US" sz="2800" dirty="0" err="1" smtClean="0">
                <a:solidFill>
                  <a:srgbClr val="000000"/>
                </a:solidFill>
              </a:rPr>
              <a:t>Nắm</a:t>
            </a:r>
            <a:r>
              <a:rPr lang="en-US" sz="2800" dirty="0" smtClean="0">
                <a:solidFill>
                  <a:srgbClr val="000000"/>
                </a:solidFill>
              </a:rPr>
              <a:t> </a:t>
            </a:r>
            <a:r>
              <a:rPr lang="en-US" sz="2800" dirty="0" err="1">
                <a:solidFill>
                  <a:srgbClr val="000000"/>
                </a:solidFill>
              </a:rPr>
              <a:t>được</a:t>
            </a:r>
            <a:r>
              <a:rPr lang="en-US" sz="2800" dirty="0">
                <a:solidFill>
                  <a:srgbClr val="000000"/>
                </a:solidFill>
              </a:rPr>
              <a:t> </a:t>
            </a:r>
            <a:r>
              <a:rPr lang="en-US" sz="2800" dirty="0" err="1">
                <a:solidFill>
                  <a:srgbClr val="000000"/>
                </a:solidFill>
              </a:rPr>
              <a:t>mục</a:t>
            </a:r>
            <a:r>
              <a:rPr lang="en-US" sz="2800" dirty="0">
                <a:solidFill>
                  <a:srgbClr val="000000"/>
                </a:solidFill>
              </a:rPr>
              <a:t> </a:t>
            </a:r>
            <a:r>
              <a:rPr lang="en-US" sz="2800" dirty="0" err="1">
                <a:solidFill>
                  <a:srgbClr val="000000"/>
                </a:solidFill>
              </a:rPr>
              <a:t>đích</a:t>
            </a:r>
            <a:r>
              <a:rPr lang="en-US" sz="2800" dirty="0">
                <a:solidFill>
                  <a:srgbClr val="000000"/>
                </a:solidFill>
              </a:rPr>
              <a:t> </a:t>
            </a:r>
            <a:r>
              <a:rPr lang="en-US" sz="2800" dirty="0" err="1">
                <a:solidFill>
                  <a:srgbClr val="000000"/>
                </a:solidFill>
              </a:rPr>
              <a:t>của</a:t>
            </a:r>
            <a:r>
              <a:rPr lang="en-US" sz="2800" dirty="0">
                <a:solidFill>
                  <a:srgbClr val="000000"/>
                </a:solidFill>
              </a:rPr>
              <a:t> </a:t>
            </a:r>
            <a:r>
              <a:rPr lang="en-US" sz="2800" dirty="0" err="1">
                <a:solidFill>
                  <a:srgbClr val="000000"/>
                </a:solidFill>
              </a:rPr>
              <a:t>việc</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thư</a:t>
            </a:r>
            <a:r>
              <a:rPr lang="en-US" sz="2800" dirty="0">
                <a:solidFill>
                  <a:srgbClr val="000000"/>
                </a:solidFill>
              </a:rPr>
              <a:t>, </a:t>
            </a:r>
            <a:r>
              <a:rPr lang="en-US" sz="2800" dirty="0" err="1">
                <a:solidFill>
                  <a:srgbClr val="000000"/>
                </a:solidFill>
              </a:rPr>
              <a:t>nội</a:t>
            </a:r>
            <a:r>
              <a:rPr lang="en-US" sz="2800" dirty="0">
                <a:solidFill>
                  <a:srgbClr val="000000"/>
                </a:solidFill>
              </a:rPr>
              <a:t> dung c</a:t>
            </a:r>
            <a:r>
              <a:rPr lang="vi-VN" sz="2800" dirty="0">
                <a:solidFill>
                  <a:srgbClr val="000000"/>
                </a:solidFill>
              </a:rPr>
              <a:t>ơ</a:t>
            </a:r>
            <a:r>
              <a:rPr lang="en-US" sz="2800" dirty="0">
                <a:solidFill>
                  <a:srgbClr val="000000"/>
                </a:solidFill>
              </a:rPr>
              <a:t> </a:t>
            </a:r>
            <a:r>
              <a:rPr lang="en-US" sz="2800" dirty="0" err="1">
                <a:solidFill>
                  <a:srgbClr val="000000"/>
                </a:solidFill>
              </a:rPr>
              <a:t>bản</a:t>
            </a:r>
            <a:r>
              <a:rPr lang="en-US" sz="2800" dirty="0">
                <a:solidFill>
                  <a:srgbClr val="000000"/>
                </a:solidFill>
              </a:rPr>
              <a:t> </a:t>
            </a:r>
            <a:r>
              <a:rPr lang="en-US" sz="2800" dirty="0" err="1">
                <a:solidFill>
                  <a:srgbClr val="000000"/>
                </a:solidFill>
              </a:rPr>
              <a:t>và</a:t>
            </a:r>
            <a:r>
              <a:rPr lang="en-US" sz="2800" dirty="0">
                <a:solidFill>
                  <a:srgbClr val="000000"/>
                </a:solidFill>
              </a:rPr>
              <a:t> </a:t>
            </a:r>
            <a:r>
              <a:rPr lang="en-US" sz="2800" dirty="0" err="1">
                <a:solidFill>
                  <a:srgbClr val="000000"/>
                </a:solidFill>
              </a:rPr>
              <a:t>cấu</a:t>
            </a:r>
            <a:r>
              <a:rPr lang="en-US" sz="2800" dirty="0">
                <a:solidFill>
                  <a:srgbClr val="000000"/>
                </a:solidFill>
              </a:rPr>
              <a:t> </a:t>
            </a:r>
            <a:r>
              <a:rPr lang="en-US" sz="2800" dirty="0" err="1">
                <a:solidFill>
                  <a:srgbClr val="000000"/>
                </a:solidFill>
              </a:rPr>
              <a:t>tạo</a:t>
            </a:r>
            <a:r>
              <a:rPr lang="en-US" sz="2800" dirty="0">
                <a:solidFill>
                  <a:srgbClr val="000000"/>
                </a:solidFill>
              </a:rPr>
              <a:t> </a:t>
            </a:r>
            <a:r>
              <a:rPr lang="en-US" sz="2800" dirty="0" err="1">
                <a:solidFill>
                  <a:srgbClr val="000000"/>
                </a:solidFill>
              </a:rPr>
              <a:t>thông</a:t>
            </a:r>
            <a:r>
              <a:rPr lang="en-US" sz="2800" dirty="0">
                <a:solidFill>
                  <a:srgbClr val="000000"/>
                </a:solidFill>
              </a:rPr>
              <a:t> </a:t>
            </a:r>
            <a:r>
              <a:rPr lang="en-US" sz="2800" dirty="0" err="1">
                <a:solidFill>
                  <a:srgbClr val="000000"/>
                </a:solidFill>
              </a:rPr>
              <a:t>th</a:t>
            </a:r>
            <a:r>
              <a:rPr lang="vi-VN" sz="2800" dirty="0">
                <a:solidFill>
                  <a:srgbClr val="000000"/>
                </a:solidFill>
              </a:rPr>
              <a:t>ường của một bức thư</a:t>
            </a:r>
            <a:r>
              <a:rPr lang="vi-VN" sz="2800" dirty="0" smtClean="0">
                <a:solidFill>
                  <a:srgbClr val="000000"/>
                </a:solidFill>
              </a:rPr>
              <a:t>.</a:t>
            </a:r>
            <a:endParaRPr lang="vi-VN" sz="2800" dirty="0">
              <a:solidFill>
                <a:srgbClr val="000000"/>
              </a:solidFill>
            </a:endParaRPr>
          </a:p>
        </p:txBody>
      </p:sp>
      <p:sp>
        <p:nvSpPr>
          <p:cNvPr id="9" name="Folded Corner 8">
            <a:extLst>
              <a:ext uri="{FF2B5EF4-FFF2-40B4-BE49-F238E27FC236}"/>
            </a:extLst>
          </p:cNvPr>
          <p:cNvSpPr/>
          <p:nvPr/>
        </p:nvSpPr>
        <p:spPr>
          <a:xfrm>
            <a:off x="897972" y="3581400"/>
            <a:ext cx="10726340" cy="1143000"/>
          </a:xfrm>
          <a:prstGeom prst="foldedCorner">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ts val="0"/>
              </a:spcBef>
              <a:spcAft>
                <a:spcPts val="0"/>
              </a:spcAft>
            </a:pPr>
            <a:endParaRPr lang="en-US" sz="2500" dirty="0" smtClean="0">
              <a:solidFill>
                <a:srgbClr val="000000"/>
              </a:solidFill>
              <a:cs typeface="Arial" panose="020B0604020202020204" pitchFamily="34" charset="0"/>
            </a:endParaRPr>
          </a:p>
          <a:p>
            <a:pPr algn="just"/>
            <a:r>
              <a:rPr lang="en-US" sz="2800" dirty="0" smtClean="0">
                <a:solidFill>
                  <a:srgbClr val="000000"/>
                </a:solidFill>
                <a:cs typeface="Arial" panose="020B0604020202020204" pitchFamily="34" charset="0"/>
              </a:rPr>
              <a:t>2. </a:t>
            </a:r>
            <a:r>
              <a:rPr lang="en-US" sz="2800" dirty="0" err="1" smtClean="0">
                <a:solidFill>
                  <a:srgbClr val="000000"/>
                </a:solidFill>
              </a:rPr>
              <a:t>Vận</a:t>
            </a:r>
            <a:r>
              <a:rPr lang="en-US" sz="2800" dirty="0" smtClean="0">
                <a:solidFill>
                  <a:srgbClr val="000000"/>
                </a:solidFill>
              </a:rPr>
              <a:t> </a:t>
            </a:r>
            <a:r>
              <a:rPr lang="en-US" sz="2800" dirty="0" err="1">
                <a:solidFill>
                  <a:srgbClr val="000000"/>
                </a:solidFill>
              </a:rPr>
              <a:t>dụng</a:t>
            </a:r>
            <a:r>
              <a:rPr lang="en-US" sz="2800" dirty="0">
                <a:solidFill>
                  <a:srgbClr val="000000"/>
                </a:solidFill>
              </a:rPr>
              <a:t> </a:t>
            </a:r>
            <a:r>
              <a:rPr lang="en-US" sz="2800" dirty="0" err="1">
                <a:solidFill>
                  <a:srgbClr val="000000"/>
                </a:solidFill>
              </a:rPr>
              <a:t>kiến</a:t>
            </a:r>
            <a:r>
              <a:rPr lang="en-US" sz="2800" dirty="0">
                <a:solidFill>
                  <a:srgbClr val="000000"/>
                </a:solidFill>
              </a:rPr>
              <a:t> </a:t>
            </a:r>
            <a:r>
              <a:rPr lang="en-US" sz="2800" dirty="0" err="1">
                <a:solidFill>
                  <a:srgbClr val="000000"/>
                </a:solidFill>
              </a:rPr>
              <a:t>thức</a:t>
            </a:r>
            <a:r>
              <a:rPr lang="en-US" sz="2800" dirty="0">
                <a:solidFill>
                  <a:srgbClr val="000000"/>
                </a:solidFill>
              </a:rPr>
              <a:t> </a:t>
            </a:r>
            <a:r>
              <a:rPr lang="en-US" sz="2800" dirty="0" err="1">
                <a:solidFill>
                  <a:srgbClr val="000000"/>
                </a:solidFill>
              </a:rPr>
              <a:t>để</a:t>
            </a:r>
            <a:r>
              <a:rPr lang="en-US" sz="2800" dirty="0">
                <a:solidFill>
                  <a:srgbClr val="000000"/>
                </a:solidFill>
              </a:rPr>
              <a:t> </a:t>
            </a:r>
            <a:r>
              <a:rPr lang="en-US" sz="2800" dirty="0" err="1">
                <a:solidFill>
                  <a:srgbClr val="000000"/>
                </a:solidFill>
              </a:rPr>
              <a:t>viết</a:t>
            </a:r>
            <a:r>
              <a:rPr lang="en-US" sz="2800" dirty="0">
                <a:solidFill>
                  <a:srgbClr val="000000"/>
                </a:solidFill>
              </a:rPr>
              <a:t> </a:t>
            </a:r>
            <a:r>
              <a:rPr lang="en-US" sz="2800" dirty="0" err="1">
                <a:solidFill>
                  <a:srgbClr val="000000"/>
                </a:solidFill>
              </a:rPr>
              <a:t>những</a:t>
            </a:r>
            <a:r>
              <a:rPr lang="en-US" sz="2800" dirty="0">
                <a:solidFill>
                  <a:srgbClr val="000000"/>
                </a:solidFill>
              </a:rPr>
              <a:t> </a:t>
            </a:r>
            <a:r>
              <a:rPr lang="en-US" sz="2800" dirty="0" err="1">
                <a:solidFill>
                  <a:srgbClr val="000000"/>
                </a:solidFill>
              </a:rPr>
              <a:t>bức</a:t>
            </a:r>
            <a:r>
              <a:rPr lang="en-US" sz="2800" dirty="0">
                <a:solidFill>
                  <a:srgbClr val="000000"/>
                </a:solidFill>
              </a:rPr>
              <a:t> </a:t>
            </a:r>
            <a:r>
              <a:rPr lang="en-US" sz="2800" dirty="0" err="1">
                <a:solidFill>
                  <a:srgbClr val="000000"/>
                </a:solidFill>
              </a:rPr>
              <a:t>th</a:t>
            </a:r>
            <a:r>
              <a:rPr lang="vi-VN" sz="2800" dirty="0">
                <a:solidFill>
                  <a:srgbClr val="000000"/>
                </a:solidFill>
              </a:rPr>
              <a:t>ư</a:t>
            </a:r>
            <a:r>
              <a:rPr lang="en-US" sz="2800" dirty="0">
                <a:solidFill>
                  <a:srgbClr val="000000"/>
                </a:solidFill>
              </a:rPr>
              <a:t> </a:t>
            </a:r>
            <a:r>
              <a:rPr lang="en-US" sz="2800" dirty="0" err="1">
                <a:solidFill>
                  <a:srgbClr val="000000"/>
                </a:solidFill>
              </a:rPr>
              <a:t>thăm</a:t>
            </a:r>
            <a:r>
              <a:rPr lang="en-US" sz="2800" dirty="0">
                <a:solidFill>
                  <a:srgbClr val="000000"/>
                </a:solidFill>
              </a:rPr>
              <a:t> </a:t>
            </a:r>
            <a:r>
              <a:rPr lang="en-US" sz="2800" dirty="0" err="1">
                <a:solidFill>
                  <a:srgbClr val="000000"/>
                </a:solidFill>
              </a:rPr>
              <a:t>hỏi</a:t>
            </a:r>
            <a:r>
              <a:rPr lang="en-US" sz="2800" dirty="0">
                <a:solidFill>
                  <a:srgbClr val="000000"/>
                </a:solidFill>
              </a:rPr>
              <a:t>, </a:t>
            </a:r>
            <a:r>
              <a:rPr lang="en-US" sz="2800" dirty="0" err="1">
                <a:solidFill>
                  <a:srgbClr val="000000"/>
                </a:solidFill>
              </a:rPr>
              <a:t>trao</a:t>
            </a:r>
            <a:r>
              <a:rPr lang="en-US" sz="2800" dirty="0">
                <a:solidFill>
                  <a:srgbClr val="000000"/>
                </a:solidFill>
              </a:rPr>
              <a:t> </a:t>
            </a:r>
            <a:r>
              <a:rPr lang="en-US" sz="2800" dirty="0" err="1">
                <a:solidFill>
                  <a:srgbClr val="000000"/>
                </a:solidFill>
              </a:rPr>
              <a:t>đổi</a:t>
            </a:r>
            <a:r>
              <a:rPr lang="en-US" sz="2800" dirty="0">
                <a:solidFill>
                  <a:srgbClr val="000000"/>
                </a:solidFill>
              </a:rPr>
              <a:t> </a:t>
            </a:r>
            <a:r>
              <a:rPr lang="en-US" sz="2800" dirty="0" err="1">
                <a:solidFill>
                  <a:srgbClr val="000000"/>
                </a:solidFill>
              </a:rPr>
              <a:t>thông</a:t>
            </a:r>
            <a:r>
              <a:rPr lang="en-US" sz="2800" dirty="0">
                <a:solidFill>
                  <a:srgbClr val="000000"/>
                </a:solidFill>
              </a:rPr>
              <a:t> tin.</a:t>
            </a:r>
            <a:endParaRPr lang="vi-VN" sz="2800" dirty="0">
              <a:solidFill>
                <a:srgbClr val="000000"/>
              </a:solidFill>
            </a:endParaRPr>
          </a:p>
          <a:p>
            <a:pPr algn="just" eaLnBrk="0" hangingPunct="0">
              <a:defRPr/>
            </a:pPr>
            <a:endParaRPr lang="en-US" sz="2500" dirty="0">
              <a:solidFill>
                <a:srgbClr val="000000"/>
              </a:solidFill>
              <a:cs typeface="Arial" panose="020B0604020202020204" pitchFamily="34" charset="0"/>
            </a:endParaRPr>
          </a:p>
        </p:txBody>
      </p:sp>
      <p:sp>
        <p:nvSpPr>
          <p:cNvPr id="5" name="Freeform 4"/>
          <p:cNvSpPr/>
          <p:nvPr/>
        </p:nvSpPr>
        <p:spPr>
          <a:xfrm>
            <a:off x="228600" y="1981200"/>
            <a:ext cx="620713" cy="584200"/>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chemeClr val="accent6"/>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a:solidFill>
                <a:prstClr val="white"/>
              </a:solidFill>
            </a:endParaRPr>
          </a:p>
        </p:txBody>
      </p:sp>
    </p:spTree>
    <p:extLst>
      <p:ext uri="{BB962C8B-B14F-4D97-AF65-F5344CB8AC3E}">
        <p14:creationId xmlns:p14="http://schemas.microsoft.com/office/powerpoint/2010/main" val="192500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40677" y="1524000"/>
            <a:ext cx="6069330" cy="6477000"/>
          </a:xfrm>
        </p:spPr>
        <p:txBody>
          <a:bodyPr/>
          <a:lstStyle/>
          <a:p>
            <a:pPr marL="0" eaLnBrk="1" hangingPunct="1">
              <a:lnSpc>
                <a:spcPct val="150000"/>
              </a:lnSpc>
              <a:spcBef>
                <a:spcPts val="1200"/>
              </a:spcBef>
              <a:buFontTx/>
              <a:buChar char="-"/>
            </a:pPr>
            <a:r>
              <a:rPr lang="en-US" sz="2800" dirty="0" err="1">
                <a:solidFill>
                  <a:srgbClr val="FF0000"/>
                </a:solidFill>
                <a:latin typeface="Times New Roman" pitchFamily="18" charset="0"/>
                <a:cs typeface="Times New Roman" pitchFamily="18" charset="0"/>
              </a:rPr>
              <a:t>Viết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cho</a:t>
            </a:r>
            <a:r>
              <a:rPr lang="en-US" sz="2800" dirty="0">
                <a:solidFill>
                  <a:srgbClr val="FF0000"/>
                </a:solidFill>
                <a:latin typeface="Times New Roman" pitchFamily="18" charset="0"/>
                <a:cs typeface="Times New Roman" pitchFamily="18" charset="0"/>
              </a:rPr>
              <a:t> ai?</a:t>
            </a:r>
          </a:p>
          <a:p>
            <a:pPr marL="0" eaLnBrk="1" hangingPunct="1">
              <a:lnSpc>
                <a:spcPct val="150000"/>
              </a:lnSpc>
              <a:spcBef>
                <a:spcPts val="1200"/>
              </a:spcBef>
              <a:buFontTx/>
              <a:buChar char="-"/>
            </a:pPr>
            <a:r>
              <a:rPr lang="en-US" sz="2800" dirty="0" err="1">
                <a:latin typeface="Times New Roman" pitchFamily="18" charset="0"/>
                <a:cs typeface="Times New Roman" pitchFamily="18" charset="0"/>
              </a:rPr>
              <a:t>Viết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thư</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a:p>
            <a:pPr marL="0" eaLnBrk="1" hangingPunct="1">
              <a:lnSpc>
                <a:spcPct val="150000"/>
              </a:lnSpc>
              <a:spcBef>
                <a:spcPts val="1200"/>
              </a:spcBef>
              <a:buFontTx/>
              <a:buChar char="-"/>
            </a:pPr>
            <a:r>
              <a:rPr lang="en-US" sz="2800" dirty="0" err="1">
                <a:solidFill>
                  <a:srgbClr val="FF0000"/>
                </a:solidFill>
                <a:latin typeface="Times New Roman" pitchFamily="18" charset="0"/>
                <a:cs typeface="Times New Roman" pitchFamily="18" charset="0"/>
              </a:rPr>
              <a:t>Xưng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hô</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như</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thế</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nào</a:t>
            </a:r>
            <a:r>
              <a:rPr lang="en-US" sz="2800" dirty="0">
                <a:solidFill>
                  <a:srgbClr val="FF0000"/>
                </a:solidFill>
                <a:latin typeface="Times New Roman" pitchFamily="18" charset="0"/>
                <a:cs typeface="Times New Roman" pitchFamily="18" charset="0"/>
              </a:rPr>
              <a:t>?</a:t>
            </a:r>
          </a:p>
          <a:p>
            <a:pPr marL="0" eaLnBrk="1" hangingPunct="1">
              <a:lnSpc>
                <a:spcPct val="150000"/>
              </a:lnSpc>
              <a:spcBef>
                <a:spcPts val="1200"/>
              </a:spcBef>
              <a:buFontTx/>
              <a:buChar char="-"/>
            </a:pP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những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a:p>
            <a:pPr marL="0" eaLnBrk="1" hangingPunct="1">
              <a:lnSpc>
                <a:spcPct val="150000"/>
              </a:lnSpc>
              <a:spcBef>
                <a:spcPts val="1200"/>
              </a:spcBef>
              <a:buNone/>
            </a:pPr>
            <a:r>
              <a:rPr lang="en-US" sz="2800" dirty="0" smtClean="0">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Kể</a:t>
            </a:r>
            <a:r>
              <a:rPr lang="en-US" sz="2800" dirty="0" smtClean="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bạn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những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gì</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về</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tình</a:t>
            </a:r>
            <a:r>
              <a:rPr lang="en-US" sz="2800" dirty="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hình</a:t>
            </a:r>
            <a:r>
              <a:rPr lang="en-US" sz="2800" dirty="0" smtClean="0">
                <a:solidFill>
                  <a:srgbClr val="FF0000"/>
                </a:solidFill>
                <a:latin typeface="Times New Roman" pitchFamily="18" charset="0"/>
                <a:cs typeface="Times New Roman" pitchFamily="18" charset="0"/>
              </a:rPr>
              <a:t> ở </a:t>
            </a:r>
            <a:r>
              <a:rPr lang="en-US" sz="2800" dirty="0" err="1" smtClean="0">
                <a:solidFill>
                  <a:srgbClr val="FF0000"/>
                </a:solidFill>
                <a:latin typeface="Times New Roman" pitchFamily="18" charset="0"/>
                <a:cs typeface="Times New Roman" pitchFamily="18" charset="0"/>
              </a:rPr>
              <a:t>nơi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em</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sống</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và</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tập</a:t>
            </a:r>
            <a:r>
              <a:rPr lang="en-US" sz="2800" dirty="0" smtClean="0">
                <a:solidFill>
                  <a:srgbClr val="FF0000"/>
                </a:solidFill>
                <a:latin typeface="Times New Roman" pitchFamily="18" charset="0"/>
                <a:cs typeface="Times New Roman" pitchFamily="18" charset="0"/>
              </a:rPr>
              <a:t>?</a:t>
            </a:r>
            <a:endParaRPr lang="en-US" sz="2800" dirty="0">
              <a:solidFill>
                <a:srgbClr val="FF0000"/>
              </a:solidFill>
              <a:latin typeface="Times New Roman" pitchFamily="18" charset="0"/>
              <a:cs typeface="Times New Roman" pitchFamily="18" charset="0"/>
            </a:endParaRPr>
          </a:p>
          <a:p>
            <a:pPr marL="0" eaLnBrk="1" hangingPunct="1">
              <a:lnSpc>
                <a:spcPct val="150000"/>
              </a:lnSpc>
              <a:spcBef>
                <a:spcPts val="1200"/>
              </a:spcBef>
              <a:buFontTx/>
              <a:buNone/>
            </a:pP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Chúc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hứa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hẹn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gì</a:t>
            </a:r>
            <a:r>
              <a:rPr lang="en-US" sz="2800" dirty="0">
                <a:latin typeface="Times New Roman" pitchFamily="18" charset="0"/>
                <a:cs typeface="Times New Roman" pitchFamily="18" charset="0"/>
              </a:rPr>
              <a:t>?</a:t>
            </a:r>
          </a:p>
        </p:txBody>
      </p:sp>
      <p:cxnSp>
        <p:nvCxnSpPr>
          <p:cNvPr id="14" name="Straight Connector 13"/>
          <p:cNvCxnSpPr/>
          <p:nvPr/>
        </p:nvCxnSpPr>
        <p:spPr>
          <a:xfrm>
            <a:off x="5945744" y="1447800"/>
            <a:ext cx="13097" cy="5791200"/>
          </a:xfrm>
          <a:prstGeom prst="line">
            <a:avLst/>
          </a:prstGeom>
          <a:ln w="57150">
            <a:solidFill>
              <a:srgbClr val="00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a:spLocks noChangeArrowheads="1"/>
          </p:cNvSpPr>
          <p:nvPr/>
        </p:nvSpPr>
        <p:spPr bwMode="auto">
          <a:xfrm>
            <a:off x="6231991" y="1534180"/>
            <a:ext cx="6112413" cy="523220"/>
          </a:xfrm>
          <a:prstGeom prst="rect">
            <a:avLst/>
          </a:prstGeom>
          <a:noFill/>
          <a:ln w="9525">
            <a:noFill/>
            <a:miter lim="800000"/>
            <a:headEnd/>
            <a:tailEnd/>
          </a:ln>
        </p:spPr>
        <p:txBody>
          <a:bodyPr wrap="square">
            <a:spAutoFit/>
          </a:bodyPr>
          <a:lstStyle/>
          <a:p>
            <a:r>
              <a:rPr lang="en-US" sz="2800" dirty="0" err="1">
                <a:solidFill>
                  <a:srgbClr val="FF0000"/>
                </a:solidFill>
                <a:latin typeface="Times New Roman" pitchFamily="18" charset="0"/>
                <a:cs typeface="Times New Roman" pitchFamily="18" charset="0"/>
              </a:rPr>
              <a:t>Một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bạn</a:t>
            </a:r>
            <a:r>
              <a:rPr lang="en-US" sz="2800" dirty="0">
                <a:solidFill>
                  <a:srgbClr val="FF0000"/>
                </a:solidFill>
                <a:latin typeface="Times New Roman" pitchFamily="18" charset="0"/>
                <a:cs typeface="Times New Roman" pitchFamily="18" charset="0"/>
              </a:rPr>
              <a:t> ở </a:t>
            </a:r>
            <a:r>
              <a:rPr lang="en-US" sz="2800" dirty="0" err="1" smtClean="0">
                <a:solidFill>
                  <a:srgbClr val="FF0000"/>
                </a:solidFill>
                <a:latin typeface="Times New Roman" pitchFamily="18" charset="0"/>
                <a:cs typeface="Times New Roman" pitchFamily="18" charset="0"/>
              </a:rPr>
              <a:t>thành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phố</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Hồ</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Chí</a:t>
            </a:r>
            <a:r>
              <a:rPr lang="en-US" sz="2800" dirty="0" smtClean="0">
                <a:solidFill>
                  <a:srgbClr val="FF0000"/>
                </a:solidFill>
                <a:latin typeface="Times New Roman" pitchFamily="18" charset="0"/>
                <a:cs typeface="Times New Roman" pitchFamily="18" charset="0"/>
              </a:rPr>
              <a:t> Minh.</a:t>
            </a:r>
            <a:endParaRPr lang="en-US" sz="2800" dirty="0">
              <a:solidFill>
                <a:srgbClr val="FF0000"/>
              </a:solidFill>
              <a:latin typeface="Times New Roman" pitchFamily="18" charset="0"/>
              <a:cs typeface="Times New Roman" pitchFamily="18" charset="0"/>
            </a:endParaRPr>
          </a:p>
        </p:txBody>
      </p:sp>
      <p:sp>
        <p:nvSpPr>
          <p:cNvPr id="16" name="TextBox 15"/>
          <p:cNvSpPr txBox="1">
            <a:spLocks noChangeArrowheads="1"/>
          </p:cNvSpPr>
          <p:nvPr/>
        </p:nvSpPr>
        <p:spPr bwMode="auto">
          <a:xfrm>
            <a:off x="6073394" y="2246293"/>
            <a:ext cx="6458661" cy="523220"/>
          </a:xfrm>
          <a:prstGeom prst="rect">
            <a:avLst/>
          </a:prstGeom>
          <a:noFill/>
          <a:ln w="19050">
            <a:solidFill>
              <a:schemeClr val="tx1"/>
            </a:solidFill>
            <a:miter lim="800000"/>
            <a:headEnd/>
            <a:tailEnd/>
          </a:ln>
        </p:spPr>
        <p:txBody>
          <a:bodyPr wrap="square">
            <a:spAutoFit/>
          </a:bodyPr>
          <a:lstStyle/>
          <a:p>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hỏi</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kể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hình</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em</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cxnSp>
        <p:nvCxnSpPr>
          <p:cNvPr id="18" name="Straight Arrow Connector 17"/>
          <p:cNvCxnSpPr/>
          <p:nvPr/>
        </p:nvCxnSpPr>
        <p:spPr>
          <a:xfrm>
            <a:off x="4953001" y="1827212"/>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953001" y="2514600"/>
            <a:ext cx="1005840"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953001" y="3505200"/>
            <a:ext cx="1066801"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4" name="TextBox 23"/>
          <p:cNvSpPr txBox="1">
            <a:spLocks noChangeArrowheads="1"/>
          </p:cNvSpPr>
          <p:nvPr/>
        </p:nvSpPr>
        <p:spPr bwMode="auto">
          <a:xfrm>
            <a:off x="6096000" y="3124200"/>
            <a:ext cx="6145530" cy="523220"/>
          </a:xfrm>
          <a:prstGeom prst="rect">
            <a:avLst/>
          </a:prstGeom>
          <a:noFill/>
          <a:ln w="9525">
            <a:solidFill>
              <a:schemeClr val="accent1">
                <a:lumMod val="50000"/>
              </a:schemeClr>
            </a:solidFill>
            <a:miter lim="800000"/>
            <a:headEnd/>
            <a:tailEnd/>
          </a:ln>
        </p:spPr>
        <p:txBody>
          <a:bodyPr wrap="square">
            <a:spAutoFit/>
          </a:bodyPr>
          <a:lstStyle/>
          <a:p>
            <a:r>
              <a:rPr lang="en-US" sz="2800" dirty="0" err="1">
                <a:solidFill>
                  <a:srgbClr val="CC0066"/>
                </a:solidFill>
                <a:latin typeface="Times New Roman" pitchFamily="18" charset="0"/>
                <a:cs typeface="Times New Roman" pitchFamily="18" charset="0"/>
              </a:rPr>
              <a:t>Thân</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mật</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bạn</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cậu</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mình</a:t>
            </a:r>
            <a:r>
              <a:rPr lang="en-US" sz="2800" dirty="0">
                <a:solidFill>
                  <a:srgbClr val="CC0066"/>
                </a:solidFill>
                <a:latin typeface="Times New Roman" pitchFamily="18" charset="0"/>
                <a:cs typeface="Times New Roman" pitchFamily="18" charset="0"/>
              </a:rPr>
              <a:t>, </a:t>
            </a:r>
            <a:r>
              <a:rPr lang="en-US" sz="2800" dirty="0" err="1">
                <a:solidFill>
                  <a:srgbClr val="CC0066"/>
                </a:solidFill>
                <a:latin typeface="Times New Roman" pitchFamily="18" charset="0"/>
                <a:cs typeface="Times New Roman" pitchFamily="18" charset="0"/>
              </a:rPr>
              <a:t>tớ</a:t>
            </a:r>
            <a:r>
              <a:rPr lang="en-US" sz="2800" dirty="0">
                <a:solidFill>
                  <a:srgbClr val="CC0066"/>
                </a:solidFill>
                <a:latin typeface="Times New Roman" pitchFamily="18" charset="0"/>
                <a:cs typeface="Times New Roman" pitchFamily="18" charset="0"/>
              </a:rPr>
              <a:t>...)</a:t>
            </a:r>
          </a:p>
        </p:txBody>
      </p:sp>
      <p:cxnSp>
        <p:nvCxnSpPr>
          <p:cNvPr id="25" name="Straight Arrow Connector 24"/>
          <p:cNvCxnSpPr/>
          <p:nvPr/>
        </p:nvCxnSpPr>
        <p:spPr>
          <a:xfrm>
            <a:off x="4953001" y="4419600"/>
            <a:ext cx="1021079" cy="1588"/>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a:spLocks noChangeArrowheads="1"/>
          </p:cNvSpPr>
          <p:nvPr/>
        </p:nvSpPr>
        <p:spPr bwMode="auto">
          <a:xfrm>
            <a:off x="6172200" y="3810000"/>
            <a:ext cx="6069330" cy="954107"/>
          </a:xfrm>
          <a:prstGeom prst="rect">
            <a:avLst/>
          </a:prstGeom>
          <a:noFill/>
          <a:ln w="19050">
            <a:solidFill>
              <a:schemeClr val="tx1"/>
            </a:solidFill>
            <a:miter lim="800000"/>
            <a:headEnd/>
            <a:tailEnd/>
          </a:ln>
        </p:spPr>
        <p:txBody>
          <a:bodyPr>
            <a:spAutoFit/>
          </a:bodyPr>
          <a:lstStyle/>
          <a:p>
            <a:r>
              <a:rPr lang="en-US" sz="2800" dirty="0" err="1" smtClean="0">
                <a:latin typeface="Times New Roman" pitchFamily="18" charset="0"/>
                <a:cs typeface="Times New Roman" pitchFamily="18" charset="0"/>
              </a:rPr>
              <a:t>Sức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khỏe</a:t>
            </a:r>
            <a:r>
              <a:rPr lang="en-US" sz="2800" dirty="0" smtClean="0">
                <a:latin typeface="Times New Roman" pitchFamily="18" charset="0"/>
                <a:cs typeface="Times New Roman" pitchFamily="18" charset="0"/>
              </a:rPr>
              <a:t> + </a:t>
            </a:r>
            <a:r>
              <a:rPr lang="en-US" sz="2800" dirty="0" err="1" smtClean="0">
                <a:latin typeface="Times New Roman" pitchFamily="18" charset="0"/>
                <a:cs typeface="Times New Roman" pitchFamily="18" charset="0"/>
              </a:rPr>
              <a:t>tình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bạn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trong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đại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dịch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covid</a:t>
            </a:r>
            <a:r>
              <a:rPr lang="en-US" sz="2800" dirty="0" smtClean="0">
                <a:latin typeface="Times New Roman" pitchFamily="18" charset="0"/>
                <a:cs typeface="Times New Roman" pitchFamily="18" charset="0"/>
              </a:rPr>
              <a:t> 19 ...</a:t>
            </a:r>
            <a:endParaRPr lang="en-US" sz="2800" dirty="0">
              <a:latin typeface="Times New Roman" pitchFamily="18" charset="0"/>
              <a:cs typeface="Times New Roman" pitchFamily="18" charset="0"/>
            </a:endParaRPr>
          </a:p>
        </p:txBody>
      </p:sp>
      <p:cxnSp>
        <p:nvCxnSpPr>
          <p:cNvPr id="27" name="Straight Arrow Connector 26"/>
          <p:cNvCxnSpPr/>
          <p:nvPr/>
        </p:nvCxnSpPr>
        <p:spPr>
          <a:xfrm>
            <a:off x="4953000" y="5640388"/>
            <a:ext cx="1005840" cy="0"/>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a:spLocks noChangeArrowheads="1"/>
          </p:cNvSpPr>
          <p:nvPr/>
        </p:nvSpPr>
        <p:spPr bwMode="auto">
          <a:xfrm>
            <a:off x="6172199" y="4953000"/>
            <a:ext cx="6629401" cy="954107"/>
          </a:xfrm>
          <a:prstGeom prst="rect">
            <a:avLst/>
          </a:prstGeom>
          <a:noFill/>
          <a:ln w="9525">
            <a:solidFill>
              <a:schemeClr val="accent5">
                <a:lumMod val="50000"/>
              </a:schemeClr>
            </a:solidFill>
            <a:miter lim="800000"/>
            <a:headEnd/>
            <a:tailEnd/>
          </a:ln>
        </p:spPr>
        <p:txBody>
          <a:bodyPr wrap="square">
            <a:spAutoFit/>
          </a:bodyPr>
          <a:lstStyle/>
          <a:p>
            <a:r>
              <a:rPr lang="en-US" sz="2800" dirty="0" err="1">
                <a:solidFill>
                  <a:srgbClr val="FF0000"/>
                </a:solidFill>
                <a:latin typeface="Times New Roman" pitchFamily="18" charset="0"/>
                <a:cs typeface="Times New Roman" pitchFamily="18" charset="0"/>
              </a:rPr>
              <a:t>Tình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hình</a:t>
            </a:r>
            <a:r>
              <a:rPr lang="en-US" sz="2800" dirty="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đại</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dịch</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covid</a:t>
            </a:r>
            <a:r>
              <a:rPr lang="en-US" sz="2800" dirty="0" smtClean="0">
                <a:solidFill>
                  <a:srgbClr val="FF0000"/>
                </a:solidFill>
                <a:latin typeface="Times New Roman" pitchFamily="18" charset="0"/>
                <a:cs typeface="Times New Roman" pitchFamily="18" charset="0"/>
              </a:rPr>
              <a:t>…</a:t>
            </a:r>
            <a:r>
              <a:rPr lang="en-US" sz="2800" dirty="0" err="1" smtClean="0">
                <a:solidFill>
                  <a:srgbClr val="FF0000"/>
                </a:solidFill>
                <a:latin typeface="Times New Roman" pitchFamily="18" charset="0"/>
                <a:cs typeface="Times New Roman" pitchFamily="18" charset="0"/>
              </a:rPr>
              <a:t>học</a:t>
            </a:r>
            <a:r>
              <a:rPr lang="en-US" sz="2800" dirty="0" smtClean="0">
                <a:solidFill>
                  <a:srgbClr val="FF0000"/>
                </a:solidFill>
                <a:latin typeface="Times New Roman" pitchFamily="18" charset="0"/>
                <a:cs typeface="Times New Roman" pitchFamily="18" charset="0"/>
              </a:rPr>
              <a:t> </a:t>
            </a:r>
            <a:r>
              <a:rPr lang="en-US" sz="2800" dirty="0" err="1" smtClean="0">
                <a:solidFill>
                  <a:srgbClr val="FF0000"/>
                </a:solidFill>
                <a:latin typeface="Times New Roman" pitchFamily="18" charset="0"/>
                <a:cs typeface="Times New Roman" pitchFamily="18" charset="0"/>
              </a:rPr>
              <a:t>tập</a:t>
            </a:r>
            <a:r>
              <a:rPr lang="en-US" sz="2800" dirty="0" smtClean="0">
                <a:solidFill>
                  <a:srgbClr val="FF0000"/>
                </a:solidFill>
                <a:latin typeface="Times New Roman" pitchFamily="18" charset="0"/>
                <a:cs typeface="Times New Roman" pitchFamily="18" charset="0"/>
              </a:rPr>
              <a:t> online…, </a:t>
            </a:r>
            <a:r>
              <a:rPr lang="en-US" sz="2800" dirty="0" err="1">
                <a:solidFill>
                  <a:srgbClr val="FF0000"/>
                </a:solidFill>
                <a:latin typeface="Times New Roman" pitchFamily="18" charset="0"/>
                <a:cs typeface="Times New Roman" pitchFamily="18" charset="0"/>
              </a:rPr>
              <a:t>sinh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hoạt</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vui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chơi</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cô</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giáo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bạn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bè</a:t>
            </a:r>
            <a:r>
              <a:rPr lang="en-US" sz="2800" dirty="0">
                <a:solidFill>
                  <a:srgbClr val="FF0000"/>
                </a:solidFill>
                <a:latin typeface="Times New Roman" pitchFamily="18" charset="0"/>
                <a:cs typeface="Times New Roman" pitchFamily="18" charset="0"/>
              </a:rPr>
              <a:t>...</a:t>
            </a:r>
          </a:p>
        </p:txBody>
      </p:sp>
      <p:cxnSp>
        <p:nvCxnSpPr>
          <p:cNvPr id="29" name="Straight Arrow Connector 28"/>
          <p:cNvCxnSpPr/>
          <p:nvPr/>
        </p:nvCxnSpPr>
        <p:spPr>
          <a:xfrm>
            <a:off x="4953001" y="6554788"/>
            <a:ext cx="990600" cy="0"/>
          </a:xfrm>
          <a:prstGeom prst="straightConnector1">
            <a:avLst/>
          </a:prstGeom>
          <a:ln w="57150">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a:spLocks noChangeArrowheads="1"/>
          </p:cNvSpPr>
          <p:nvPr/>
        </p:nvSpPr>
        <p:spPr bwMode="auto">
          <a:xfrm>
            <a:off x="6096001" y="6258580"/>
            <a:ext cx="6553199" cy="523220"/>
          </a:xfrm>
          <a:prstGeom prst="rect">
            <a:avLst/>
          </a:prstGeom>
          <a:noFill/>
          <a:ln w="19050">
            <a:solidFill>
              <a:schemeClr val="tx1"/>
            </a:solidFill>
            <a:miter lim="800000"/>
            <a:headEnd/>
            <a:tailEnd/>
          </a:ln>
        </p:spPr>
        <p:txBody>
          <a:bodyPr wrap="square">
            <a:spAutoFit/>
          </a:bodyPr>
          <a:lstStyle/>
          <a:p>
            <a:r>
              <a:rPr lang="en-US" sz="2800" dirty="0" err="1">
                <a:latin typeface="Times New Roman" pitchFamily="18" charset="0"/>
                <a:cs typeface="Times New Roman" pitchFamily="18" charset="0"/>
              </a:rPr>
              <a:t>Chúc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khỏe</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học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giỏi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hứa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hẹn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đua</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17" name="Text Box 4"/>
          <p:cNvSpPr txBox="1">
            <a:spLocks noChangeArrowheads="1"/>
          </p:cNvSpPr>
          <p:nvPr/>
        </p:nvSpPr>
        <p:spPr bwMode="auto">
          <a:xfrm>
            <a:off x="76200" y="-176415"/>
            <a:ext cx="12268204" cy="1852815"/>
          </a:xfrm>
          <a:prstGeom prst="rect">
            <a:avLst/>
          </a:prstGeom>
          <a:noFill/>
          <a:ln w="9525">
            <a:noFill/>
            <a:miter lim="800000"/>
            <a:headEnd/>
            <a:tailEnd/>
          </a:ln>
        </p:spPr>
        <p:txBody>
          <a:bodyPr wrap="square">
            <a:spAutoFit/>
          </a:bodyPr>
          <a:lstStyle/>
          <a:p>
            <a:pPr>
              <a:lnSpc>
                <a:spcPct val="130000"/>
              </a:lnSpc>
              <a:spcBef>
                <a:spcPct val="50000"/>
              </a:spcBef>
            </a:pPr>
            <a:r>
              <a:rPr lang="en-US" sz="3200" dirty="0">
                <a:solidFill>
                  <a:srgbClr val="FF3399"/>
                </a:solidFill>
                <a:latin typeface="Times New Roman" pitchFamily="18" charset="0"/>
                <a:cs typeface="Times New Roman" pitchFamily="18" charset="0"/>
              </a:rPr>
              <a:t>   </a:t>
            </a:r>
            <a:r>
              <a:rPr lang="en-US" sz="2800" i="1" u="sng" dirty="0" err="1">
                <a:solidFill>
                  <a:srgbClr val="FF3399"/>
                </a:solidFill>
                <a:latin typeface="Times New Roman" pitchFamily="18" charset="0"/>
                <a:cs typeface="Times New Roman" pitchFamily="18" charset="0"/>
              </a:rPr>
              <a:t>Đề</a:t>
            </a:r>
            <a:r>
              <a:rPr lang="en-US" sz="2800" i="1" u="sng" dirty="0">
                <a:solidFill>
                  <a:srgbClr val="FF3399"/>
                </a:solidFill>
                <a:latin typeface="Times New Roman" pitchFamily="18" charset="0"/>
                <a:cs typeface="Times New Roman" pitchFamily="18" charset="0"/>
              </a:rPr>
              <a:t> </a:t>
            </a:r>
            <a:r>
              <a:rPr lang="en-US" sz="2800" i="1" u="sng" dirty="0" err="1">
                <a:solidFill>
                  <a:srgbClr val="FF3399"/>
                </a:solidFill>
                <a:latin typeface="Times New Roman" pitchFamily="18" charset="0"/>
                <a:cs typeface="Times New Roman" pitchFamily="18" charset="0"/>
              </a:rPr>
              <a:t>bài</a:t>
            </a:r>
            <a:r>
              <a:rPr lang="en-US" sz="2800" dirty="0">
                <a:solidFill>
                  <a:srgbClr val="0000FF"/>
                </a:solidFill>
                <a:latin typeface="Times New Roman" pitchFamily="18" charset="0"/>
                <a:cs typeface="Times New Roman" pitchFamily="18" charset="0"/>
              </a:rPr>
              <a:t> : </a:t>
            </a:r>
            <a:r>
              <a:rPr lang="en-US" sz="2800" dirty="0" err="1">
                <a:latin typeface="Times New Roman"/>
                <a:ea typeface="Calibri"/>
              </a:rPr>
              <a:t>Viết</a:t>
            </a:r>
            <a:r>
              <a:rPr lang="en-US" sz="2800" dirty="0">
                <a:latin typeface="Times New Roman"/>
                <a:ea typeface="Calibri"/>
              </a:rPr>
              <a:t> </a:t>
            </a:r>
            <a:r>
              <a:rPr lang="en-US" sz="2800" dirty="0" err="1">
                <a:latin typeface="Times New Roman"/>
                <a:ea typeface="Calibri"/>
              </a:rPr>
              <a:t>thư</a:t>
            </a:r>
            <a:r>
              <a:rPr lang="en-US" sz="2800" dirty="0">
                <a:latin typeface="Times New Roman"/>
                <a:ea typeface="Calibri"/>
              </a:rPr>
              <a:t> </a:t>
            </a:r>
            <a:r>
              <a:rPr lang="en-US" sz="2800" dirty="0" err="1">
                <a:latin typeface="Times New Roman"/>
                <a:ea typeface="Calibri"/>
              </a:rPr>
              <a:t>cho</a:t>
            </a:r>
            <a:r>
              <a:rPr lang="en-US" sz="2800" dirty="0">
                <a:latin typeface="Times New Roman"/>
                <a:ea typeface="Calibri"/>
              </a:rPr>
              <a:t> 1 </a:t>
            </a:r>
            <a:r>
              <a:rPr lang="en-US" sz="2800" dirty="0" err="1">
                <a:latin typeface="Times New Roman"/>
                <a:ea typeface="Calibri"/>
              </a:rPr>
              <a:t>bạn</a:t>
            </a:r>
            <a:r>
              <a:rPr lang="en-US" sz="2800" dirty="0">
                <a:latin typeface="Times New Roman"/>
                <a:ea typeface="Calibri"/>
              </a:rPr>
              <a:t> ở TPHCM </a:t>
            </a:r>
            <a:r>
              <a:rPr lang="en-US" sz="2800" dirty="0" err="1">
                <a:latin typeface="Times New Roman"/>
                <a:ea typeface="Calibri"/>
              </a:rPr>
              <a:t>để</a:t>
            </a:r>
            <a:r>
              <a:rPr lang="en-US" sz="2800" dirty="0">
                <a:latin typeface="Times New Roman"/>
                <a:ea typeface="Calibri"/>
              </a:rPr>
              <a:t> </a:t>
            </a:r>
            <a:r>
              <a:rPr lang="en-US" sz="2800" dirty="0" err="1">
                <a:latin typeface="Times New Roman"/>
                <a:ea typeface="Calibri"/>
              </a:rPr>
              <a:t>thăm</a:t>
            </a:r>
            <a:r>
              <a:rPr lang="en-US" sz="2800" dirty="0">
                <a:latin typeface="Times New Roman"/>
                <a:ea typeface="Calibri"/>
              </a:rPr>
              <a:t> </a:t>
            </a:r>
            <a:r>
              <a:rPr lang="en-US" sz="2800" dirty="0" err="1">
                <a:latin typeface="Times New Roman"/>
                <a:ea typeface="Calibri"/>
              </a:rPr>
              <a:t>hỏi</a:t>
            </a:r>
            <a:r>
              <a:rPr lang="en-US" sz="2800" dirty="0">
                <a:latin typeface="Times New Roman"/>
                <a:ea typeface="Calibri"/>
              </a:rPr>
              <a:t> </a:t>
            </a:r>
            <a:r>
              <a:rPr lang="en-US" sz="2800" dirty="0" err="1">
                <a:latin typeface="Times New Roman"/>
                <a:ea typeface="Calibri"/>
              </a:rPr>
              <a:t>về</a:t>
            </a:r>
            <a:r>
              <a:rPr lang="en-US" sz="2800" dirty="0">
                <a:latin typeface="Times New Roman"/>
                <a:ea typeface="Calibri"/>
              </a:rPr>
              <a:t> </a:t>
            </a:r>
            <a:r>
              <a:rPr lang="en-US" sz="2800" dirty="0" err="1">
                <a:latin typeface="Times New Roman"/>
                <a:ea typeface="Calibri"/>
              </a:rPr>
              <a:t>tình</a:t>
            </a:r>
            <a:r>
              <a:rPr lang="en-US" sz="2800" dirty="0">
                <a:latin typeface="Times New Roman"/>
                <a:ea typeface="Calibri"/>
              </a:rPr>
              <a:t> </a:t>
            </a:r>
            <a:r>
              <a:rPr lang="en-US" sz="2800" dirty="0" err="1">
                <a:latin typeface="Times New Roman"/>
                <a:ea typeface="Calibri"/>
              </a:rPr>
              <a:t>hình</a:t>
            </a:r>
            <a:r>
              <a:rPr lang="en-US" sz="2800" dirty="0">
                <a:latin typeface="Times New Roman"/>
                <a:ea typeface="Calibri"/>
              </a:rPr>
              <a:t> </a:t>
            </a:r>
            <a:r>
              <a:rPr lang="en-US" sz="2800" dirty="0" err="1" smtClean="0">
                <a:latin typeface="Times New Roman"/>
                <a:ea typeface="Calibri"/>
              </a:rPr>
              <a:t>gia</a:t>
            </a:r>
            <a:r>
              <a:rPr lang="en-US" sz="2800" dirty="0" smtClean="0">
                <a:latin typeface="Times New Roman"/>
                <a:ea typeface="Calibri"/>
              </a:rPr>
              <a:t> </a:t>
            </a:r>
            <a:r>
              <a:rPr lang="en-US" sz="2800" dirty="0" err="1" smtClean="0">
                <a:latin typeface="Times New Roman"/>
                <a:ea typeface="Calibri"/>
              </a:rPr>
              <a:t>đình</a:t>
            </a:r>
            <a:r>
              <a:rPr lang="en-US" sz="2800" dirty="0" smtClean="0">
                <a:latin typeface="Times New Roman"/>
                <a:ea typeface="Calibri"/>
              </a:rPr>
              <a:t> </a:t>
            </a:r>
            <a:r>
              <a:rPr lang="en-US" sz="2800" dirty="0" err="1" smtClean="0">
                <a:latin typeface="Times New Roman"/>
                <a:ea typeface="Calibri"/>
              </a:rPr>
              <a:t>bạn</a:t>
            </a:r>
            <a:r>
              <a:rPr lang="en-US" sz="2800" dirty="0" smtClean="0">
                <a:latin typeface="Times New Roman"/>
                <a:ea typeface="Calibri"/>
              </a:rPr>
              <a:t> </a:t>
            </a:r>
            <a:r>
              <a:rPr lang="en-US" sz="2800" dirty="0" err="1">
                <a:latin typeface="Times New Roman"/>
                <a:ea typeface="Calibri"/>
              </a:rPr>
              <a:t>trong</a:t>
            </a:r>
            <a:r>
              <a:rPr lang="en-US" sz="2800" dirty="0">
                <a:latin typeface="Times New Roman"/>
                <a:ea typeface="Calibri"/>
              </a:rPr>
              <a:t> </a:t>
            </a:r>
            <a:r>
              <a:rPr lang="en-US" sz="2800" dirty="0" err="1">
                <a:latin typeface="Times New Roman"/>
                <a:ea typeface="Calibri"/>
              </a:rPr>
              <a:t>đại</a:t>
            </a:r>
            <a:r>
              <a:rPr lang="en-US" sz="2800" dirty="0">
                <a:latin typeface="Times New Roman"/>
                <a:ea typeface="Calibri"/>
              </a:rPr>
              <a:t> </a:t>
            </a:r>
            <a:r>
              <a:rPr lang="en-US" sz="2800" dirty="0" err="1">
                <a:latin typeface="Times New Roman"/>
                <a:ea typeface="Calibri"/>
              </a:rPr>
              <a:t>dịch</a:t>
            </a:r>
            <a:r>
              <a:rPr lang="en-US" sz="2800" dirty="0">
                <a:latin typeface="Times New Roman"/>
                <a:ea typeface="Calibri"/>
              </a:rPr>
              <a:t> </a:t>
            </a:r>
            <a:r>
              <a:rPr lang="en-US" sz="2800" dirty="0" err="1">
                <a:latin typeface="Times New Roman"/>
                <a:ea typeface="Calibri"/>
              </a:rPr>
              <a:t>covid</a:t>
            </a:r>
            <a:r>
              <a:rPr lang="en-US" sz="2800" dirty="0">
                <a:latin typeface="Times New Roman"/>
                <a:ea typeface="Calibri"/>
              </a:rPr>
              <a:t> 19 </a:t>
            </a:r>
            <a:r>
              <a:rPr lang="en-US" sz="2800" dirty="0" err="1">
                <a:latin typeface="Times New Roman"/>
                <a:ea typeface="Calibri"/>
              </a:rPr>
              <a:t>và</a:t>
            </a:r>
            <a:r>
              <a:rPr lang="en-US" sz="2800" dirty="0">
                <a:latin typeface="Times New Roman"/>
                <a:ea typeface="Calibri"/>
              </a:rPr>
              <a:t> </a:t>
            </a:r>
            <a:r>
              <a:rPr lang="en-US" sz="2800" dirty="0" err="1">
                <a:latin typeface="Times New Roman"/>
                <a:ea typeface="Calibri"/>
              </a:rPr>
              <a:t>kể</a:t>
            </a:r>
            <a:r>
              <a:rPr lang="en-US" sz="2800" dirty="0">
                <a:latin typeface="Times New Roman"/>
                <a:ea typeface="Calibri"/>
              </a:rPr>
              <a:t> </a:t>
            </a:r>
            <a:r>
              <a:rPr lang="en-US" sz="2800" dirty="0" err="1">
                <a:latin typeface="Times New Roman"/>
                <a:ea typeface="Calibri"/>
              </a:rPr>
              <a:t>cho</a:t>
            </a:r>
            <a:r>
              <a:rPr lang="en-US" sz="2800" dirty="0">
                <a:latin typeface="Times New Roman"/>
                <a:ea typeface="Calibri"/>
              </a:rPr>
              <a:t> </a:t>
            </a:r>
            <a:r>
              <a:rPr lang="en-US" sz="2800" dirty="0" err="1">
                <a:latin typeface="Times New Roman"/>
                <a:ea typeface="Calibri"/>
              </a:rPr>
              <a:t>bạn</a:t>
            </a:r>
            <a:r>
              <a:rPr lang="en-US" sz="2800" dirty="0">
                <a:latin typeface="Times New Roman"/>
                <a:ea typeface="Calibri"/>
              </a:rPr>
              <a:t> </a:t>
            </a:r>
            <a:r>
              <a:rPr lang="en-US" sz="2800" dirty="0" err="1">
                <a:latin typeface="Times New Roman"/>
                <a:ea typeface="Calibri"/>
              </a:rPr>
              <a:t>nghe</a:t>
            </a:r>
            <a:r>
              <a:rPr lang="en-US" sz="2800" dirty="0">
                <a:latin typeface="Times New Roman"/>
                <a:ea typeface="Calibri"/>
              </a:rPr>
              <a:t> </a:t>
            </a:r>
            <a:r>
              <a:rPr lang="en-US" sz="2800" dirty="0" err="1">
                <a:latin typeface="Times New Roman"/>
                <a:ea typeface="Calibri"/>
              </a:rPr>
              <a:t>về</a:t>
            </a:r>
            <a:r>
              <a:rPr lang="en-US" sz="2800" dirty="0">
                <a:latin typeface="Times New Roman"/>
                <a:ea typeface="Calibri"/>
              </a:rPr>
              <a:t> </a:t>
            </a:r>
            <a:r>
              <a:rPr lang="en-US" sz="2800" dirty="0" err="1">
                <a:latin typeface="Times New Roman"/>
                <a:ea typeface="Calibri"/>
              </a:rPr>
              <a:t>tình</a:t>
            </a:r>
            <a:r>
              <a:rPr lang="en-US" sz="2800" dirty="0">
                <a:latin typeface="Times New Roman"/>
                <a:ea typeface="Calibri"/>
              </a:rPr>
              <a:t> </a:t>
            </a:r>
            <a:r>
              <a:rPr lang="en-US" sz="2800" dirty="0" err="1">
                <a:latin typeface="Times New Roman"/>
                <a:ea typeface="Calibri"/>
              </a:rPr>
              <a:t>hình</a:t>
            </a:r>
            <a:r>
              <a:rPr lang="en-US" sz="2800" dirty="0">
                <a:latin typeface="Times New Roman"/>
                <a:ea typeface="Calibri"/>
              </a:rPr>
              <a:t> </a:t>
            </a:r>
            <a:r>
              <a:rPr lang="en-US" sz="2800" dirty="0" err="1">
                <a:latin typeface="Times New Roman"/>
                <a:ea typeface="Calibri"/>
              </a:rPr>
              <a:t>đại</a:t>
            </a:r>
            <a:r>
              <a:rPr lang="en-US" sz="2800" dirty="0">
                <a:latin typeface="Times New Roman"/>
                <a:ea typeface="Calibri"/>
              </a:rPr>
              <a:t> </a:t>
            </a:r>
            <a:r>
              <a:rPr lang="en-US" sz="2800" dirty="0" err="1">
                <a:latin typeface="Times New Roman"/>
                <a:ea typeface="Calibri"/>
              </a:rPr>
              <a:t>dịch</a:t>
            </a:r>
            <a:r>
              <a:rPr lang="en-US" sz="2800" dirty="0">
                <a:latin typeface="Times New Roman"/>
                <a:ea typeface="Calibri"/>
              </a:rPr>
              <a:t> </a:t>
            </a:r>
            <a:r>
              <a:rPr lang="en-US" sz="2800" dirty="0" err="1">
                <a:latin typeface="Times New Roman"/>
                <a:ea typeface="Calibri"/>
              </a:rPr>
              <a:t>covid</a:t>
            </a:r>
            <a:r>
              <a:rPr lang="en-US" sz="2800" dirty="0">
                <a:latin typeface="Times New Roman"/>
                <a:ea typeface="Calibri"/>
              </a:rPr>
              <a:t> 19 ở </a:t>
            </a:r>
            <a:r>
              <a:rPr lang="en-US" sz="2800" dirty="0" err="1">
                <a:latin typeface="Times New Roman"/>
                <a:ea typeface="Calibri"/>
              </a:rPr>
              <a:t>nơi</a:t>
            </a:r>
            <a:r>
              <a:rPr lang="en-US" sz="2800" dirty="0">
                <a:latin typeface="Times New Roman"/>
                <a:ea typeface="Calibri"/>
              </a:rPr>
              <a:t> </a:t>
            </a:r>
            <a:r>
              <a:rPr lang="en-US" sz="2800" dirty="0" err="1">
                <a:latin typeface="Times New Roman"/>
                <a:ea typeface="Calibri"/>
              </a:rPr>
              <a:t>em</a:t>
            </a:r>
            <a:r>
              <a:rPr lang="en-US" sz="2800" dirty="0">
                <a:latin typeface="Times New Roman"/>
                <a:ea typeface="Calibri"/>
              </a:rPr>
              <a:t> </a:t>
            </a:r>
            <a:r>
              <a:rPr lang="en-US" sz="2800" dirty="0" err="1">
                <a:latin typeface="Times New Roman"/>
                <a:ea typeface="Calibri"/>
              </a:rPr>
              <a:t>sinh</a:t>
            </a:r>
            <a:r>
              <a:rPr lang="en-US" sz="2800" dirty="0">
                <a:latin typeface="Times New Roman"/>
                <a:ea typeface="Calibri"/>
              </a:rPr>
              <a:t> </a:t>
            </a:r>
            <a:r>
              <a:rPr lang="en-US" sz="2800" dirty="0" err="1">
                <a:latin typeface="Times New Roman"/>
                <a:ea typeface="Calibri"/>
              </a:rPr>
              <a:t>sống</a:t>
            </a:r>
            <a:r>
              <a:rPr lang="en-US" sz="2800" dirty="0">
                <a:latin typeface="Times New Roman"/>
                <a:ea typeface="Calibri"/>
              </a:rPr>
              <a:t> </a:t>
            </a:r>
            <a:r>
              <a:rPr lang="en-US" sz="2800" dirty="0" err="1">
                <a:latin typeface="Times New Roman"/>
                <a:ea typeface="Calibri"/>
              </a:rPr>
              <a:t>cũng</a:t>
            </a:r>
            <a:r>
              <a:rPr lang="en-US" sz="2800" dirty="0">
                <a:latin typeface="Times New Roman"/>
                <a:ea typeface="Calibri"/>
              </a:rPr>
              <a:t> </a:t>
            </a:r>
            <a:r>
              <a:rPr lang="en-US" sz="2800" dirty="0" err="1">
                <a:latin typeface="Times New Roman"/>
                <a:ea typeface="Calibri"/>
              </a:rPr>
              <a:t>như</a:t>
            </a:r>
            <a:r>
              <a:rPr lang="en-US" sz="2800" dirty="0">
                <a:latin typeface="Times New Roman"/>
                <a:ea typeface="Calibri"/>
              </a:rPr>
              <a:t> </a:t>
            </a:r>
            <a:r>
              <a:rPr lang="en-US" sz="2800" dirty="0" err="1">
                <a:latin typeface="Times New Roman"/>
                <a:ea typeface="Calibri"/>
              </a:rPr>
              <a:t>tình</a:t>
            </a:r>
            <a:r>
              <a:rPr lang="en-US" sz="2800" dirty="0">
                <a:latin typeface="Times New Roman"/>
                <a:ea typeface="Calibri"/>
              </a:rPr>
              <a:t> </a:t>
            </a:r>
            <a:r>
              <a:rPr lang="en-US" sz="2800" dirty="0" err="1">
                <a:latin typeface="Times New Roman"/>
                <a:ea typeface="Calibri"/>
              </a:rPr>
              <a:t>hình</a:t>
            </a:r>
            <a:r>
              <a:rPr lang="en-US" sz="2800" dirty="0">
                <a:latin typeface="Times New Roman"/>
                <a:ea typeface="Calibri"/>
              </a:rPr>
              <a:t> </a:t>
            </a:r>
            <a:r>
              <a:rPr lang="en-US" sz="2800" dirty="0" err="1">
                <a:latin typeface="Times New Roman"/>
                <a:ea typeface="Calibri"/>
              </a:rPr>
              <a:t>học</a:t>
            </a:r>
            <a:r>
              <a:rPr lang="en-US" sz="2800" dirty="0">
                <a:latin typeface="Times New Roman"/>
                <a:ea typeface="Calibri"/>
              </a:rPr>
              <a:t> </a:t>
            </a:r>
            <a:r>
              <a:rPr lang="en-US" sz="2800" dirty="0" err="1">
                <a:latin typeface="Times New Roman"/>
                <a:ea typeface="Calibri"/>
              </a:rPr>
              <a:t>tập</a:t>
            </a:r>
            <a:r>
              <a:rPr lang="en-US" sz="2800" dirty="0">
                <a:latin typeface="Times New Roman"/>
                <a:ea typeface="Calibri"/>
              </a:rPr>
              <a:t> </a:t>
            </a:r>
            <a:r>
              <a:rPr lang="en-US" sz="2800" dirty="0" err="1">
                <a:latin typeface="Times New Roman"/>
                <a:ea typeface="Calibri"/>
              </a:rPr>
              <a:t>của</a:t>
            </a:r>
            <a:r>
              <a:rPr lang="en-US" sz="2800" dirty="0">
                <a:latin typeface="Times New Roman"/>
                <a:ea typeface="Calibri"/>
              </a:rPr>
              <a:t> </a:t>
            </a:r>
            <a:r>
              <a:rPr lang="en-US" sz="2800" dirty="0" err="1">
                <a:latin typeface="Times New Roman"/>
                <a:ea typeface="Calibri"/>
              </a:rPr>
              <a:t>em</a:t>
            </a:r>
            <a:r>
              <a:rPr lang="en-US" sz="2800" dirty="0">
                <a:latin typeface="Times New Roman"/>
                <a:ea typeface="Calibri"/>
              </a:rPr>
              <a:t> </a:t>
            </a:r>
            <a:r>
              <a:rPr lang="en-US" sz="2800" dirty="0" err="1">
                <a:latin typeface="Times New Roman"/>
                <a:ea typeface="Calibri"/>
              </a:rPr>
              <a:t>hiện</a:t>
            </a:r>
            <a:r>
              <a:rPr lang="en-US" sz="2800" dirty="0">
                <a:latin typeface="Times New Roman"/>
                <a:ea typeface="Calibri"/>
              </a:rPr>
              <a:t> nay</a:t>
            </a:r>
            <a:r>
              <a:rPr lang="en-US" sz="2800" dirty="0" smtClean="0">
                <a:solidFill>
                  <a:srgbClr val="0000FF"/>
                </a:solidFill>
                <a:latin typeface="Times New Roman" pitchFamily="18" charset="0"/>
                <a:cs typeface="Times New Roman" pitchFamily="18" charset="0"/>
              </a:rPr>
              <a:t>.</a:t>
            </a:r>
            <a:endParaRPr lang="en-US" sz="2800" dirty="0">
              <a:solidFill>
                <a:srgbClr val="0000FF"/>
              </a:solidFill>
              <a:latin typeface="Times New Roman" pitchFamily="18" charset="0"/>
              <a:cs typeface="Times New Roman" pitchFamily="18" charset="0"/>
            </a:endParaRPr>
          </a:p>
        </p:txBody>
      </p:sp>
      <p:sp>
        <p:nvSpPr>
          <p:cNvPr id="20" name="Line 5"/>
          <p:cNvSpPr>
            <a:spLocks noChangeShapeType="1"/>
          </p:cNvSpPr>
          <p:nvPr/>
        </p:nvSpPr>
        <p:spPr bwMode="auto">
          <a:xfrm>
            <a:off x="2514599" y="1524000"/>
            <a:ext cx="3352801" cy="10180"/>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21" name="Line 6"/>
          <p:cNvSpPr>
            <a:spLocks noChangeShapeType="1"/>
          </p:cNvSpPr>
          <p:nvPr/>
        </p:nvSpPr>
        <p:spPr bwMode="auto">
          <a:xfrm>
            <a:off x="6068704" y="380999"/>
            <a:ext cx="3219493" cy="10549"/>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23" name="Line 7"/>
          <p:cNvSpPr>
            <a:spLocks noChangeShapeType="1"/>
          </p:cNvSpPr>
          <p:nvPr/>
        </p:nvSpPr>
        <p:spPr bwMode="auto">
          <a:xfrm>
            <a:off x="228600" y="990600"/>
            <a:ext cx="8382000" cy="3512"/>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31" name="Line 8"/>
          <p:cNvSpPr>
            <a:spLocks noChangeShapeType="1"/>
          </p:cNvSpPr>
          <p:nvPr/>
        </p:nvSpPr>
        <p:spPr bwMode="auto">
          <a:xfrm>
            <a:off x="1828800" y="381000"/>
            <a:ext cx="990600" cy="5281"/>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
        <p:nvSpPr>
          <p:cNvPr id="32" name="Line 9"/>
          <p:cNvSpPr>
            <a:spLocks noChangeShapeType="1"/>
          </p:cNvSpPr>
          <p:nvPr/>
        </p:nvSpPr>
        <p:spPr bwMode="auto">
          <a:xfrm flipV="1">
            <a:off x="3581400" y="380998"/>
            <a:ext cx="2133600" cy="10551"/>
          </a:xfrm>
          <a:prstGeom prst="line">
            <a:avLst/>
          </a:prstGeom>
          <a:noFill/>
          <a:ln w="38100">
            <a:solidFill>
              <a:srgbClr val="FF0000"/>
            </a:solidFill>
            <a:round/>
            <a:headEnd/>
            <a:tailEnd/>
          </a:ln>
        </p:spPr>
        <p:txBody>
          <a:bodyPr/>
          <a:lstStyle/>
          <a:p>
            <a:endParaRPr lang="en-US" sz="54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linds(horizont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arn(inVertical)">
                                      <p:cBhvr>
                                        <p:cTn id="12" dur="500"/>
                                        <p:tgtEl>
                                          <p:spTgt spid="3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8195">
                                            <p:txEl>
                                              <p:pRg st="0" end="0"/>
                                            </p:txEl>
                                          </p:spTgt>
                                        </p:tgtEl>
                                        <p:attrNameLst>
                                          <p:attrName>style.visibility</p:attrName>
                                        </p:attrNameLst>
                                      </p:cBhvr>
                                      <p:to>
                                        <p:strVal val="visible"/>
                                      </p:to>
                                    </p:set>
                                    <p:animEffect transition="in" filter="barn(inVertical)">
                                      <p:cBhvr>
                                        <p:cTn id="17" dur="500"/>
                                        <p:tgtEl>
                                          <p:spTgt spid="819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2"/>
                                        </p:tgtEl>
                                        <p:attrNameLst>
                                          <p:attrName>style.visibility</p:attrName>
                                        </p:attrNameLst>
                                      </p:cBhvr>
                                      <p:to>
                                        <p:strVal val="visible"/>
                                      </p:to>
                                    </p:set>
                                    <p:animEffect transition="in" filter="barn(inVertical)">
                                      <p:cBhvr>
                                        <p:cTn id="22" dur="500"/>
                                        <p:tgtEl>
                                          <p:spTgt spid="3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circle(in)">
                                      <p:cBhvr>
                                        <p:cTn id="32" dur="2000"/>
                                        <p:tgtEl>
                                          <p:spTgt spid="18"/>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circle(in)">
                                      <p:cBhvr>
                                        <p:cTn id="35" dur="2000"/>
                                        <p:tgtEl>
                                          <p:spTgt spid="15"/>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8195">
                                            <p:txEl>
                                              <p:pRg st="1" end="1"/>
                                            </p:txEl>
                                          </p:spTgt>
                                        </p:tgtEl>
                                        <p:attrNameLst>
                                          <p:attrName>style.visibility</p:attrName>
                                        </p:attrNameLst>
                                      </p:cBhvr>
                                      <p:to>
                                        <p:strVal val="visible"/>
                                      </p:to>
                                    </p:set>
                                    <p:animEffect transition="in" filter="fade">
                                      <p:cBhvr>
                                        <p:cTn id="40" dur="500"/>
                                        <p:tgtEl>
                                          <p:spTgt spid="8195">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barn(inVertical)">
                                      <p:cBhvr>
                                        <p:cTn id="45" dur="500"/>
                                        <p:tgtEl>
                                          <p:spTgt spid="21"/>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23"/>
                                        </p:tgtEl>
                                        <p:attrNameLst>
                                          <p:attrName>style.visibility</p:attrName>
                                        </p:attrNameLst>
                                      </p:cBhvr>
                                      <p:to>
                                        <p:strVal val="visible"/>
                                      </p:to>
                                    </p:set>
                                    <p:animEffect transition="in" filter="barn(inVertical)">
                                      <p:cBhvr>
                                        <p:cTn id="48" dur="500"/>
                                        <p:tgtEl>
                                          <p:spTgt spid="23"/>
                                        </p:tgtEl>
                                      </p:cBhvr>
                                    </p:animEffect>
                                  </p:childTnLst>
                                </p:cTn>
                              </p:par>
                              <p:par>
                                <p:cTn id="49" presetID="16" presetClass="entr" presetSubtype="21" fill="hold" grpId="0" nodeType="with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barn(inVertical)">
                                      <p:cBhvr>
                                        <p:cTn id="51" dur="500"/>
                                        <p:tgtEl>
                                          <p:spTgt spid="20"/>
                                        </p:tgtEl>
                                      </p:cBhvr>
                                    </p:animEffect>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randombar(horizontal)">
                                      <p:cBhvr>
                                        <p:cTn id="56" dur="500"/>
                                        <p:tgtEl>
                                          <p:spTgt spid="19"/>
                                        </p:tgtEl>
                                      </p:cBhvr>
                                    </p:animEffect>
                                  </p:childTnLst>
                                </p:cTn>
                              </p:par>
                              <p:par>
                                <p:cTn id="57" presetID="14" presetClass="entr" presetSubtype="10" fill="hold" grpId="0" nodeType="with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randombar(horizontal)">
                                      <p:cBhvr>
                                        <p:cTn id="59" dur="500"/>
                                        <p:tgtEl>
                                          <p:spTgt spid="16"/>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8195">
                                            <p:txEl>
                                              <p:pRg st="2" end="2"/>
                                            </p:txEl>
                                          </p:spTgt>
                                        </p:tgtEl>
                                        <p:attrNameLst>
                                          <p:attrName>style.visibility</p:attrName>
                                        </p:attrNameLst>
                                      </p:cBhvr>
                                      <p:to>
                                        <p:strVal val="visible"/>
                                      </p:to>
                                    </p:set>
                                    <p:animEffect transition="in" filter="barn(inVertical)">
                                      <p:cBhvr>
                                        <p:cTn id="64" dur="500"/>
                                        <p:tgtEl>
                                          <p:spTgt spid="8195">
                                            <p:txEl>
                                              <p:pRg st="2" end="2"/>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1" presetClass="entr" presetSubtype="1" fill="hold" nodeType="clickEffect">
                                  <p:stCondLst>
                                    <p:cond delay="0"/>
                                  </p:stCondLst>
                                  <p:childTnLst>
                                    <p:set>
                                      <p:cBhvr>
                                        <p:cTn id="68" dur="1" fill="hold">
                                          <p:stCondLst>
                                            <p:cond delay="0"/>
                                          </p:stCondLst>
                                        </p:cTn>
                                        <p:tgtEl>
                                          <p:spTgt spid="22"/>
                                        </p:tgtEl>
                                        <p:attrNameLst>
                                          <p:attrName>style.visibility</p:attrName>
                                        </p:attrNameLst>
                                      </p:cBhvr>
                                      <p:to>
                                        <p:strVal val="visible"/>
                                      </p:to>
                                    </p:set>
                                    <p:animEffect transition="in" filter="wheel(1)">
                                      <p:cBhvr>
                                        <p:cTn id="69" dur="2000"/>
                                        <p:tgtEl>
                                          <p:spTgt spid="22"/>
                                        </p:tgtEl>
                                      </p:cBhvr>
                                    </p:animEffect>
                                  </p:childTnLst>
                                </p:cTn>
                              </p:par>
                              <p:par>
                                <p:cTn id="70" presetID="21" presetClass="entr" presetSubtype="1" fill="hold" grpId="0" nodeType="with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wheel(1)">
                                      <p:cBhvr>
                                        <p:cTn id="72" dur="20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nodeType="clickEffect">
                                  <p:stCondLst>
                                    <p:cond delay="0"/>
                                  </p:stCondLst>
                                  <p:childTnLst>
                                    <p:set>
                                      <p:cBhvr>
                                        <p:cTn id="80" dur="1" fill="hold">
                                          <p:stCondLst>
                                            <p:cond delay="0"/>
                                          </p:stCondLst>
                                        </p:cTn>
                                        <p:tgtEl>
                                          <p:spTgt spid="25"/>
                                        </p:tgtEl>
                                        <p:attrNameLst>
                                          <p:attrName>style.visibility</p:attrName>
                                        </p:attrNameLst>
                                      </p:cBhvr>
                                      <p:to>
                                        <p:strVal val="visible"/>
                                      </p:to>
                                    </p:set>
                                    <p:animEffect transition="in" filter="barn(inVertical)">
                                      <p:cBhvr>
                                        <p:cTn id="81" dur="500"/>
                                        <p:tgtEl>
                                          <p:spTgt spid="25"/>
                                        </p:tgtEl>
                                      </p:cBhvr>
                                    </p:animEffect>
                                  </p:childTnLst>
                                </p:cTn>
                              </p:par>
                              <p:par>
                                <p:cTn id="82" presetID="16" presetClass="entr" presetSubtype="21" fill="hold" grpId="0" nodeType="withEffect">
                                  <p:stCondLst>
                                    <p:cond delay="0"/>
                                  </p:stCondLst>
                                  <p:childTnLst>
                                    <p:set>
                                      <p:cBhvr>
                                        <p:cTn id="83" dur="1" fill="hold">
                                          <p:stCondLst>
                                            <p:cond delay="0"/>
                                          </p:stCondLst>
                                        </p:cTn>
                                        <p:tgtEl>
                                          <p:spTgt spid="26"/>
                                        </p:tgtEl>
                                        <p:attrNameLst>
                                          <p:attrName>style.visibility</p:attrName>
                                        </p:attrNameLst>
                                      </p:cBhvr>
                                      <p:to>
                                        <p:strVal val="visible"/>
                                      </p:to>
                                    </p:set>
                                    <p:animEffect transition="in" filter="barn(inVertical)">
                                      <p:cBhvr>
                                        <p:cTn id="84" dur="500"/>
                                        <p:tgtEl>
                                          <p:spTgt spid="26"/>
                                        </p:tgtEl>
                                      </p:cBhvr>
                                    </p:animEffect>
                                  </p:childTnLst>
                                </p:cTn>
                              </p:par>
                            </p:childTnLst>
                          </p:cTn>
                        </p:par>
                      </p:childTnLst>
                    </p:cTn>
                  </p:par>
                  <p:par>
                    <p:cTn id="85" fill="hold">
                      <p:stCondLst>
                        <p:cond delay="indefinite"/>
                      </p:stCondLst>
                      <p:childTnLst>
                        <p:par>
                          <p:cTn id="86" fill="hold">
                            <p:stCondLst>
                              <p:cond delay="0"/>
                            </p:stCondLst>
                            <p:childTnLst>
                              <p:par>
                                <p:cTn id="87" presetID="14" presetClass="entr" presetSubtype="10" fill="hold" nodeType="clickEffect">
                                  <p:stCondLst>
                                    <p:cond delay="0"/>
                                  </p:stCondLst>
                                  <p:childTnLst>
                                    <p:set>
                                      <p:cBhvr>
                                        <p:cTn id="88" dur="1" fill="hold">
                                          <p:stCondLst>
                                            <p:cond delay="0"/>
                                          </p:stCondLst>
                                        </p:cTn>
                                        <p:tgtEl>
                                          <p:spTgt spid="8195">
                                            <p:txEl>
                                              <p:pRg st="4" end="4"/>
                                            </p:txEl>
                                          </p:spTgt>
                                        </p:tgtEl>
                                        <p:attrNameLst>
                                          <p:attrName>style.visibility</p:attrName>
                                        </p:attrNameLst>
                                      </p:cBhvr>
                                      <p:to>
                                        <p:strVal val="visible"/>
                                      </p:to>
                                    </p:set>
                                    <p:animEffect transition="in" filter="randombar(horizontal)">
                                      <p:cBhvr>
                                        <p:cTn id="89" dur="500"/>
                                        <p:tgtEl>
                                          <p:spTgt spid="8195">
                                            <p:txEl>
                                              <p:pRg st="4" end="4"/>
                                            </p:txEl>
                                          </p:spTgt>
                                        </p:tgtEl>
                                      </p:cBhvr>
                                    </p:animEffect>
                                  </p:childTnLst>
                                </p:cTn>
                              </p:par>
                            </p:childTnLst>
                          </p:cTn>
                        </p:par>
                      </p:childTnLst>
                    </p:cTn>
                  </p:par>
                  <p:par>
                    <p:cTn id="90" fill="hold">
                      <p:stCondLst>
                        <p:cond delay="indefinite"/>
                      </p:stCondLst>
                      <p:childTnLst>
                        <p:par>
                          <p:cTn id="91" fill="hold">
                            <p:stCondLst>
                              <p:cond delay="0"/>
                            </p:stCondLst>
                            <p:childTnLst>
                              <p:par>
                                <p:cTn id="92" presetID="14" presetClass="entr" presetSubtype="10" fill="hold" nodeType="clickEffect">
                                  <p:stCondLst>
                                    <p:cond delay="0"/>
                                  </p:stCondLst>
                                  <p:childTnLst>
                                    <p:set>
                                      <p:cBhvr>
                                        <p:cTn id="93" dur="1" fill="hold">
                                          <p:stCondLst>
                                            <p:cond delay="0"/>
                                          </p:stCondLst>
                                        </p:cTn>
                                        <p:tgtEl>
                                          <p:spTgt spid="27"/>
                                        </p:tgtEl>
                                        <p:attrNameLst>
                                          <p:attrName>style.visibility</p:attrName>
                                        </p:attrNameLst>
                                      </p:cBhvr>
                                      <p:to>
                                        <p:strVal val="visible"/>
                                      </p:to>
                                    </p:set>
                                    <p:animEffect transition="in" filter="randombar(horizontal)">
                                      <p:cBhvr>
                                        <p:cTn id="94" dur="500"/>
                                        <p:tgtEl>
                                          <p:spTgt spid="27"/>
                                        </p:tgtEl>
                                      </p:cBhvr>
                                    </p:animEffect>
                                  </p:childTnLst>
                                </p:cTn>
                              </p:par>
                              <p:par>
                                <p:cTn id="95" presetID="14" presetClass="entr" presetSubtype="10" fill="hold" grpId="0" nodeType="withEffect">
                                  <p:stCondLst>
                                    <p:cond delay="0"/>
                                  </p:stCondLst>
                                  <p:childTnLst>
                                    <p:set>
                                      <p:cBhvr>
                                        <p:cTn id="96" dur="1" fill="hold">
                                          <p:stCondLst>
                                            <p:cond delay="0"/>
                                          </p:stCondLst>
                                        </p:cTn>
                                        <p:tgtEl>
                                          <p:spTgt spid="28"/>
                                        </p:tgtEl>
                                        <p:attrNameLst>
                                          <p:attrName>style.visibility</p:attrName>
                                        </p:attrNameLst>
                                      </p:cBhvr>
                                      <p:to>
                                        <p:strVal val="visible"/>
                                      </p:to>
                                    </p:set>
                                    <p:animEffect transition="in" filter="randombar(horizontal)">
                                      <p:cBhvr>
                                        <p:cTn id="97" dur="500"/>
                                        <p:tgtEl>
                                          <p:spTgt spid="28"/>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8195">
                                            <p:txEl>
                                              <p:pRg st="5" end="5"/>
                                            </p:txEl>
                                          </p:spTgt>
                                        </p:tgtEl>
                                        <p:attrNameLst>
                                          <p:attrName>style.visibility</p:attrName>
                                        </p:attrNameLst>
                                      </p:cBhvr>
                                      <p:to>
                                        <p:strVal val="visible"/>
                                      </p:to>
                                    </p:set>
                                    <p:animEffect transition="in" filter="fade">
                                      <p:cBhvr>
                                        <p:cTn id="102" dur="500"/>
                                        <p:tgtEl>
                                          <p:spTgt spid="8195">
                                            <p:txEl>
                                              <p:pRg st="5" end="5"/>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nodeType="clickEffect">
                                  <p:stCondLst>
                                    <p:cond delay="0"/>
                                  </p:stCondLst>
                                  <p:childTnLst>
                                    <p:set>
                                      <p:cBhvr>
                                        <p:cTn id="106" dur="1" fill="hold">
                                          <p:stCondLst>
                                            <p:cond delay="0"/>
                                          </p:stCondLst>
                                        </p:cTn>
                                        <p:tgtEl>
                                          <p:spTgt spid="29"/>
                                        </p:tgtEl>
                                        <p:attrNameLst>
                                          <p:attrName>style.visibility</p:attrName>
                                        </p:attrNameLst>
                                      </p:cBhvr>
                                      <p:to>
                                        <p:strVal val="visible"/>
                                      </p:to>
                                    </p:set>
                                    <p:animEffect transition="in" filter="barn(inVertical)">
                                      <p:cBhvr>
                                        <p:cTn id="107" dur="500"/>
                                        <p:tgtEl>
                                          <p:spTgt spid="29"/>
                                        </p:tgtEl>
                                      </p:cBhvr>
                                    </p:animEffect>
                                  </p:childTnLst>
                                </p:cTn>
                              </p:par>
                              <p:par>
                                <p:cTn id="108" presetID="16" presetClass="entr" presetSubtype="21" fill="hold" grpId="0" nodeType="withEffect">
                                  <p:stCondLst>
                                    <p:cond delay="0"/>
                                  </p:stCondLst>
                                  <p:childTnLst>
                                    <p:set>
                                      <p:cBhvr>
                                        <p:cTn id="109" dur="1" fill="hold">
                                          <p:stCondLst>
                                            <p:cond delay="0"/>
                                          </p:stCondLst>
                                        </p:cTn>
                                        <p:tgtEl>
                                          <p:spTgt spid="30"/>
                                        </p:tgtEl>
                                        <p:attrNameLst>
                                          <p:attrName>style.visibility</p:attrName>
                                        </p:attrNameLst>
                                      </p:cBhvr>
                                      <p:to>
                                        <p:strVal val="visible"/>
                                      </p:to>
                                    </p:set>
                                    <p:animEffect transition="in" filter="barn(inVertical)">
                                      <p:cBhvr>
                                        <p:cTn id="110"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animBg="1"/>
      <p:bldP spid="24" grpId="0" animBg="1"/>
      <p:bldP spid="26" grpId="0" animBg="1"/>
      <p:bldP spid="28" grpId="0" animBg="1"/>
      <p:bldP spid="30" grpId="0" animBg="1"/>
      <p:bldP spid="17" grpId="0"/>
      <p:bldP spid="20" grpId="0" animBg="1"/>
      <p:bldP spid="21" grpId="0" animBg="1"/>
      <p:bldP spid="23" grpId="0" animBg="1"/>
      <p:bldP spid="31" grpId="0" animBg="1"/>
      <p:bldP spid="32"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745</TotalTime>
  <Words>1399</Words>
  <Application>Microsoft Office PowerPoint</Application>
  <PresentationFormat>Custom</PresentationFormat>
  <Paragraphs>116</Paragraphs>
  <Slides>14</Slides>
  <Notes>0</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Default Design</vt:lpstr>
      <vt:lpstr>3_Default Design</vt:lpstr>
      <vt:lpstr>4_Default Design</vt:lpstr>
      <vt:lpstr>PowerPoint Presentation</vt:lpstr>
      <vt:lpstr>PowerPoint Presentation</vt:lpstr>
      <vt:lpstr>PowerPoint Presentation</vt:lpstr>
      <vt:lpstr>PowerPoint Presentation</vt:lpstr>
      <vt:lpstr>PowerPoint Presentation</vt:lpstr>
      <vt:lpstr>PowerPoint Presentation</vt:lpstr>
      <vt:lpstr>II. Ghi nhớ</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Root</dc:creator>
  <cp:lastModifiedBy>Admin</cp:lastModifiedBy>
  <cp:revision>98</cp:revision>
  <dcterms:created xsi:type="dcterms:W3CDTF">2010-09-09T15:45:09Z</dcterms:created>
  <dcterms:modified xsi:type="dcterms:W3CDTF">2021-09-19T15:23:24Z</dcterms:modified>
</cp:coreProperties>
</file>