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jpeg" ContentType="image/jpeg"/>
  <Default Extension="JPG" ContentType="image/.jpg"/>
  <Default Extension="png" ContentType="image/png"/>
  <Default Extension="wdp" ContentType="image/vnd.ms-photo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6" r:id="rId5"/>
  </p:sldMasterIdLst>
  <p:notesMasterIdLst>
    <p:notesMasterId r:id="rId17"/>
  </p:notesMasterIdLst>
  <p:sldIdLst>
    <p:sldId id="280" r:id="rId6"/>
    <p:sldId id="406" r:id="rId7"/>
    <p:sldId id="434" r:id="rId8"/>
    <p:sldId id="435" r:id="rId9"/>
    <p:sldId id="436" r:id="rId10"/>
    <p:sldId id="437" r:id="rId11"/>
    <p:sldId id="438" r:id="rId12"/>
    <p:sldId id="439" r:id="rId13"/>
    <p:sldId id="440" r:id="rId14"/>
    <p:sldId id="300" r:id="rId15"/>
    <p:sldId id="293" r:id="rId16"/>
    <p:sldId id="295" r:id="rId18"/>
    <p:sldId id="281" r:id="rId19"/>
    <p:sldId id="405" r:id="rId20"/>
    <p:sldId id="354" r:id="rId21"/>
    <p:sldId id="298" r:id="rId22"/>
    <p:sldId id="266" r:id="rId23"/>
    <p:sldId id="431" r:id="rId24"/>
    <p:sldId id="376" r:id="rId25"/>
    <p:sldId id="432" r:id="rId26"/>
    <p:sldId id="433" r:id="rId27"/>
    <p:sldId id="356" r:id="rId28"/>
    <p:sldId id="358" r:id="rId29"/>
    <p:sldId id="428" r:id="rId30"/>
    <p:sldId id="304" r:id="rId31"/>
    <p:sldId id="41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CEB"/>
    <a:srgbClr val="3C9677"/>
    <a:srgbClr val="006600"/>
    <a:srgbClr val="FFFFFF"/>
    <a:srgbClr val="FF66FF"/>
    <a:srgbClr val="3333CC"/>
    <a:srgbClr val="FFFF00"/>
    <a:srgbClr val="FF9900"/>
    <a:srgbClr val="FFCC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>
      <p:cViewPr varScale="1">
        <p:scale>
          <a:sx n="82" d="100"/>
          <a:sy n="82" d="100"/>
        </p:scale>
        <p:origin x="115" y="72"/>
      </p:cViewPr>
      <p:guideLst>
        <p:guide orient="horz" pos="2247"/>
        <p:guide pos="40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#1" loCatId="list" qsTypeId="urn:microsoft.com/office/officeart/2005/8/quickstyle/simple3#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cxnId="{38E86DE8-61DC-4F09-849E-CE139EA1C706}" type="parTrans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cxnId="{38E86DE8-61DC-4F09-849E-CE139EA1C706}" type="sibTrans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cxnId="{82521061-9D64-489A-94AF-75CB5236D996}" type="parTrans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cxnId="{82521061-9D64-489A-94AF-75CB5236D996}" type="sibTrans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cxnId="{24A79BC5-A3E3-46CF-A0DF-117C4EE6CA29}" type="parTrans">
      <dgm:prSet/>
      <dgm:spPr/>
      <dgm:t>
        <a:bodyPr/>
        <a:lstStyle/>
        <a:p>
          <a:endParaRPr lang="en-US"/>
        </a:p>
      </dgm:t>
    </dgm:pt>
    <dgm:pt modelId="{E8E4871F-4492-43CB-81A0-049A6C811526}" cxnId="{24A79BC5-A3E3-46CF-A0DF-117C4EE6CA29}" type="sibTrans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Y="7263"/>
      <dgm:spPr/>
    </dgm:pt>
    <dgm:pt modelId="{DB69836F-FE00-4372-B69A-DF0D28029991}" type="pres">
      <dgm:prSet presAssocID="{2539990F-C84A-42AC-88CF-45ED9AC1F08B}" presName="text_2" presStyleLbl="node1" presStyleIdx="1" presStyleCnt="3" custScaleX="106505" custLinFactNeighborX="-1180" custLinFactNeighborY="-3533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/>
    </dgm:pt>
    <dgm:pt modelId="{7A289A2F-41D2-4310-A18C-8347F89AA6B9}" type="pres">
      <dgm:prSet presAssocID="{9B3653D9-CB4F-4D19-BD7A-77902A94D6B9}" presName="text_3" presStyleLbl="node1" presStyleIdx="2" presStyleCnt="3" custScaleX="106302" custLinFactNeighborX="-1180" custLinFactNeighborY="-4689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/>
    </dgm:pt>
  </dgm:ptLst>
  <dgm:cxnLst>
    <dgm:cxn modelId="{40DC1307-506C-4E16-B59C-A800F4AC4A89}" type="presOf" srcId="{5DD8EB11-5406-4D7D-A4B3-982550787B16}" destId="{16095D2C-57B4-48CA-953C-267BD9DD484B}" srcOrd="0" destOrd="0" presId="urn:microsoft.com/office/officeart/2008/layout/VerticalCurvedList#1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4CE89863-C704-4529-9947-51A0DB44BEC1}" type="presOf" srcId="{C9CE7A57-E5A3-450C-8737-C72D44C4E0F3}" destId="{D0EDBA11-CE96-4FCC-BFE8-4DE9D160E032}" srcOrd="0" destOrd="0" presId="urn:microsoft.com/office/officeart/2008/layout/VerticalCurvedList#1"/>
    <dgm:cxn modelId="{0C616E4D-6641-496F-96A2-7F6F7A119E4C}" type="presOf" srcId="{2539990F-C84A-42AC-88CF-45ED9AC1F08B}" destId="{DB69836F-FE00-4372-B69A-DF0D28029991}" srcOrd="0" destOrd="0" presId="urn:microsoft.com/office/officeart/2008/layout/VerticalCurvedList#1"/>
    <dgm:cxn modelId="{B414178E-0D42-4FEB-A306-D7B8312A1E17}" type="presOf" srcId="{9B3653D9-CB4F-4D19-BD7A-77902A94D6B9}" destId="{7A289A2F-41D2-4310-A18C-8347F89AA6B9}" srcOrd="0" destOrd="0" presId="urn:microsoft.com/office/officeart/2008/layout/VerticalCurvedList#1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DF7B32CE-7A00-421A-8EF2-0C4F1C2D8E1F}" type="presOf" srcId="{5BE2D0CB-5BBD-4A03-A3CB-F48B34989FA3}" destId="{3059196D-AF0C-4463-A93E-812664631BA3}" srcOrd="0" destOrd="0" presId="urn:microsoft.com/office/officeart/2008/layout/VerticalCurvedList#1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91EA350B-6139-4BC2-A5BC-86A590D732BE}" type="presParOf" srcId="{3059196D-AF0C-4463-A93E-812664631BA3}" destId="{558D9870-05E2-484E-9241-818D42D9FADA}" srcOrd="0" destOrd="0" presId="urn:microsoft.com/office/officeart/2008/layout/VerticalCurvedList#1"/>
    <dgm:cxn modelId="{74198962-91E9-4605-80F5-C472170A1D21}" type="presParOf" srcId="{558D9870-05E2-484E-9241-818D42D9FADA}" destId="{39FD721C-A262-4C4E-B494-AC1732E6F3A0}" srcOrd="0" destOrd="0" presId="urn:microsoft.com/office/officeart/2008/layout/VerticalCurvedList#1"/>
    <dgm:cxn modelId="{1A0A1694-59EC-41A4-BB4F-F7029B437E87}" type="presParOf" srcId="{39FD721C-A262-4C4E-B494-AC1732E6F3A0}" destId="{849B6A22-FC21-4DC5-A1AF-CBADFA6E7F70}" srcOrd="0" destOrd="0" presId="urn:microsoft.com/office/officeart/2008/layout/VerticalCurvedList#1"/>
    <dgm:cxn modelId="{D45CC824-7521-4FE1-8126-B0B9EC19990D}" type="presParOf" srcId="{39FD721C-A262-4C4E-B494-AC1732E6F3A0}" destId="{D0EDBA11-CE96-4FCC-BFE8-4DE9D160E032}" srcOrd="1" destOrd="0" presId="urn:microsoft.com/office/officeart/2008/layout/VerticalCurvedList#1"/>
    <dgm:cxn modelId="{C4B7E945-017A-405A-A712-8A85DF5E52C9}" type="presParOf" srcId="{39FD721C-A262-4C4E-B494-AC1732E6F3A0}" destId="{AF90F929-E81A-499C-8856-3125BD5771DB}" srcOrd="2" destOrd="0" presId="urn:microsoft.com/office/officeart/2008/layout/VerticalCurvedList#1"/>
    <dgm:cxn modelId="{E5E18DB1-E53D-4E3D-BADE-629DD0711A4B}" type="presParOf" srcId="{39FD721C-A262-4C4E-B494-AC1732E6F3A0}" destId="{AC2B4F2C-FF8C-404D-92B0-C7C0A29210D1}" srcOrd="3" destOrd="0" presId="urn:microsoft.com/office/officeart/2008/layout/VerticalCurvedList#1"/>
    <dgm:cxn modelId="{DBACBA66-220B-4206-8795-CE43829B27F4}" type="presParOf" srcId="{558D9870-05E2-484E-9241-818D42D9FADA}" destId="{16095D2C-57B4-48CA-953C-267BD9DD484B}" srcOrd="1" destOrd="0" presId="urn:microsoft.com/office/officeart/2008/layout/VerticalCurvedList#1"/>
    <dgm:cxn modelId="{7304E570-AC90-49A5-B826-33514FB1BC98}" type="presParOf" srcId="{558D9870-05E2-484E-9241-818D42D9FADA}" destId="{57F98E08-EB63-4773-8250-9B6C8F0D79DB}" srcOrd="2" destOrd="0" presId="urn:microsoft.com/office/officeart/2008/layout/VerticalCurvedList#1"/>
    <dgm:cxn modelId="{357DD98D-2C96-4E3D-987F-FA11E72F22FA}" type="presParOf" srcId="{57F98E08-EB63-4773-8250-9B6C8F0D79DB}" destId="{73F439AE-4020-45C5-B27A-2DB6095092F8}" srcOrd="0" destOrd="0" presId="urn:microsoft.com/office/officeart/2008/layout/VerticalCurvedList#1"/>
    <dgm:cxn modelId="{6C603EFD-3EBB-4B92-AAE0-2249657BCFE2}" type="presParOf" srcId="{558D9870-05E2-484E-9241-818D42D9FADA}" destId="{DB69836F-FE00-4372-B69A-DF0D28029991}" srcOrd="3" destOrd="0" presId="urn:microsoft.com/office/officeart/2008/layout/VerticalCurvedList#1"/>
    <dgm:cxn modelId="{4A237DA4-11AB-4460-A039-1CF94440347C}" type="presParOf" srcId="{558D9870-05E2-484E-9241-818D42D9FADA}" destId="{A23500C6-60B1-485B-9CAE-0E2BED65C988}" srcOrd="4" destOrd="0" presId="urn:microsoft.com/office/officeart/2008/layout/VerticalCurvedList#1"/>
    <dgm:cxn modelId="{2882E28A-7028-421D-AFEA-AE93EDAF58BF}" type="presParOf" srcId="{A23500C6-60B1-485B-9CAE-0E2BED65C988}" destId="{425517B2-2BDC-437A-9C2F-A102F25D4FDA}" srcOrd="0" destOrd="0" presId="urn:microsoft.com/office/officeart/2008/layout/VerticalCurvedList#1"/>
    <dgm:cxn modelId="{FED3EB41-16E0-4403-AD26-E472501BAFF2}" type="presParOf" srcId="{558D9870-05E2-484E-9241-818D42D9FADA}" destId="{7A289A2F-41D2-4310-A18C-8347F89AA6B9}" srcOrd="5" destOrd="0" presId="urn:microsoft.com/office/officeart/2008/layout/VerticalCurvedList#1"/>
    <dgm:cxn modelId="{3E2981A9-E52E-43A4-B558-AB42E1AE2CDE}" type="presParOf" srcId="{558D9870-05E2-484E-9241-818D42D9FADA}" destId="{9E66E6D6-CB41-453D-81E8-440C0CD6FAC5}" srcOrd="6" destOrd="0" presId="urn:microsoft.com/office/officeart/2008/layout/VerticalCurvedList#1"/>
    <dgm:cxn modelId="{58888E0D-7B9F-49C6-98F6-322255361B38}" type="presParOf" srcId="{9E66E6D6-CB41-453D-81E8-440C0CD6FAC5}" destId="{EF00C9D1-86B1-44BB-AAE8-BD1D1EE09133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#1" loCatId="list" qsTypeId="urn:microsoft.com/office/officeart/2005/8/quickstyle/simple3#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cxnId="{38E86DE8-61DC-4F09-849E-CE139EA1C706}" type="parTrans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cxnId="{38E86DE8-61DC-4F09-849E-CE139EA1C706}" type="sibTrans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cxnId="{82521061-9D64-489A-94AF-75CB5236D996}" type="parTrans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cxnId="{82521061-9D64-489A-94AF-75CB5236D996}" type="sibTrans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cxnId="{24A79BC5-A3E3-46CF-A0DF-117C4EE6CA29}" type="parTrans">
      <dgm:prSet/>
      <dgm:spPr/>
      <dgm:t>
        <a:bodyPr/>
        <a:lstStyle/>
        <a:p>
          <a:endParaRPr lang="en-US"/>
        </a:p>
      </dgm:t>
    </dgm:pt>
    <dgm:pt modelId="{E8E4871F-4492-43CB-81A0-049A6C811526}" cxnId="{24A79BC5-A3E3-46CF-A0DF-117C4EE6CA29}" type="sibTrans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Y="7263"/>
      <dgm:spPr/>
    </dgm:pt>
    <dgm:pt modelId="{DB69836F-FE00-4372-B69A-DF0D28029991}" type="pres">
      <dgm:prSet presAssocID="{2539990F-C84A-42AC-88CF-45ED9AC1F08B}" presName="text_2" presStyleLbl="node1" presStyleIdx="1" presStyleCnt="3" custScaleX="106505" custLinFactNeighborX="-1180" custLinFactNeighborY="-3533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/>
    </dgm:pt>
    <dgm:pt modelId="{7A289A2F-41D2-4310-A18C-8347F89AA6B9}" type="pres">
      <dgm:prSet presAssocID="{9B3653D9-CB4F-4D19-BD7A-77902A94D6B9}" presName="text_3" presStyleLbl="node1" presStyleIdx="2" presStyleCnt="3" custScaleX="106302" custLinFactNeighborX="-1180" custLinFactNeighborY="-4689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/>
    </dgm:pt>
  </dgm:ptLst>
  <dgm:cxnLst>
    <dgm:cxn modelId="{40DC1307-506C-4E16-B59C-A800F4AC4A89}" type="presOf" srcId="{5DD8EB11-5406-4D7D-A4B3-982550787B16}" destId="{16095D2C-57B4-48CA-953C-267BD9DD484B}" srcOrd="0" destOrd="0" presId="urn:microsoft.com/office/officeart/2008/layout/VerticalCurvedList#1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4CE89863-C704-4529-9947-51A0DB44BEC1}" type="presOf" srcId="{C9CE7A57-E5A3-450C-8737-C72D44C4E0F3}" destId="{D0EDBA11-CE96-4FCC-BFE8-4DE9D160E032}" srcOrd="0" destOrd="0" presId="urn:microsoft.com/office/officeart/2008/layout/VerticalCurvedList#1"/>
    <dgm:cxn modelId="{0C616E4D-6641-496F-96A2-7F6F7A119E4C}" type="presOf" srcId="{2539990F-C84A-42AC-88CF-45ED9AC1F08B}" destId="{DB69836F-FE00-4372-B69A-DF0D28029991}" srcOrd="0" destOrd="0" presId="urn:microsoft.com/office/officeart/2008/layout/VerticalCurvedList#1"/>
    <dgm:cxn modelId="{B414178E-0D42-4FEB-A306-D7B8312A1E17}" type="presOf" srcId="{9B3653D9-CB4F-4D19-BD7A-77902A94D6B9}" destId="{7A289A2F-41D2-4310-A18C-8347F89AA6B9}" srcOrd="0" destOrd="0" presId="urn:microsoft.com/office/officeart/2008/layout/VerticalCurvedList#1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DF7B32CE-7A00-421A-8EF2-0C4F1C2D8E1F}" type="presOf" srcId="{5BE2D0CB-5BBD-4A03-A3CB-F48B34989FA3}" destId="{3059196D-AF0C-4463-A93E-812664631BA3}" srcOrd="0" destOrd="0" presId="urn:microsoft.com/office/officeart/2008/layout/VerticalCurvedList#1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91EA350B-6139-4BC2-A5BC-86A590D732BE}" type="presParOf" srcId="{3059196D-AF0C-4463-A93E-812664631BA3}" destId="{558D9870-05E2-484E-9241-818D42D9FADA}" srcOrd="0" destOrd="0" presId="urn:microsoft.com/office/officeart/2008/layout/VerticalCurvedList#1"/>
    <dgm:cxn modelId="{74198962-91E9-4605-80F5-C472170A1D21}" type="presParOf" srcId="{558D9870-05E2-484E-9241-818D42D9FADA}" destId="{39FD721C-A262-4C4E-B494-AC1732E6F3A0}" srcOrd="0" destOrd="0" presId="urn:microsoft.com/office/officeart/2008/layout/VerticalCurvedList#1"/>
    <dgm:cxn modelId="{1A0A1694-59EC-41A4-BB4F-F7029B437E87}" type="presParOf" srcId="{39FD721C-A262-4C4E-B494-AC1732E6F3A0}" destId="{849B6A22-FC21-4DC5-A1AF-CBADFA6E7F70}" srcOrd="0" destOrd="0" presId="urn:microsoft.com/office/officeart/2008/layout/VerticalCurvedList#1"/>
    <dgm:cxn modelId="{D45CC824-7521-4FE1-8126-B0B9EC19990D}" type="presParOf" srcId="{39FD721C-A262-4C4E-B494-AC1732E6F3A0}" destId="{D0EDBA11-CE96-4FCC-BFE8-4DE9D160E032}" srcOrd="1" destOrd="0" presId="urn:microsoft.com/office/officeart/2008/layout/VerticalCurvedList#1"/>
    <dgm:cxn modelId="{C4B7E945-017A-405A-A712-8A85DF5E52C9}" type="presParOf" srcId="{39FD721C-A262-4C4E-B494-AC1732E6F3A0}" destId="{AF90F929-E81A-499C-8856-3125BD5771DB}" srcOrd="2" destOrd="0" presId="urn:microsoft.com/office/officeart/2008/layout/VerticalCurvedList#1"/>
    <dgm:cxn modelId="{E5E18DB1-E53D-4E3D-BADE-629DD0711A4B}" type="presParOf" srcId="{39FD721C-A262-4C4E-B494-AC1732E6F3A0}" destId="{AC2B4F2C-FF8C-404D-92B0-C7C0A29210D1}" srcOrd="3" destOrd="0" presId="urn:microsoft.com/office/officeart/2008/layout/VerticalCurvedList#1"/>
    <dgm:cxn modelId="{DBACBA66-220B-4206-8795-CE43829B27F4}" type="presParOf" srcId="{558D9870-05E2-484E-9241-818D42D9FADA}" destId="{16095D2C-57B4-48CA-953C-267BD9DD484B}" srcOrd="1" destOrd="0" presId="urn:microsoft.com/office/officeart/2008/layout/VerticalCurvedList#1"/>
    <dgm:cxn modelId="{7304E570-AC90-49A5-B826-33514FB1BC98}" type="presParOf" srcId="{558D9870-05E2-484E-9241-818D42D9FADA}" destId="{57F98E08-EB63-4773-8250-9B6C8F0D79DB}" srcOrd="2" destOrd="0" presId="urn:microsoft.com/office/officeart/2008/layout/VerticalCurvedList#1"/>
    <dgm:cxn modelId="{357DD98D-2C96-4E3D-987F-FA11E72F22FA}" type="presParOf" srcId="{57F98E08-EB63-4773-8250-9B6C8F0D79DB}" destId="{73F439AE-4020-45C5-B27A-2DB6095092F8}" srcOrd="0" destOrd="0" presId="urn:microsoft.com/office/officeart/2008/layout/VerticalCurvedList#1"/>
    <dgm:cxn modelId="{6C603EFD-3EBB-4B92-AAE0-2249657BCFE2}" type="presParOf" srcId="{558D9870-05E2-484E-9241-818D42D9FADA}" destId="{DB69836F-FE00-4372-B69A-DF0D28029991}" srcOrd="3" destOrd="0" presId="urn:microsoft.com/office/officeart/2008/layout/VerticalCurvedList#1"/>
    <dgm:cxn modelId="{4A237DA4-11AB-4460-A039-1CF94440347C}" type="presParOf" srcId="{558D9870-05E2-484E-9241-818D42D9FADA}" destId="{A23500C6-60B1-485B-9CAE-0E2BED65C988}" srcOrd="4" destOrd="0" presId="urn:microsoft.com/office/officeart/2008/layout/VerticalCurvedList#1"/>
    <dgm:cxn modelId="{2882E28A-7028-421D-AFEA-AE93EDAF58BF}" type="presParOf" srcId="{A23500C6-60B1-485B-9CAE-0E2BED65C988}" destId="{425517B2-2BDC-437A-9C2F-A102F25D4FDA}" srcOrd="0" destOrd="0" presId="urn:microsoft.com/office/officeart/2008/layout/VerticalCurvedList#1"/>
    <dgm:cxn modelId="{FED3EB41-16E0-4403-AD26-E472501BAFF2}" type="presParOf" srcId="{558D9870-05E2-484E-9241-818D42D9FADA}" destId="{7A289A2F-41D2-4310-A18C-8347F89AA6B9}" srcOrd="5" destOrd="0" presId="urn:microsoft.com/office/officeart/2008/layout/VerticalCurvedList#1"/>
    <dgm:cxn modelId="{3E2981A9-E52E-43A4-B558-AB42E1AE2CDE}" type="presParOf" srcId="{558D9870-05E2-484E-9241-818D42D9FADA}" destId="{9E66E6D6-CB41-453D-81E8-440C0CD6FAC5}" srcOrd="6" destOrd="0" presId="urn:microsoft.com/office/officeart/2008/layout/VerticalCurvedList#1"/>
    <dgm:cxn modelId="{58888E0D-7B9F-49C6-98F6-322255361B38}" type="presParOf" srcId="{9E66E6D6-CB41-453D-81E8-440C0CD6FAC5}" destId="{EF00C9D1-86B1-44BB-AAE8-BD1D1EE09133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5332332" y="-795308"/>
          <a:ext cx="6183111" cy="6183111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669168" y="571995"/>
          <a:ext cx="8900385" cy="91849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9168" y="571995"/>
        <a:ext cx="8900385" cy="918498"/>
      </dsp:txXfrm>
    </dsp:sp>
    <dsp:sp modelId="{73F439AE-4020-45C5-B27A-2DB6095092F8}">
      <dsp:nvSpPr>
        <dsp:cNvPr id="0" name=""/>
        <dsp:cNvSpPr/>
      </dsp:nvSpPr>
      <dsp:spPr>
        <a:xfrm>
          <a:off x="-76849" y="427825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451376" y="1804547"/>
          <a:ext cx="9123762" cy="91849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376" y="1804547"/>
        <a:ext cx="9123762" cy="918498"/>
      </dsp:txXfrm>
    </dsp:sp>
    <dsp:sp modelId="{425517B2-2BDC-437A-9C2F-A102F25D4FDA}">
      <dsp:nvSpPr>
        <dsp:cNvPr id="0" name=""/>
        <dsp:cNvSpPr/>
      </dsp:nvSpPr>
      <dsp:spPr>
        <a:xfrm>
          <a:off x="257025" y="1722185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111736" y="3171677"/>
          <a:ext cx="9461287" cy="91849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27000" rIns="127000" bIns="127000" numCol="1" spcCol="1270" anchor="ctr" anchorCtr="0">
          <a:noAutofit/>
        </a:bodyPr>
        <a:lstStyle/>
        <a:p>
          <a:pPr marL="0" lvl="0" indent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736" y="3171677"/>
        <a:ext cx="9461287" cy="918498"/>
      </dsp:txXfrm>
    </dsp:sp>
    <dsp:sp modelId="{EF00C9D1-86B1-44BB-AAE8-BD1D1EE09133}">
      <dsp:nvSpPr>
        <dsp:cNvPr id="0" name=""/>
        <dsp:cNvSpPr/>
      </dsp:nvSpPr>
      <dsp:spPr>
        <a:xfrm>
          <a:off x="-76849" y="3099933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5332332" y="-795308"/>
          <a:ext cx="6183111" cy="6183111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669168" y="571995"/>
          <a:ext cx="8900385" cy="91849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9168" y="571995"/>
        <a:ext cx="8900385" cy="918498"/>
      </dsp:txXfrm>
    </dsp:sp>
    <dsp:sp modelId="{73F439AE-4020-45C5-B27A-2DB6095092F8}">
      <dsp:nvSpPr>
        <dsp:cNvPr id="0" name=""/>
        <dsp:cNvSpPr/>
      </dsp:nvSpPr>
      <dsp:spPr>
        <a:xfrm>
          <a:off x="-76849" y="427825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451376" y="1804547"/>
          <a:ext cx="9123762" cy="91849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376" y="1804547"/>
        <a:ext cx="9123762" cy="918498"/>
      </dsp:txXfrm>
    </dsp:sp>
    <dsp:sp modelId="{425517B2-2BDC-437A-9C2F-A102F25D4FDA}">
      <dsp:nvSpPr>
        <dsp:cNvPr id="0" name=""/>
        <dsp:cNvSpPr/>
      </dsp:nvSpPr>
      <dsp:spPr>
        <a:xfrm>
          <a:off x="257025" y="1722185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111736" y="3171677"/>
          <a:ext cx="9461287" cy="91849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27000" rIns="127000" bIns="127000" numCol="1" spcCol="1270" anchor="ctr" anchorCtr="0">
          <a:noAutofit/>
        </a:bodyPr>
        <a:lstStyle/>
        <a:p>
          <a:pPr marL="0" lvl="0" indent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736" y="3171677"/>
        <a:ext cx="9461287" cy="918498"/>
      </dsp:txXfrm>
    </dsp:sp>
    <dsp:sp modelId="{EF00C9D1-86B1-44BB-AAE8-BD1D1EE09133}">
      <dsp:nvSpPr>
        <dsp:cNvPr id="0" name=""/>
        <dsp:cNvSpPr/>
      </dsp:nvSpPr>
      <dsp:spPr>
        <a:xfrm>
          <a:off x="-76849" y="3099933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31.emf"/><Relationship Id="rId8" Type="http://schemas.openxmlformats.org/officeDocument/2006/relationships/image" Target="../media/image30.wmf"/><Relationship Id="rId7" Type="http://schemas.openxmlformats.org/officeDocument/2006/relationships/image" Target="../media/image29.wmf"/><Relationship Id="rId6" Type="http://schemas.openxmlformats.org/officeDocument/2006/relationships/image" Target="../media/image28.emf"/><Relationship Id="rId5" Type="http://schemas.openxmlformats.org/officeDocument/2006/relationships/image" Target="../media/image27.wmf"/><Relationship Id="rId4" Type="http://schemas.openxmlformats.org/officeDocument/2006/relationships/image" Target="../media/image26.emf"/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2" Type="http://schemas.openxmlformats.org/officeDocument/2006/relationships/image" Target="../media/image34.emf"/><Relationship Id="rId11" Type="http://schemas.openxmlformats.org/officeDocument/2006/relationships/image" Target="../media/image33.wmf"/><Relationship Id="rId10" Type="http://schemas.openxmlformats.org/officeDocument/2006/relationships/image" Target="../media/image32.e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40.wmf"/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C9A05-A0D2-4E40-B126-8E6FD98CD06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A76DB-9925-4014-B9F0-E04A8FB55DD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defTabSz="913765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/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5"/>
            <p:cNvSpPr/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765"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699" rIns="45699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3765" indent="0" algn="ctr">
              <a:buNone/>
            </a:lvl3pPr>
            <a:lvl4pPr marL="1370965" indent="0" algn="ctr">
              <a:buNone/>
            </a:lvl4pPr>
            <a:lvl5pPr marL="1828165" indent="0" algn="ctr">
              <a:buNone/>
            </a:lvl5pPr>
            <a:lvl6pPr marL="2284730" indent="0" algn="ctr">
              <a:buNone/>
            </a:lvl6pPr>
            <a:lvl7pPr marL="2741930" indent="0" algn="ctr">
              <a:buNone/>
            </a:lvl7pPr>
            <a:lvl8pPr marL="3199130" indent="0" algn="ctr">
              <a:buNone/>
            </a:lvl8pPr>
            <a:lvl9pPr marL="3655695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CE90C8-BF96-4D88-8D3D-A95FCA1CDA46}" type="datetimeFigureOut">
              <a:rPr lang="en-US"/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DA2BF">
                    <a:tint val="20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45C2DE-A9D1-4664-91D9-900A84ECD54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40"/>
            <a:ext cx="109728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3E3073-163B-4DCB-8FF9-ED1FAE0ADAC4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D609BCE-8F25-4782-9AAF-E6022E262CD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4328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289B61-DA76-4CD4-9972-C0AFEA00569C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515A45-9E4F-4ECE-BE89-F3558388D39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5C6C294-D15A-4473-9FC7-D374D0EF100A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83D355-5E6A-4DE3-B612-66D3B6674EF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defTabSz="913765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defTabSz="913765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A5D4C7-D0C2-4915-81E0-910D41D29BF7}" type="datetimeFigureOut">
              <a:rPr lang="en-US"/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0035789-17D3-4B9B-9395-86268C9CBE92}" type="slidenum">
              <a:rPr lang="en-US"/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F5553-C5E8-414F-A6B1-32D51D09268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 hasCustomPrompt="1"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72BFA-A02A-4991-8DDB-B21B89CE7E00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white"/>
                </a:solidFill>
              </a:rPr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white"/>
                </a:solidFill>
              </a:rPr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white"/>
                </a:solidFill>
              </a:rPr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white"/>
                </a:solidFill>
              </a:rPr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589C5B-BFCB-48CC-A030-9227EE45BCAC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4DB2A6-B4FF-40F5-9F42-6C8D2C45D76E}" type="slidenum">
              <a:rPr lang="en-US"/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white"/>
                </a:solidFill>
              </a:rPr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white"/>
                </a:solidFill>
              </a:rPr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white"/>
                </a:solidFill>
              </a:rPr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white"/>
                </a:solidFill>
              </a:rPr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793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82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793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1CEBC7-6FB5-4F1E-B28F-6D6822D6A108}" type="datetimeFigureOut">
              <a:rPr lang="en-US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FB3E104-AC6D-4C8D-A4DA-19690CF86F59}" type="slidenum">
              <a:rPr lang="en-US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A3D7EE-7CD9-4EF7-A91B-47D85BF1BCAE}" type="datetimeFigureOut">
              <a:rPr lang="en-US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81DA54-04C5-4EA6-8231-2C2DCC7D2D89}" type="slidenum">
              <a:rPr lang="en-US"/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534E13-0085-4513-9D47-DB6F7ECC5073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52DAE5-BD9D-42F9-8F4B-6729BD6E3A2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1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ECE715-2AFE-4F4F-AE6F-016B02B8C97B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B889EA7-7A81-4A04-A015-F6DBC64F980C}" type="slidenum">
              <a:rPr lang="en-US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7" tIns="45699" rIns="91397" bIns="45699"/>
          <a:lstStyle/>
          <a:p>
            <a:pPr defTabSz="913765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reeform 15"/>
          <p:cNvSpPr/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397" tIns="45699" rIns="91397" bIns="4569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Right Triangle 6"/>
          <p:cNvSpPr/>
          <p:nvPr/>
        </p:nvSpPr>
        <p:spPr bwMode="auto">
          <a:xfrm>
            <a:off x="-8055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defTabSz="913765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4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defTabSz="913765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defTabSz="913765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7615C1-61A6-4662-8D19-EC7A98434E19}" type="datetimeFigureOut">
              <a:rPr lang="en-US"/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B82044-234D-4A3C-A0EE-1CA9A9A83182}" type="slidenum">
              <a:rPr lang="en-US"/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7" tIns="45699" rIns="91397" bIns="45699"/>
          <a:lstStyle/>
          <a:p>
            <a:pPr defTabSz="913765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315" name="Freeform 11"/>
          <p:cNvSpPr/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397" tIns="45699" rIns="91397" bIns="4569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ight Triangle 13"/>
          <p:cNvSpPr/>
          <p:nvPr/>
        </p:nvSpPr>
        <p:spPr bwMode="auto">
          <a:xfrm>
            <a:off x="-8055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defTabSz="913765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4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97" tIns="45699" rIns="91397" bIns="45699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332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9" rIns="91397" bIns="45699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lIns="91397" tIns="45699" rIns="91397" bIns="45699" anchor="b"/>
          <a:lstStyle>
            <a:lvl1pPr algn="l" defTabSz="913765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 panose="020B0602030504020204"/>
              </a:defRPr>
            </a:lvl1pPr>
          </a:lstStyle>
          <a:p>
            <a:pPr>
              <a:defRPr/>
            </a:pPr>
            <a:fld id="{5BEF5B54-FC12-4D94-A6FD-35D32B6F5AA1}" type="datetimeFigureOut">
              <a:rPr lang="en-US"/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lIns="91397" tIns="45699" rIns="91397" bIns="45699" anchor="b"/>
          <a:lstStyle>
            <a:lvl1pPr algn="r" defTabSz="913765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 panose="020B060203050402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lIns="91397" tIns="45699" rIns="91397" bIns="45699" anchor="b"/>
          <a:lstStyle>
            <a:lvl1pPr algn="r" defTabSz="913765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prstClr val="black"/>
                </a:solidFill>
                <a:latin typeface="Lucida Sans Unicode" panose="020B0602030504020204"/>
              </a:defRPr>
            </a:lvl1pPr>
          </a:lstStyle>
          <a:p>
            <a:pPr>
              <a:defRPr/>
            </a:pPr>
            <a:fld id="{C07B4B4C-8E59-49FB-A6E0-25F9E81A88A2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</p:titleStyle>
    <p:bodyStyle>
      <a:lvl1pPr marL="365125" indent="-255905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030" indent="-22733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155" indent="-22733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730" indent="-22733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30" indent="-22733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599565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165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613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473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>
              <a:defRPr/>
            </a:pPr>
            <a:fld id="{256A818D-6B89-4C54-A003-4ED28925011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>
              <a:defRPr/>
            </a:pPr>
            <a:fld id="{35D42D8E-9D73-46AE-A4BC-18FBC43B834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B533B-E52E-450F-A202-02AB5FC9014C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56A33-6528-4B35-9802-7F96BB2FF0B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4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8" Type="http://schemas.openxmlformats.org/officeDocument/2006/relationships/image" Target="../media/image25.wmf"/><Relationship Id="rId7" Type="http://schemas.openxmlformats.org/officeDocument/2006/relationships/oleObject" Target="../embeddings/oleObject3.bin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wmf"/><Relationship Id="rId3" Type="http://schemas.openxmlformats.org/officeDocument/2006/relationships/oleObject" Target="../embeddings/oleObject1.bin"/><Relationship Id="rId28" Type="http://schemas.openxmlformats.org/officeDocument/2006/relationships/vmlDrawing" Target="../drawings/vmlDrawing1.vml"/><Relationship Id="rId27" Type="http://schemas.openxmlformats.org/officeDocument/2006/relationships/slideLayout" Target="../slideLayouts/slideLayout24.xml"/><Relationship Id="rId26" Type="http://schemas.openxmlformats.org/officeDocument/2006/relationships/image" Target="../media/image34.emf"/><Relationship Id="rId25" Type="http://schemas.openxmlformats.org/officeDocument/2006/relationships/oleObject" Target="../embeddings/oleObject12.bin"/><Relationship Id="rId24" Type="http://schemas.openxmlformats.org/officeDocument/2006/relationships/image" Target="../media/image33.wmf"/><Relationship Id="rId23" Type="http://schemas.openxmlformats.org/officeDocument/2006/relationships/oleObject" Target="../embeddings/oleObject11.bin"/><Relationship Id="rId22" Type="http://schemas.openxmlformats.org/officeDocument/2006/relationships/image" Target="../media/image32.emf"/><Relationship Id="rId21" Type="http://schemas.openxmlformats.org/officeDocument/2006/relationships/oleObject" Target="../embeddings/oleObject10.bin"/><Relationship Id="rId20" Type="http://schemas.openxmlformats.org/officeDocument/2006/relationships/image" Target="../media/image31.emf"/><Relationship Id="rId2" Type="http://schemas.openxmlformats.org/officeDocument/2006/relationships/image" Target="../media/image21.png"/><Relationship Id="rId19" Type="http://schemas.openxmlformats.org/officeDocument/2006/relationships/oleObject" Target="../embeddings/oleObject9.bin"/><Relationship Id="rId18" Type="http://schemas.openxmlformats.org/officeDocument/2006/relationships/image" Target="../media/image30.wmf"/><Relationship Id="rId17" Type="http://schemas.openxmlformats.org/officeDocument/2006/relationships/oleObject" Target="../embeddings/oleObject8.bin"/><Relationship Id="rId16" Type="http://schemas.openxmlformats.org/officeDocument/2006/relationships/image" Target="../media/image29.wmf"/><Relationship Id="rId15" Type="http://schemas.openxmlformats.org/officeDocument/2006/relationships/oleObject" Target="../embeddings/oleObject7.bin"/><Relationship Id="rId14" Type="http://schemas.openxmlformats.org/officeDocument/2006/relationships/image" Target="../media/image28.emf"/><Relationship Id="rId13" Type="http://schemas.openxmlformats.org/officeDocument/2006/relationships/oleObject" Target="../embeddings/oleObject6.bin"/><Relationship Id="rId12" Type="http://schemas.openxmlformats.org/officeDocument/2006/relationships/image" Target="../media/image27.wmf"/><Relationship Id="rId11" Type="http://schemas.openxmlformats.org/officeDocument/2006/relationships/oleObject" Target="../embeddings/oleObject5.bin"/><Relationship Id="rId10" Type="http://schemas.openxmlformats.org/officeDocument/2006/relationships/image" Target="../media/image26.emf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jpeg"/><Relationship Id="rId8" Type="http://schemas.openxmlformats.org/officeDocument/2006/relationships/image" Target="../media/image38.jpeg"/><Relationship Id="rId7" Type="http://schemas.openxmlformats.org/officeDocument/2006/relationships/image" Target="../media/image37.wmf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4.bin"/><Relationship Id="rId3" Type="http://schemas.openxmlformats.org/officeDocument/2006/relationships/image" Target="../media/image35.wmf"/><Relationship Id="rId2" Type="http://schemas.openxmlformats.org/officeDocument/2006/relationships/oleObject" Target="../embeddings/oleObject13.bin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23.xml"/><Relationship Id="rId11" Type="http://schemas.openxmlformats.org/officeDocument/2006/relationships/image" Target="../media/image40.wmf"/><Relationship Id="rId10" Type="http://schemas.openxmlformats.org/officeDocument/2006/relationships/oleObject" Target="../embeddings/oleObject16.bin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image" Target="../media/image40.wmf"/><Relationship Id="rId7" Type="http://schemas.openxmlformats.org/officeDocument/2006/relationships/oleObject" Target="../embeddings/oleObject18.bin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wmf"/><Relationship Id="rId3" Type="http://schemas.openxmlformats.org/officeDocument/2006/relationships/oleObject" Target="../embeddings/oleObject17.bin"/><Relationship Id="rId2" Type="http://schemas.openxmlformats.org/officeDocument/2006/relationships/image" Target="../media/image41.png"/><Relationship Id="rId10" Type="http://schemas.openxmlformats.org/officeDocument/2006/relationships/vmlDrawing" Target="../drawings/vmlDrawing3.vml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42.xml"/><Relationship Id="rId7" Type="http://schemas.openxmlformats.org/officeDocument/2006/relationships/image" Target="../media/image42.png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audio" Target="../media/audio1.wav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audio" Target="../media/audio2.wav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audio" Target="../media/audio3.wav"/><Relationship Id="rId3" Type="http://schemas.microsoft.com/office/2007/relationships/hdphoto" Target="../media/image8.wdp"/><Relationship Id="rId2" Type="http://schemas.openxmlformats.org/officeDocument/2006/relationships/image" Target="../media/image11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audio" Target="../media/audio2.wav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audio" Target="../media/audio3.wav"/><Relationship Id="rId3" Type="http://schemas.microsoft.com/office/2007/relationships/hdphoto" Target="../media/image8.wdp"/><Relationship Id="rId2" Type="http://schemas.openxmlformats.org/officeDocument/2006/relationships/image" Target="../media/image14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audio" Target="../media/audio3.wav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62697" y="2209800"/>
            <a:ext cx="4466607" cy="108491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089" y="1295119"/>
            <a:ext cx="7404735" cy="18973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51435" tIns="25718" rIns="51435" bIns="2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ngày tháng năm 2022</a:t>
            </a:r>
            <a:endParaRPr lang="vi-VN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trừ phân số (tiếp theo) (130)</a:t>
            </a:r>
            <a:endParaRPr lang="vi-VN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 txBox="1">
            <a:spLocks noChangeArrowheads="1"/>
          </p:cNvSpPr>
          <p:nvPr/>
        </p:nvSpPr>
        <p:spPr bwMode="auto">
          <a:xfrm>
            <a:off x="3429000" y="696076"/>
            <a:ext cx="5391746" cy="74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1371600" y="1472051"/>
          <a:ext cx="9601200" cy="4592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Oval 20"/>
          <p:cNvSpPr/>
          <p:nvPr/>
        </p:nvSpPr>
        <p:spPr>
          <a:xfrm>
            <a:off x="1650610" y="3200400"/>
            <a:ext cx="1148123" cy="1148123"/>
          </a:xfrm>
          <a:prstGeom prst="ellipse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1580270" y="205053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1</a:t>
            </a:r>
            <a:endParaRPr lang="en-US" sz="4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944687" y="33528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2</a:t>
            </a:r>
            <a:endParaRPr lang="en-US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592163" y="4725068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3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2209800"/>
            <a:ext cx="820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4473" y="3396364"/>
            <a:ext cx="820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71336" y="4803783"/>
            <a:ext cx="820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067810"/>
            <a:ext cx="3029585" cy="250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355" y="1054735"/>
            <a:ext cx="75819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88816" y="2895601"/>
            <a:ext cx="321468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3900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77240" y="647700"/>
                <a:ext cx="10637520" cy="1905000"/>
              </a:xfrm>
              <a:noFill/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30000"/>
                  </a:lnSpc>
                  <a:buNone/>
                </a:pPr>
                <a:r>
                  <a:rPr lang="en-US" sz="32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32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cửa hàng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b="1" i="1"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tấn đường.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nhiêu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7240" y="647700"/>
                <a:ext cx="10637520" cy="1905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/>
          <p:nvPr/>
        </p:nvSpPr>
        <p:spPr>
          <a:xfrm>
            <a:off x="533406" y="2386330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760" indent="-255905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665" indent="-228600" algn="l" rtl="0" eaLnBrk="1" latinLnBrk="0" hangingPunct="1">
              <a:spcBef>
                <a:spcPts val="325"/>
              </a:spcBef>
              <a:buClr>
                <a:schemeClr val="accent1"/>
              </a:buClr>
              <a:buFont typeface="Verdana" panose="020B0604030504040204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365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 panose="05020102010507070707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65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 panose="05020102010507070707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565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165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13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73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2DA2BF"/>
              </a:buClr>
              <a:buNone/>
            </a:pPr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rgbClr val="2DA2BF"/>
              </a:buClr>
              <a:buNone/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/>
              <p:nvPr/>
            </p:nvSpPr>
            <p:spPr>
              <a:xfrm>
                <a:off x="-419094" y="2971867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760" indent="-255905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 panose="05040102010807070707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665" indent="-228600" algn="l" rtl="0" eaLnBrk="1" latinLnBrk="0" hangingPunct="1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55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365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565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 panose="05020102010507070707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165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 panose="05020102010507070707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13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 panose="05020102010507070707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73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 panose="05020102010507070707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Clr>
                    <a:srgbClr val="2DA2BF"/>
                  </a:buClr>
                  <a:buNone/>
                </a:pP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9094" y="2971867"/>
                <a:ext cx="6629400" cy="762000"/>
              </a:xfrm>
              <a:prstGeom prst="rect">
                <a:avLst/>
              </a:prstGeom>
              <a:blipFill rotWithShape="1">
                <a:blip r:embed="rId3"/>
                <a:stretch>
                  <a:fillRect l="9" t="-9" b="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 txBox="1"/>
              <p:nvPr/>
            </p:nvSpPr>
            <p:spPr>
              <a:xfrm>
                <a:off x="-76194" y="3733867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760" indent="-255905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 panose="05040102010807070707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665" indent="-228600" algn="l" rtl="0" eaLnBrk="1" latinLnBrk="0" hangingPunct="1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55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365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565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 panose="05020102010507070707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165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 panose="05020102010507070707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13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 panose="05020102010507070707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73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 panose="05020102010507070707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Clr>
                    <a:srgbClr val="2DA2BF"/>
                  </a:buClr>
                  <a:buNone/>
                </a:pP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194" y="3733867"/>
                <a:ext cx="6629400" cy="762000"/>
              </a:xfrm>
              <a:prstGeom prst="rect">
                <a:avLst/>
              </a:prstGeom>
              <a:blipFill rotWithShape="1">
                <a:blip r:embed="rId4"/>
                <a:stretch>
                  <a:fillRect l="9" t="-9" b="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/>
              <p:cNvSpPr txBox="1"/>
              <p:nvPr/>
            </p:nvSpPr>
            <p:spPr>
              <a:xfrm>
                <a:off x="307" y="4495934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760" indent="-255905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 panose="05040102010807070707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665" indent="-228600" algn="l" rtl="0" eaLnBrk="1" latinLnBrk="0" hangingPunct="1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55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365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565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 panose="05020102010507070707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165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 panose="05020102010507070707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13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 panose="05020102010507070707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73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 panose="05020102010507070707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Clr>
                    <a:srgbClr val="2DA2BF"/>
                  </a:buClr>
                  <a:buNone/>
                </a:pPr>
                <a:r>
                  <a:rPr lang="en-US" sz="24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 lại: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en-US" sz="24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tấn đường? </a:t>
                </a:r>
                <a:endPara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" y="4495934"/>
                <a:ext cx="6629400" cy="762000"/>
              </a:xfrm>
              <a:prstGeom prst="rect">
                <a:avLst/>
              </a:prstGeom>
              <a:blipFill rotWithShape="1">
                <a:blip r:embed="rId5"/>
                <a:stretch>
                  <a:fillRect l="-5" t="-18" r="5" b="1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4495800" y="1524000"/>
            <a:ext cx="2438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2057400"/>
            <a:ext cx="563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686800" y="1524000"/>
            <a:ext cx="2667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Callout 12"/>
          <p:cNvSpPr/>
          <p:nvPr/>
        </p:nvSpPr>
        <p:spPr>
          <a:xfrm>
            <a:off x="5943600" y="3276600"/>
            <a:ext cx="5471160" cy="2809240"/>
          </a:xfrm>
          <a:prstGeom prst="cloudCallout">
            <a:avLst>
              <a:gd name="adj1" fmla="val 53019"/>
              <a:gd name="adj2" fmla="val 648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biết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 hàng còn lại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của tấn đường, 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làm thế nào?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2"/>
              <p:cNvSpPr txBox="1"/>
              <p:nvPr/>
            </p:nvSpPr>
            <p:spPr bwMode="auto">
              <a:xfrm>
                <a:off x="5410225" y="2438650"/>
                <a:ext cx="8458200" cy="1219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31" tIns="45716" rIns="91431" bIns="45716" numCol="1" anchor="t" anchorCtr="0" compatLnSpc="1">
                <a:normAutofit/>
              </a:bodyPr>
              <a:lstStyle>
                <a:lvl1pPr marL="341630" indent="-3416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1680" indent="-2844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17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89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365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565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855" indent="0">
                  <a:buNone/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b="1" dirty="0">
                    <a:solidFill>
                      <a:srgbClr val="0000FF"/>
                    </a:solidFill>
                    <a:latin typeface="Aari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kern="0">
                            <a:solidFill>
                              <a:srgbClr val="FF0000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kern="0">
                            <a:solidFill>
                              <a:srgbClr val="FF0000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 kern="0">
                        <a:solidFill>
                          <a:srgbClr val="FF0000"/>
                        </a:solidFill>
                        <a:latin typeface="Cambria Math" panose="02040503050406030204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1" kern="0">
                        <a:solidFill>
                          <a:srgbClr val="FF0000"/>
                        </a:solidFill>
                        <a:latin typeface="Cambria Math" panose="02040503050406030204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Aaril"/>
                  </a:rPr>
                  <a:t>= ?</a:t>
                </a:r>
                <a:endParaRPr lang="en-US" sz="2800" b="1" dirty="0">
                  <a:solidFill>
                    <a:srgbClr val="FF0000"/>
                  </a:solidFill>
                  <a:latin typeface="Aaril"/>
                </a:endParaRPr>
              </a:p>
            </p:txBody>
          </p:sp>
        </mc:Choice>
        <mc:Fallback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0225" y="2438650"/>
                <a:ext cx="8458200" cy="1219199"/>
              </a:xfrm>
              <a:prstGeom prst="rect">
                <a:avLst/>
              </a:prstGeom>
              <a:blipFill rotWithShape="1">
                <a:blip r:embed="rId6"/>
                <a:stretch>
                  <a:fillRect t="-21" b="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loud Callout 13"/>
              <p:cNvSpPr/>
              <p:nvPr/>
            </p:nvSpPr>
            <p:spPr>
              <a:xfrm>
                <a:off x="5904865" y="3276600"/>
                <a:ext cx="5677535" cy="2463165"/>
              </a:xfrm>
              <a:prstGeom prst="cloudCallout">
                <a:avLst>
                  <a:gd name="adj1" fmla="val 35553"/>
                  <a:gd name="adj2" fmla="val 56625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9855" algn="l">
                  <a:buClr>
                    <a:srgbClr val="2DA2BF"/>
                  </a:buClr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có nhận xét gì về mẫu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8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Cloud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865" y="3276600"/>
                <a:ext cx="5677535" cy="2463165"/>
              </a:xfrm>
              <a:prstGeom prst="cloudCallout">
                <a:avLst>
                  <a:gd name="adj1" fmla="val 35553"/>
                  <a:gd name="adj2" fmla="val 56625"/>
                </a:avLst>
              </a:prstGeom>
              <a:blipFill rotWithShape="1">
                <a:blip r:embed="rId7"/>
                <a:stretch>
                  <a:fillRect l="-201" t="52" r="-157" b="-9642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5" grpId="0" build="p"/>
      <p:bldP spid="9" grpId="0" build="p"/>
      <p:bldP spid="10" grpId="0" build="p"/>
      <p:bldP spid="13" grpId="0" bldLvl="0" animBg="1"/>
      <p:bldP spid="13" grpId="1" bldLvl="0" animBg="1"/>
      <p:bldP spid="20" grpId="0" build="p"/>
      <p:bldP spid="1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2"/>
              <p:cNvSpPr txBox="1"/>
              <p:nvPr/>
            </p:nvSpPr>
            <p:spPr bwMode="auto">
              <a:xfrm>
                <a:off x="762025" y="686050"/>
                <a:ext cx="8458200" cy="1219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31" tIns="45716" rIns="91431" bIns="45716" numCol="1" anchor="t" anchorCtr="0" compatLnSpc="1">
                <a:normAutofit/>
              </a:bodyPr>
              <a:lstStyle>
                <a:lvl1pPr marL="341630" indent="-3416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1680" indent="-2844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17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89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365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565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855" indent="0">
                  <a:buNone/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b="1" dirty="0">
                    <a:solidFill>
                      <a:srgbClr val="0000FF"/>
                    </a:solidFill>
                    <a:latin typeface="Aari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kern="0">
                            <a:solidFill>
                              <a:srgbClr val="FF0000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kern="0">
                            <a:solidFill>
                              <a:srgbClr val="FF0000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 kern="0">
                        <a:solidFill>
                          <a:srgbClr val="FF0000"/>
                        </a:solidFill>
                        <a:latin typeface="Cambria Math" panose="02040503050406030204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1" kern="0">
                        <a:solidFill>
                          <a:srgbClr val="FF0000"/>
                        </a:solidFill>
                        <a:latin typeface="Cambria Math" panose="02040503050406030204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Aaril"/>
                  </a:rPr>
                  <a:t>= ?</a:t>
                </a:r>
                <a:endParaRPr lang="en-US" sz="2800" b="1" dirty="0">
                  <a:solidFill>
                    <a:srgbClr val="FF0000"/>
                  </a:solidFill>
                  <a:latin typeface="Aaril"/>
                </a:endParaRPr>
              </a:p>
            </p:txBody>
          </p:sp>
        </mc:Choice>
        <mc:Fallback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25" y="686050"/>
                <a:ext cx="8458200" cy="1219199"/>
              </a:xfrm>
              <a:prstGeom prst="rect">
                <a:avLst/>
              </a:prstGeom>
              <a:blipFill rotWithShape="1">
                <a:blip r:embed="rId2"/>
                <a:stretch>
                  <a:fillRect t="-21" b="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1123950" y="1634490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Quy đồng mẫu số hai phân số: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7"/>
          <p:cNvGrpSpPr/>
          <p:nvPr/>
        </p:nvGrpSpPr>
        <p:grpSpPr bwMode="auto">
          <a:xfrm>
            <a:off x="1523694" y="2209485"/>
            <a:ext cx="8024813" cy="914400"/>
            <a:chOff x="384" y="1344"/>
            <a:chExt cx="5055" cy="576"/>
          </a:xfrm>
        </p:grpSpPr>
        <p:graphicFrame>
          <p:nvGraphicFramePr>
            <p:cNvPr id="27" name="Object 7"/>
            <p:cNvGraphicFramePr>
              <a:graphicFrameLocks noChangeAspect="1"/>
            </p:cNvGraphicFramePr>
            <p:nvPr/>
          </p:nvGraphicFramePr>
          <p:xfrm>
            <a:off x="384" y="1344"/>
            <a:ext cx="777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0" name="Equation" r:id="rId3" imgW="228600" imgH="228600" progId="Equation.3">
                    <p:embed/>
                  </p:oleObj>
                </mc:Choice>
                <mc:Fallback>
                  <p:oleObj name="Equation" r:id="rId3" imgW="228600" imgH="2286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1344"/>
                          <a:ext cx="777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8"/>
            <p:cNvGraphicFramePr>
              <a:graphicFrameLocks noChangeAspect="1"/>
            </p:cNvGraphicFramePr>
            <p:nvPr/>
          </p:nvGraphicFramePr>
          <p:xfrm>
            <a:off x="3168" y="1392"/>
            <a:ext cx="885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1" name="Equation" r:id="rId5" imgW="241300" imgH="228600" progId="Equation.3">
                    <p:embed/>
                  </p:oleObj>
                </mc:Choice>
                <mc:Fallback>
                  <p:oleObj name="Equation" r:id="rId5" imgW="241300" imgH="2286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1392"/>
                          <a:ext cx="885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9"/>
            <p:cNvGraphicFramePr>
              <a:graphicFrameLocks noChangeAspect="1"/>
            </p:cNvGraphicFramePr>
            <p:nvPr/>
          </p:nvGraphicFramePr>
          <p:xfrm>
            <a:off x="1008" y="1344"/>
            <a:ext cx="1210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2" name="Equation" r:id="rId7" imgW="355600" imgH="228600" progId="Equation.3">
                    <p:embed/>
                  </p:oleObj>
                </mc:Choice>
                <mc:Fallback>
                  <p:oleObj name="Equation" r:id="rId7" imgW="355600" imgH="2286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1344"/>
                          <a:ext cx="1210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10"/>
            <p:cNvGraphicFramePr>
              <a:graphicFrameLocks noChangeAspect="1"/>
            </p:cNvGraphicFramePr>
            <p:nvPr/>
          </p:nvGraphicFramePr>
          <p:xfrm>
            <a:off x="2112" y="1344"/>
            <a:ext cx="43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3" name="Equation" r:id="rId9" imgW="130810" imgH="187960" progId="Equation.3">
                    <p:embed/>
                  </p:oleObj>
                </mc:Choice>
                <mc:Fallback>
                  <p:oleObj name="Equation" r:id="rId9" imgW="130810" imgH="18796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1344"/>
                          <a:ext cx="43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1"/>
            <p:cNvGraphicFramePr>
              <a:graphicFrameLocks noChangeAspect="1"/>
            </p:cNvGraphicFramePr>
            <p:nvPr/>
          </p:nvGraphicFramePr>
          <p:xfrm>
            <a:off x="3840" y="1344"/>
            <a:ext cx="1248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4" name="Equation" r:id="rId11" imgW="355600" imgH="228600" progId="Equation.3">
                    <p:embed/>
                  </p:oleObj>
                </mc:Choice>
                <mc:Fallback>
                  <p:oleObj name="Equation" r:id="rId11" imgW="355600" imgH="2286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1344"/>
                          <a:ext cx="1248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12"/>
            <p:cNvGraphicFramePr>
              <a:graphicFrameLocks noChangeAspect="1"/>
            </p:cNvGraphicFramePr>
            <p:nvPr/>
          </p:nvGraphicFramePr>
          <p:xfrm>
            <a:off x="4944" y="1392"/>
            <a:ext cx="495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5" name="Equation" r:id="rId13" imgW="146685" imgH="187960" progId="Equation.3">
                    <p:embed/>
                  </p:oleObj>
                </mc:Choice>
                <mc:Fallback>
                  <p:oleObj name="Equation" r:id="rId13" imgW="146685" imgH="18796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1392"/>
                          <a:ext cx="495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2688" y="1440"/>
              <a:ext cx="55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1142728" y="3197860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Trừ hai phân số: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2"/>
          <p:cNvGrpSpPr/>
          <p:nvPr/>
        </p:nvGrpSpPr>
        <p:grpSpPr bwMode="auto">
          <a:xfrm>
            <a:off x="3047758" y="3810000"/>
            <a:ext cx="5445756" cy="914400"/>
            <a:chOff x="480" y="2784"/>
            <a:chExt cx="3513" cy="576"/>
          </a:xfrm>
        </p:grpSpPr>
        <p:graphicFrame>
          <p:nvGraphicFramePr>
            <p:cNvPr id="35" name="Object 16"/>
            <p:cNvGraphicFramePr>
              <a:graphicFrameLocks noChangeAspect="1"/>
            </p:cNvGraphicFramePr>
            <p:nvPr/>
          </p:nvGraphicFramePr>
          <p:xfrm>
            <a:off x="480" y="2784"/>
            <a:ext cx="777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6" name="Equation" r:id="rId15" imgW="228600" imgH="228600" progId="Equation.3">
                    <p:embed/>
                  </p:oleObj>
                </mc:Choice>
                <mc:Fallback>
                  <p:oleObj name="Equation" r:id="rId15" imgW="228600" imgH="2286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2784"/>
                          <a:ext cx="777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7"/>
            <p:cNvGraphicFramePr>
              <a:graphicFrameLocks noChangeAspect="1"/>
            </p:cNvGraphicFramePr>
            <p:nvPr/>
          </p:nvGraphicFramePr>
          <p:xfrm>
            <a:off x="1200" y="2823"/>
            <a:ext cx="885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7" name="Equation" r:id="rId17" imgW="241300" imgH="228600" progId="Equation.3">
                    <p:embed/>
                  </p:oleObj>
                </mc:Choice>
                <mc:Fallback>
                  <p:oleObj name="Equation" r:id="rId17" imgW="241300" imgH="22860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2823"/>
                          <a:ext cx="885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9" name="Group 30"/>
            <p:cNvGrpSpPr/>
            <p:nvPr/>
          </p:nvGrpSpPr>
          <p:grpSpPr bwMode="auto">
            <a:xfrm>
              <a:off x="1920" y="2784"/>
              <a:ext cx="1321" cy="576"/>
              <a:chOff x="1920" y="2784"/>
              <a:chExt cx="1321" cy="576"/>
            </a:xfrm>
          </p:grpSpPr>
          <p:graphicFrame>
            <p:nvGraphicFramePr>
              <p:cNvPr id="43" name="Object 18"/>
              <p:cNvGraphicFramePr>
                <a:graphicFrameLocks noChangeAspect="1"/>
              </p:cNvGraphicFramePr>
              <p:nvPr/>
            </p:nvGraphicFramePr>
            <p:xfrm>
              <a:off x="1920" y="2784"/>
              <a:ext cx="435" cy="5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78" name="Equation" r:id="rId19" imgW="130810" imgH="187960" progId="Equation.3">
                      <p:embed/>
                    </p:oleObj>
                  </mc:Choice>
                  <mc:Fallback>
                    <p:oleObj name="Equation" r:id="rId19" imgW="130810" imgH="187960" progId="Equation.3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0" y="2784"/>
                            <a:ext cx="435" cy="5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" name="Object 21"/>
              <p:cNvGraphicFramePr>
                <a:graphicFrameLocks noChangeAspect="1"/>
              </p:cNvGraphicFramePr>
              <p:nvPr/>
            </p:nvGraphicFramePr>
            <p:xfrm>
              <a:off x="2788" y="2806"/>
              <a:ext cx="453" cy="5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79" name="Equation" r:id="rId21" imgW="146685" imgH="187960" progId="Equation.3">
                      <p:embed/>
                    </p:oleObj>
                  </mc:Choice>
                  <mc:Fallback>
                    <p:oleObj name="Equation" r:id="rId21" imgW="146685" imgH="187960" progId="Equation.3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88" y="2806"/>
                            <a:ext cx="453" cy="5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5" name="Line 23"/>
              <p:cNvSpPr>
                <a:spLocks noChangeShapeType="1"/>
              </p:cNvSpPr>
              <p:nvPr/>
            </p:nvSpPr>
            <p:spPr bwMode="auto">
              <a:xfrm>
                <a:off x="2544" y="3072"/>
                <a:ext cx="144" cy="0"/>
              </a:xfrm>
              <a:prstGeom prst="line">
                <a:avLst/>
              </a:prstGeom>
              <a:noFill/>
              <a:ln w="28575" cmpd="sng">
                <a:solidFill>
                  <a:srgbClr val="7030A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28"/>
            <p:cNvGrpSpPr/>
            <p:nvPr/>
          </p:nvGrpSpPr>
          <p:grpSpPr bwMode="auto">
            <a:xfrm>
              <a:off x="3264" y="2784"/>
              <a:ext cx="729" cy="576"/>
              <a:chOff x="3264" y="2784"/>
              <a:chExt cx="729" cy="576"/>
            </a:xfrm>
          </p:grpSpPr>
          <p:graphicFrame>
            <p:nvGraphicFramePr>
              <p:cNvPr id="41" name="Object 24"/>
              <p:cNvGraphicFramePr>
                <a:graphicFrameLocks noChangeAspect="1"/>
              </p:cNvGraphicFramePr>
              <p:nvPr/>
            </p:nvGraphicFramePr>
            <p:xfrm>
              <a:off x="3264" y="2976"/>
              <a:ext cx="419" cy="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80" name="Equation" r:id="rId23" imgW="114300" imgH="88900" progId="Equation.3">
                      <p:embed/>
                    </p:oleObj>
                  </mc:Choice>
                  <mc:Fallback>
                    <p:oleObj name="Equation" r:id="rId23" imgW="114300" imgH="88900" progId="Equation.3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4" y="2976"/>
                            <a:ext cx="419" cy="1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25"/>
              <p:cNvGraphicFramePr>
                <a:graphicFrameLocks noChangeAspect="1"/>
              </p:cNvGraphicFramePr>
              <p:nvPr/>
            </p:nvGraphicFramePr>
            <p:xfrm>
              <a:off x="3552" y="2784"/>
              <a:ext cx="441" cy="5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81" name="Equation" r:id="rId25" imgW="130810" imgH="187960" progId="Equation.3">
                      <p:embed/>
                    </p:oleObj>
                  </mc:Choice>
                  <mc:Fallback>
                    <p:oleObj name="Equation" r:id="rId25" imgW="130810" imgH="187960" progId="Equation.3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784"/>
                            <a:ext cx="441" cy="5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" name="Rectangles 2"/>
          <p:cNvSpPr/>
          <p:nvPr/>
        </p:nvSpPr>
        <p:spPr>
          <a:xfrm>
            <a:off x="2895600" y="3657600"/>
            <a:ext cx="5867400" cy="12192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6238875" y="4048760"/>
            <a:ext cx="241935" cy="1414145"/>
          </a:xfrm>
          <a:prstGeom prst="leftBrace">
            <a:avLst>
              <a:gd name="adj1" fmla="val 8333"/>
              <a:gd name="adj2" fmla="val 50022"/>
            </a:avLst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5943601" y="4952365"/>
            <a:ext cx="984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QĐMS</a:t>
            </a:r>
            <a:endParaRPr lang="vi-VN" altLang="en-US"/>
          </a:p>
        </p:txBody>
      </p:sp>
      <p:sp>
        <p:nvSpPr>
          <p:cNvPr id="17" name="Text Box 90"/>
          <p:cNvSpPr txBox="1"/>
          <p:nvPr/>
        </p:nvSpPr>
        <p:spPr>
          <a:xfrm>
            <a:off x="1447801" y="5334000"/>
            <a:ext cx="92589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*Muốn trừ hai phân số khác mẫu số ta làm nh</a:t>
            </a:r>
            <a:r>
              <a:rPr lang="vi-VN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thế nào?</a:t>
            </a:r>
            <a:endParaRPr lang="en-US" altLang="en-US" sz="28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106"/>
          <p:cNvSpPr txBox="1">
            <a:spLocks noChangeArrowheads="1"/>
          </p:cNvSpPr>
          <p:nvPr/>
        </p:nvSpPr>
        <p:spPr>
          <a:xfrm>
            <a:off x="1012443" y="5223510"/>
            <a:ext cx="9883775" cy="9531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eaLnBrk="1" hangingPunct="1"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trừ hai phân 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khác mẫu số,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đồng mẫu số hai phân số,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 hai phân số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57" grpId="0" bldLvl="0" animBg="1"/>
      <p:bldP spid="58" grpId="0" bldLvl="0" animBg="1"/>
      <p:bldP spid="3" grpId="0" animBg="1"/>
      <p:bldP spid="3" grpId="1" animBg="1"/>
      <p:bldP spid="7" grpId="0" bldLvl="0" animBg="1"/>
      <p:bldP spid="7" grpId="1" animBg="1"/>
      <p:bldP spid="7" grpId="2" bldLvl="0" animBg="1"/>
      <p:bldP spid="16" grpId="0"/>
      <p:bldP spid="16" grpId="1"/>
      <p:bldP spid="16" grpId="2"/>
      <p:bldP spid="17" grpId="0"/>
      <p:bldP spid="17" grpId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5029200" y="1066800"/>
            <a:ext cx="2407285" cy="593090"/>
          </a:xfrm>
          <a:prstGeom prst="round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#9Slide03 Arima Madurai Black" panose="00000A00000000000000" charset="0"/>
                <a:cs typeface="#9Slide03 Arima Madurai Black" panose="00000A00000000000000" charset="0"/>
              </a:rPr>
              <a:t>Ghi nhớ</a:t>
            </a:r>
            <a:endParaRPr lang="en-US" sz="2800">
              <a:solidFill>
                <a:srgbClr val="FF0000"/>
              </a:solidFill>
              <a:latin typeface="#9Slide03 Arima Madurai Black" panose="00000A00000000000000" charset="0"/>
              <a:cs typeface="#9Slide03 Arima Madurai Black" panose="00000A00000000000000" charset="0"/>
            </a:endParaRPr>
          </a:p>
        </p:txBody>
      </p:sp>
      <p:sp>
        <p:nvSpPr>
          <p:cNvPr id="18" name="Text Box 106"/>
          <p:cNvSpPr txBox="1">
            <a:spLocks noChangeArrowheads="1"/>
          </p:cNvSpPr>
          <p:nvPr/>
        </p:nvSpPr>
        <p:spPr>
          <a:xfrm>
            <a:off x="1290956" y="2133601"/>
            <a:ext cx="9883775" cy="9531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eaLnBrk="1" hangingPunct="1"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trừ hai phân 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khác mẫu số,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đồng mẫu số hai phân số,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 hai phân số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đó.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108450"/>
            <a:ext cx="2980055" cy="246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66800"/>
            <a:ext cx="7059930" cy="380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24400" y="2895696"/>
            <a:ext cx="347580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9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3900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5"/>
          <p:cNvGrpSpPr/>
          <p:nvPr/>
        </p:nvGrpSpPr>
        <p:grpSpPr bwMode="auto">
          <a:xfrm>
            <a:off x="941061" y="1485435"/>
            <a:ext cx="733226" cy="976313"/>
            <a:chOff x="3803" y="1824"/>
            <a:chExt cx="320" cy="615"/>
          </a:xfrm>
        </p:grpSpPr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25"/>
          <p:cNvGrpSpPr/>
          <p:nvPr/>
        </p:nvGrpSpPr>
        <p:grpSpPr bwMode="auto">
          <a:xfrm>
            <a:off x="1991956" y="1485436"/>
            <a:ext cx="733226" cy="976313"/>
            <a:chOff x="3803" y="1824"/>
            <a:chExt cx="320" cy="615"/>
          </a:xfrm>
        </p:grpSpPr>
        <p:sp>
          <p:nvSpPr>
            <p:cNvPr id="46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57200" y="1613906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69948" y="1436397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Line 145"/>
          <p:cNvSpPr>
            <a:spLocks noChangeShapeType="1"/>
          </p:cNvSpPr>
          <p:nvPr/>
        </p:nvSpPr>
        <p:spPr bwMode="auto">
          <a:xfrm>
            <a:off x="5929745" y="1380233"/>
            <a:ext cx="0" cy="25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" name="Group 25"/>
          <p:cNvGrpSpPr/>
          <p:nvPr/>
        </p:nvGrpSpPr>
        <p:grpSpPr bwMode="auto">
          <a:xfrm>
            <a:off x="6427461" y="1450251"/>
            <a:ext cx="528630" cy="976313"/>
            <a:chOff x="3803" y="1824"/>
            <a:chExt cx="320" cy="615"/>
          </a:xfrm>
        </p:grpSpPr>
        <p:sp>
          <p:nvSpPr>
            <p:cNvPr id="55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" name="Group 25"/>
          <p:cNvGrpSpPr/>
          <p:nvPr/>
        </p:nvGrpSpPr>
        <p:grpSpPr bwMode="auto">
          <a:xfrm>
            <a:off x="7265729" y="1435504"/>
            <a:ext cx="552351" cy="976313"/>
            <a:chOff x="3803" y="1824"/>
            <a:chExt cx="320" cy="615"/>
          </a:xfrm>
        </p:grpSpPr>
        <p:sp>
          <p:nvSpPr>
            <p:cNvPr id="59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943600" y="1578722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60929" y="1400320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roup 25"/>
          <p:cNvGrpSpPr/>
          <p:nvPr/>
        </p:nvGrpSpPr>
        <p:grpSpPr bwMode="auto">
          <a:xfrm>
            <a:off x="1093461" y="3427394"/>
            <a:ext cx="617103" cy="976313"/>
            <a:chOff x="3803" y="1824"/>
            <a:chExt cx="320" cy="615"/>
          </a:xfrm>
        </p:grpSpPr>
        <p:sp>
          <p:nvSpPr>
            <p:cNvPr id="65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" name="Group 25"/>
          <p:cNvGrpSpPr/>
          <p:nvPr/>
        </p:nvGrpSpPr>
        <p:grpSpPr bwMode="auto">
          <a:xfrm>
            <a:off x="2190218" y="3426502"/>
            <a:ext cx="614636" cy="976313"/>
            <a:chOff x="3803" y="1824"/>
            <a:chExt cx="320" cy="615"/>
          </a:xfrm>
        </p:grpSpPr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609600" y="3555865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841135" y="3338284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4" name="Group 25"/>
          <p:cNvGrpSpPr/>
          <p:nvPr/>
        </p:nvGrpSpPr>
        <p:grpSpPr bwMode="auto">
          <a:xfrm>
            <a:off x="6417448" y="3369595"/>
            <a:ext cx="706223" cy="976313"/>
            <a:chOff x="3803" y="1824"/>
            <a:chExt cx="320" cy="615"/>
          </a:xfrm>
        </p:grpSpPr>
        <p:sp>
          <p:nvSpPr>
            <p:cNvPr id="85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" name="Group 25"/>
          <p:cNvGrpSpPr/>
          <p:nvPr/>
        </p:nvGrpSpPr>
        <p:grpSpPr bwMode="auto">
          <a:xfrm>
            <a:off x="7442477" y="3364801"/>
            <a:ext cx="624566" cy="976313"/>
            <a:chOff x="3803" y="1824"/>
            <a:chExt cx="320" cy="615"/>
          </a:xfrm>
        </p:grpSpPr>
        <p:sp>
          <p:nvSpPr>
            <p:cNvPr id="89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5960615" y="3499443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134561" y="3276600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11041" y="1443169"/>
            <a:ext cx="2114789" cy="1025352"/>
            <a:chOff x="2717493" y="1443169"/>
            <a:chExt cx="2114789" cy="1025352"/>
          </a:xfrm>
        </p:grpSpPr>
        <p:sp>
          <p:nvSpPr>
            <p:cNvPr id="109" name="TextBox 108"/>
            <p:cNvSpPr txBox="1"/>
            <p:nvPr/>
          </p:nvSpPr>
          <p:spPr>
            <a:xfrm>
              <a:off x="2717493" y="1628654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0" name="Group 25"/>
            <p:cNvGrpSpPr/>
            <p:nvPr/>
          </p:nvGrpSpPr>
          <p:grpSpPr bwMode="auto">
            <a:xfrm>
              <a:off x="3048161" y="1492207"/>
              <a:ext cx="733226" cy="976313"/>
              <a:chOff x="3803" y="1824"/>
              <a:chExt cx="320" cy="615"/>
            </a:xfrm>
          </p:grpSpPr>
          <p:sp>
            <p:nvSpPr>
              <p:cNvPr id="111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" name="Group 25"/>
            <p:cNvGrpSpPr/>
            <p:nvPr/>
          </p:nvGrpSpPr>
          <p:grpSpPr bwMode="auto">
            <a:xfrm>
              <a:off x="4099056" y="1492208"/>
              <a:ext cx="733226" cy="976313"/>
              <a:chOff x="3803" y="1824"/>
              <a:chExt cx="320" cy="615"/>
            </a:xfrm>
          </p:grpSpPr>
          <p:sp>
            <p:nvSpPr>
              <p:cNvPr id="115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3777048" y="1443169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08900" y="1483976"/>
            <a:ext cx="1037278" cy="979488"/>
            <a:chOff x="4815352" y="1483976"/>
            <a:chExt cx="1037278" cy="979488"/>
          </a:xfrm>
        </p:grpSpPr>
        <p:sp>
          <p:nvSpPr>
            <p:cNvPr id="119" name="TextBox 118"/>
            <p:cNvSpPr txBox="1"/>
            <p:nvPr/>
          </p:nvSpPr>
          <p:spPr>
            <a:xfrm>
              <a:off x="4815352" y="1628654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0" name="Group 25"/>
            <p:cNvGrpSpPr/>
            <p:nvPr/>
          </p:nvGrpSpPr>
          <p:grpSpPr bwMode="auto">
            <a:xfrm>
              <a:off x="5119404" y="1483976"/>
              <a:ext cx="733226" cy="979488"/>
              <a:chOff x="3803" y="1824"/>
              <a:chExt cx="320" cy="617"/>
            </a:xfrm>
          </p:grpSpPr>
          <p:sp>
            <p:nvSpPr>
              <p:cNvPr id="121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7771420" y="1403087"/>
            <a:ext cx="2089436" cy="1025352"/>
            <a:chOff x="8709430" y="1389232"/>
            <a:chExt cx="2114789" cy="1025352"/>
          </a:xfrm>
        </p:grpSpPr>
        <p:sp>
          <p:nvSpPr>
            <p:cNvPr id="124" name="TextBox 123"/>
            <p:cNvSpPr txBox="1"/>
            <p:nvPr/>
          </p:nvSpPr>
          <p:spPr>
            <a:xfrm>
              <a:off x="8709430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5" name="Group 25"/>
            <p:cNvGrpSpPr/>
            <p:nvPr/>
          </p:nvGrpSpPr>
          <p:grpSpPr bwMode="auto">
            <a:xfrm>
              <a:off x="9040098" y="1438270"/>
              <a:ext cx="733226" cy="976313"/>
              <a:chOff x="3803" y="1824"/>
              <a:chExt cx="320" cy="615"/>
            </a:xfrm>
          </p:grpSpPr>
          <p:sp>
            <p:nvSpPr>
              <p:cNvPr id="126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" name="Group 25"/>
            <p:cNvGrpSpPr/>
            <p:nvPr/>
          </p:nvGrpSpPr>
          <p:grpSpPr bwMode="auto">
            <a:xfrm>
              <a:off x="10090993" y="1438271"/>
              <a:ext cx="733226" cy="976313"/>
              <a:chOff x="3803" y="1824"/>
              <a:chExt cx="320" cy="615"/>
            </a:xfrm>
          </p:grpSpPr>
          <p:sp>
            <p:nvSpPr>
              <p:cNvPr id="130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" name="TextBox 132"/>
            <p:cNvSpPr txBox="1"/>
            <p:nvPr/>
          </p:nvSpPr>
          <p:spPr>
            <a:xfrm>
              <a:off x="9768985" y="1389232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821889" y="1443894"/>
            <a:ext cx="1029899" cy="976313"/>
            <a:chOff x="10807289" y="1430039"/>
            <a:chExt cx="1037278" cy="976313"/>
          </a:xfrm>
        </p:grpSpPr>
        <p:sp>
          <p:nvSpPr>
            <p:cNvPr id="134" name="TextBox 133"/>
            <p:cNvSpPr txBox="1"/>
            <p:nvPr/>
          </p:nvSpPr>
          <p:spPr>
            <a:xfrm>
              <a:off x="10807289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25"/>
            <p:cNvGrpSpPr/>
            <p:nvPr/>
          </p:nvGrpSpPr>
          <p:grpSpPr bwMode="auto">
            <a:xfrm>
              <a:off x="11111341" y="1430039"/>
              <a:ext cx="733226" cy="976313"/>
              <a:chOff x="3803" y="1824"/>
              <a:chExt cx="320" cy="615"/>
            </a:xfrm>
          </p:grpSpPr>
          <p:sp>
            <p:nvSpPr>
              <p:cNvPr id="136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22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8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2737460" y="3389487"/>
            <a:ext cx="1931773" cy="1030113"/>
            <a:chOff x="2855908" y="3645992"/>
            <a:chExt cx="1411420" cy="1030113"/>
          </a:xfrm>
        </p:grpSpPr>
        <p:sp>
          <p:nvSpPr>
            <p:cNvPr id="139" name="TextBox 138"/>
            <p:cNvSpPr txBox="1"/>
            <p:nvPr/>
          </p:nvSpPr>
          <p:spPr>
            <a:xfrm>
              <a:off x="2855908" y="383147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0" name="Group 25"/>
            <p:cNvGrpSpPr/>
            <p:nvPr/>
          </p:nvGrpSpPr>
          <p:grpSpPr bwMode="auto">
            <a:xfrm>
              <a:off x="3023474" y="3695030"/>
              <a:ext cx="540505" cy="976313"/>
              <a:chOff x="3717" y="1824"/>
              <a:chExt cx="285" cy="615"/>
            </a:xfrm>
          </p:grpSpPr>
          <p:sp>
            <p:nvSpPr>
              <p:cNvPr id="141" name="Text Box 4"/>
              <p:cNvSpPr txBox="1">
                <a:spLocks noChangeArrowheads="1"/>
              </p:cNvSpPr>
              <p:nvPr/>
            </p:nvSpPr>
            <p:spPr bwMode="auto">
              <a:xfrm>
                <a:off x="3717" y="1824"/>
                <a:ext cx="285" cy="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Text Box 4"/>
              <p:cNvSpPr txBox="1">
                <a:spLocks noChangeArrowheads="1"/>
              </p:cNvSpPr>
              <p:nvPr/>
            </p:nvSpPr>
            <p:spPr bwMode="auto">
              <a:xfrm>
                <a:off x="3717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21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" name="Line 28"/>
              <p:cNvSpPr>
                <a:spLocks noChangeShapeType="1"/>
              </p:cNvSpPr>
              <p:nvPr/>
            </p:nvSpPr>
            <p:spPr bwMode="auto">
              <a:xfrm flipH="1" flipV="1">
                <a:off x="3775" y="2112"/>
                <a:ext cx="212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4" name="Group 25"/>
            <p:cNvGrpSpPr/>
            <p:nvPr/>
          </p:nvGrpSpPr>
          <p:grpSpPr bwMode="auto">
            <a:xfrm>
              <a:off x="3720637" y="3695030"/>
              <a:ext cx="546691" cy="981075"/>
              <a:chOff x="3585" y="1824"/>
              <a:chExt cx="343" cy="618"/>
            </a:xfrm>
          </p:grpSpPr>
          <p:sp>
            <p:nvSpPr>
              <p:cNvPr id="145" name="Text Box 4"/>
              <p:cNvSpPr txBox="1">
                <a:spLocks noChangeArrowheads="1"/>
              </p:cNvSpPr>
              <p:nvPr/>
            </p:nvSpPr>
            <p:spPr bwMode="auto">
              <a:xfrm>
                <a:off x="3585" y="1824"/>
                <a:ext cx="33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14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6" name="Text Box 4"/>
              <p:cNvSpPr txBox="1">
                <a:spLocks noChangeArrowheads="1"/>
              </p:cNvSpPr>
              <p:nvPr/>
            </p:nvSpPr>
            <p:spPr bwMode="auto">
              <a:xfrm>
                <a:off x="3645" y="2112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Line 28"/>
              <p:cNvSpPr>
                <a:spLocks noChangeShapeType="1"/>
              </p:cNvSpPr>
              <p:nvPr/>
            </p:nvSpPr>
            <p:spPr bwMode="auto">
              <a:xfrm flipH="1" flipV="1">
                <a:off x="3638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8" name="TextBox 147"/>
            <p:cNvSpPr txBox="1"/>
            <p:nvPr/>
          </p:nvSpPr>
          <p:spPr>
            <a:xfrm>
              <a:off x="3529058" y="3645992"/>
              <a:ext cx="2527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42473" y="3430293"/>
            <a:ext cx="920127" cy="981075"/>
            <a:chOff x="4572000" y="3686798"/>
            <a:chExt cx="920127" cy="981075"/>
          </a:xfrm>
        </p:grpSpPr>
        <p:sp>
          <p:nvSpPr>
            <p:cNvPr id="149" name="TextBox 148"/>
            <p:cNvSpPr txBox="1"/>
            <p:nvPr/>
          </p:nvSpPr>
          <p:spPr>
            <a:xfrm>
              <a:off x="4572000" y="383147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0" name="Group 25"/>
            <p:cNvGrpSpPr/>
            <p:nvPr/>
          </p:nvGrpSpPr>
          <p:grpSpPr bwMode="auto">
            <a:xfrm>
              <a:off x="4786788" y="3686798"/>
              <a:ext cx="705339" cy="981075"/>
              <a:chOff x="3743" y="1824"/>
              <a:chExt cx="404" cy="618"/>
            </a:xfrm>
          </p:grpSpPr>
          <p:sp>
            <p:nvSpPr>
              <p:cNvPr id="151" name="Text Box 4"/>
              <p:cNvSpPr txBox="1">
                <a:spLocks noChangeArrowheads="1"/>
              </p:cNvSpPr>
              <p:nvPr/>
            </p:nvSpPr>
            <p:spPr bwMode="auto">
              <a:xfrm>
                <a:off x="3743" y="1824"/>
                <a:ext cx="39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3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8084244" y="3292775"/>
            <a:ext cx="1873783" cy="1044860"/>
            <a:chOff x="8525439" y="3597575"/>
            <a:chExt cx="1873783" cy="1044860"/>
          </a:xfrm>
        </p:grpSpPr>
        <p:sp>
          <p:nvSpPr>
            <p:cNvPr id="159" name="TextBox 158"/>
            <p:cNvSpPr txBox="1"/>
            <p:nvPr/>
          </p:nvSpPr>
          <p:spPr>
            <a:xfrm>
              <a:off x="8525439" y="3797808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0" name="Group 25"/>
            <p:cNvGrpSpPr/>
            <p:nvPr/>
          </p:nvGrpSpPr>
          <p:grpSpPr bwMode="auto">
            <a:xfrm>
              <a:off x="8830433" y="3661360"/>
              <a:ext cx="720964" cy="981075"/>
              <a:chOff x="3791" y="1824"/>
              <a:chExt cx="337" cy="618"/>
            </a:xfrm>
          </p:grpSpPr>
          <p:sp>
            <p:nvSpPr>
              <p:cNvPr id="161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32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2" name="Text Box 4"/>
              <p:cNvSpPr txBox="1">
                <a:spLocks noChangeArrowheads="1"/>
              </p:cNvSpPr>
              <p:nvPr/>
            </p:nvSpPr>
            <p:spPr bwMode="auto">
              <a:xfrm>
                <a:off x="3791" y="2112"/>
                <a:ext cx="33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3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" name="Group 25"/>
            <p:cNvGrpSpPr/>
            <p:nvPr/>
          </p:nvGrpSpPr>
          <p:grpSpPr bwMode="auto">
            <a:xfrm>
              <a:off x="9854125" y="3646612"/>
              <a:ext cx="545097" cy="981075"/>
              <a:chOff x="3803" y="1824"/>
              <a:chExt cx="342" cy="618"/>
            </a:xfrm>
          </p:grpSpPr>
          <p:sp>
            <p:nvSpPr>
              <p:cNvPr id="165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34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9542256" y="3597575"/>
              <a:ext cx="3665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22407" y="3362792"/>
            <a:ext cx="902684" cy="981076"/>
            <a:chOff x="10358026" y="3638383"/>
            <a:chExt cx="902684" cy="981076"/>
          </a:xfrm>
        </p:grpSpPr>
        <p:sp>
          <p:nvSpPr>
            <p:cNvPr id="169" name="TextBox 168"/>
            <p:cNvSpPr txBox="1"/>
            <p:nvPr/>
          </p:nvSpPr>
          <p:spPr>
            <a:xfrm>
              <a:off x="10358026" y="378306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0" name="Group 25"/>
            <p:cNvGrpSpPr/>
            <p:nvPr/>
          </p:nvGrpSpPr>
          <p:grpSpPr bwMode="auto">
            <a:xfrm>
              <a:off x="10607746" y="3638383"/>
              <a:ext cx="652964" cy="981076"/>
              <a:chOff x="3763" y="1824"/>
              <a:chExt cx="374" cy="618"/>
            </a:xfrm>
          </p:grpSpPr>
          <p:sp>
            <p:nvSpPr>
              <p:cNvPr id="171" name="Text Box 4"/>
              <p:cNvSpPr txBox="1">
                <a:spLocks noChangeArrowheads="1"/>
              </p:cNvSpPr>
              <p:nvPr/>
            </p:nvSpPr>
            <p:spPr bwMode="auto">
              <a:xfrm>
                <a:off x="3763" y="1824"/>
                <a:ext cx="37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Text Box 4"/>
              <p:cNvSpPr txBox="1">
                <a:spLocks noChangeArrowheads="1"/>
              </p:cNvSpPr>
              <p:nvPr/>
            </p:nvSpPr>
            <p:spPr bwMode="auto">
              <a:xfrm>
                <a:off x="3763" y="2112"/>
                <a:ext cx="37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3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5" name="AutoShape 61"/>
          <p:cNvSpPr>
            <a:spLocks noChangeArrowheads="1"/>
          </p:cNvSpPr>
          <p:nvPr/>
        </p:nvSpPr>
        <p:spPr bwMode="auto">
          <a:xfrm>
            <a:off x="1308100" y="304800"/>
            <a:ext cx="27305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800" b="1" dirty="0" err="1">
                <a:ea typeface="MS PGothic" panose="020B0600070205080204" pitchFamily="34" charset="-128"/>
              </a:rPr>
              <a:t>Bài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tập</a:t>
            </a:r>
            <a:r>
              <a:rPr lang="en-US" altLang="ja-JP" sz="2800" b="1" dirty="0">
                <a:ea typeface="MS PGothic" panose="020B0600070205080204" pitchFamily="34" charset="-128"/>
              </a:rPr>
              <a:t> 1: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Tính</a:t>
            </a:r>
            <a:endParaRPr lang="en-US" sz="2800" b="1" dirty="0"/>
          </a:p>
        </p:txBody>
      </p:sp>
      <p:grpSp>
        <p:nvGrpSpPr>
          <p:cNvPr id="157" name="Group 156"/>
          <p:cNvGrpSpPr/>
          <p:nvPr/>
        </p:nvGrpSpPr>
        <p:grpSpPr>
          <a:xfrm>
            <a:off x="10849922" y="1443894"/>
            <a:ext cx="1037278" cy="976313"/>
            <a:chOff x="10807289" y="1430039"/>
            <a:chExt cx="1037278" cy="976313"/>
          </a:xfrm>
        </p:grpSpPr>
        <p:sp>
          <p:nvSpPr>
            <p:cNvPr id="158" name="TextBox 157"/>
            <p:cNvSpPr txBox="1"/>
            <p:nvPr/>
          </p:nvSpPr>
          <p:spPr>
            <a:xfrm>
              <a:off x="10807289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6" name="Group 25"/>
            <p:cNvGrpSpPr/>
            <p:nvPr/>
          </p:nvGrpSpPr>
          <p:grpSpPr bwMode="auto">
            <a:xfrm>
              <a:off x="11111341" y="1430039"/>
              <a:ext cx="733226" cy="976313"/>
              <a:chOff x="3803" y="1824"/>
              <a:chExt cx="320" cy="615"/>
            </a:xfrm>
          </p:grpSpPr>
          <p:sp>
            <p:nvSpPr>
              <p:cNvPr id="177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9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0" name="Horizontal Scroll 144"/>
          <p:cNvSpPr/>
          <p:nvPr/>
        </p:nvSpPr>
        <p:spPr>
          <a:xfrm>
            <a:off x="1815008" y="4585797"/>
            <a:ext cx="8095517" cy="1036851"/>
          </a:xfrm>
          <a:prstGeom prst="horizontalScroll">
            <a:avLst>
              <a:gd name="adj" fmla="val 1254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spcCol="0" rtlCol="0" anchor="ctr"/>
          <a:lstStyle/>
          <a:p>
            <a:pPr algn="ctr" defTabSz="913765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Horizontal Scroll 144"/>
          <p:cNvSpPr/>
          <p:nvPr/>
        </p:nvSpPr>
        <p:spPr>
          <a:xfrm>
            <a:off x="1219200" y="4254498"/>
            <a:ext cx="9492615" cy="2125347"/>
          </a:xfrm>
          <a:prstGeom prst="horizontalScroll">
            <a:avLst>
              <a:gd name="adj" fmla="val 1254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spcCol="0" rtlCol="0" anchor="ctr"/>
          <a:lstStyle/>
          <a:p>
            <a:pPr algn="just" defTabSz="913765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defTabSz="913765">
              <a:buFontTx/>
              <a:buChar char="-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defTabSz="913765">
              <a:buFontTx/>
              <a:buChar char="-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defTabSz="913765">
              <a:buFontTx/>
              <a:buChar char="-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9938385" y="76200"/>
            <a:ext cx="174625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4" name="Group 25"/>
          <p:cNvGrpSpPr/>
          <p:nvPr/>
        </p:nvGrpSpPr>
        <p:grpSpPr bwMode="auto">
          <a:xfrm>
            <a:off x="6427461" y="2404950"/>
            <a:ext cx="528630" cy="976313"/>
            <a:chOff x="3803" y="1824"/>
            <a:chExt cx="320" cy="615"/>
          </a:xfrm>
        </p:grpSpPr>
        <p:sp>
          <p:nvSpPr>
            <p:cNvPr id="156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2" name="Group 25"/>
          <p:cNvGrpSpPr/>
          <p:nvPr/>
        </p:nvGrpSpPr>
        <p:grpSpPr bwMode="auto">
          <a:xfrm>
            <a:off x="7265729" y="2390203"/>
            <a:ext cx="552351" cy="976313"/>
            <a:chOff x="3803" y="1824"/>
            <a:chExt cx="320" cy="615"/>
          </a:xfrm>
        </p:grpSpPr>
        <p:sp>
          <p:nvSpPr>
            <p:cNvPr id="183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" name="TextBox 185"/>
          <p:cNvSpPr txBox="1"/>
          <p:nvPr/>
        </p:nvSpPr>
        <p:spPr>
          <a:xfrm>
            <a:off x="6960929" y="2355019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7" name="Group 186"/>
          <p:cNvGrpSpPr/>
          <p:nvPr/>
        </p:nvGrpSpPr>
        <p:grpSpPr>
          <a:xfrm>
            <a:off x="7771420" y="2357786"/>
            <a:ext cx="2089436" cy="1025352"/>
            <a:chOff x="8709430" y="1389232"/>
            <a:chExt cx="2114789" cy="1025352"/>
          </a:xfrm>
        </p:grpSpPr>
        <p:sp>
          <p:nvSpPr>
            <p:cNvPr id="188" name="TextBox 187"/>
            <p:cNvSpPr txBox="1"/>
            <p:nvPr/>
          </p:nvSpPr>
          <p:spPr>
            <a:xfrm>
              <a:off x="8709430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9" name="Group 25"/>
            <p:cNvGrpSpPr/>
            <p:nvPr/>
          </p:nvGrpSpPr>
          <p:grpSpPr bwMode="auto">
            <a:xfrm>
              <a:off x="9040098" y="1438270"/>
              <a:ext cx="733226" cy="976313"/>
              <a:chOff x="3803" y="1824"/>
              <a:chExt cx="320" cy="615"/>
            </a:xfrm>
          </p:grpSpPr>
          <p:sp>
            <p:nvSpPr>
              <p:cNvPr id="195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6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7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0" name="Group 25"/>
            <p:cNvGrpSpPr/>
            <p:nvPr/>
          </p:nvGrpSpPr>
          <p:grpSpPr bwMode="auto">
            <a:xfrm>
              <a:off x="10090993" y="1438271"/>
              <a:ext cx="733226" cy="976313"/>
              <a:chOff x="3803" y="1824"/>
              <a:chExt cx="320" cy="615"/>
            </a:xfrm>
          </p:grpSpPr>
          <p:sp>
            <p:nvSpPr>
              <p:cNvPr id="192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3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1" name="TextBox 190"/>
            <p:cNvSpPr txBox="1"/>
            <p:nvPr/>
          </p:nvSpPr>
          <p:spPr>
            <a:xfrm>
              <a:off x="9768985" y="1389232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9821889" y="2398593"/>
            <a:ext cx="1029899" cy="976313"/>
            <a:chOff x="10807289" y="1430039"/>
            <a:chExt cx="1037278" cy="976313"/>
          </a:xfrm>
        </p:grpSpPr>
        <p:sp>
          <p:nvSpPr>
            <p:cNvPr id="199" name="TextBox 198"/>
            <p:cNvSpPr txBox="1"/>
            <p:nvPr/>
          </p:nvSpPr>
          <p:spPr>
            <a:xfrm>
              <a:off x="10807289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0" name="Group 25"/>
            <p:cNvGrpSpPr/>
            <p:nvPr/>
          </p:nvGrpSpPr>
          <p:grpSpPr bwMode="auto">
            <a:xfrm>
              <a:off x="11111341" y="1430039"/>
              <a:ext cx="733226" cy="976313"/>
              <a:chOff x="3803" y="1824"/>
              <a:chExt cx="320" cy="615"/>
            </a:xfrm>
          </p:grpSpPr>
          <p:sp>
            <p:nvSpPr>
              <p:cNvPr id="201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2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3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180" grpId="1" animBg="1"/>
      <p:bldP spid="181" grpId="0" bldLvl="0" animBg="1"/>
      <p:bldP spid="1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5"/>
          <p:cNvGrpSpPr/>
          <p:nvPr/>
        </p:nvGrpSpPr>
        <p:grpSpPr bwMode="auto">
          <a:xfrm>
            <a:off x="838293" y="2981495"/>
            <a:ext cx="733226" cy="976313"/>
            <a:chOff x="3803" y="1824"/>
            <a:chExt cx="320" cy="615"/>
          </a:xfrm>
        </p:grpSpPr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16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25"/>
          <p:cNvGrpSpPr/>
          <p:nvPr/>
        </p:nvGrpSpPr>
        <p:grpSpPr bwMode="auto">
          <a:xfrm>
            <a:off x="1889188" y="2981496"/>
            <a:ext cx="733226" cy="976313"/>
            <a:chOff x="3803" y="1824"/>
            <a:chExt cx="320" cy="615"/>
          </a:xfrm>
        </p:grpSpPr>
        <p:sp>
          <p:nvSpPr>
            <p:cNvPr id="46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 Box 4"/>
            <p:cNvSpPr txBox="1">
              <a:spLocks noChangeArrowheads="1"/>
            </p:cNvSpPr>
            <p:nvPr/>
          </p:nvSpPr>
          <p:spPr bwMode="auto">
            <a:xfrm>
              <a:off x="3815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990600" y="2286000"/>
            <a:ext cx="4104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1: Rút gọn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67180" y="2932457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08273" y="2953084"/>
            <a:ext cx="1658817" cy="1011497"/>
            <a:chOff x="2717493" y="1457024"/>
            <a:chExt cx="1658817" cy="1011497"/>
          </a:xfrm>
        </p:grpSpPr>
        <p:sp>
          <p:nvSpPr>
            <p:cNvPr id="109" name="TextBox 108"/>
            <p:cNvSpPr txBox="1"/>
            <p:nvPr/>
          </p:nvSpPr>
          <p:spPr>
            <a:xfrm>
              <a:off x="2717493" y="1628654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0" name="Group 25"/>
            <p:cNvGrpSpPr/>
            <p:nvPr/>
          </p:nvGrpSpPr>
          <p:grpSpPr bwMode="auto">
            <a:xfrm>
              <a:off x="2945046" y="1492207"/>
              <a:ext cx="653029" cy="976313"/>
              <a:chOff x="3758" y="1824"/>
              <a:chExt cx="285" cy="615"/>
            </a:xfrm>
          </p:grpSpPr>
          <p:sp>
            <p:nvSpPr>
              <p:cNvPr id="111" name="Text Box 4"/>
              <p:cNvSpPr txBox="1">
                <a:spLocks noChangeArrowheads="1"/>
              </p:cNvSpPr>
              <p:nvPr/>
            </p:nvSpPr>
            <p:spPr bwMode="auto">
              <a:xfrm>
                <a:off x="3758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Text Box 4"/>
              <p:cNvSpPr txBox="1">
                <a:spLocks noChangeArrowheads="1"/>
              </p:cNvSpPr>
              <p:nvPr/>
            </p:nvSpPr>
            <p:spPr bwMode="auto">
              <a:xfrm>
                <a:off x="3758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15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" name="Group 25"/>
            <p:cNvGrpSpPr/>
            <p:nvPr/>
          </p:nvGrpSpPr>
          <p:grpSpPr bwMode="auto">
            <a:xfrm>
              <a:off x="3727863" y="1492208"/>
              <a:ext cx="648447" cy="976313"/>
              <a:chOff x="3641" y="1824"/>
              <a:chExt cx="283" cy="615"/>
            </a:xfrm>
          </p:grpSpPr>
          <p:sp>
            <p:nvSpPr>
              <p:cNvPr id="115" name="Text Box 4"/>
              <p:cNvSpPr txBox="1">
                <a:spLocks noChangeArrowheads="1"/>
              </p:cNvSpPr>
              <p:nvPr/>
            </p:nvSpPr>
            <p:spPr bwMode="auto">
              <a:xfrm>
                <a:off x="3641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Text Box 4"/>
              <p:cNvSpPr txBox="1">
                <a:spLocks noChangeArrowheads="1"/>
              </p:cNvSpPr>
              <p:nvPr/>
            </p:nvSpPr>
            <p:spPr bwMode="auto">
              <a:xfrm>
                <a:off x="3641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Line 28"/>
              <p:cNvSpPr>
                <a:spLocks noChangeShapeType="1"/>
              </p:cNvSpPr>
              <p:nvPr/>
            </p:nvSpPr>
            <p:spPr bwMode="auto">
              <a:xfrm flipH="1" flipV="1">
                <a:off x="3714" y="2112"/>
                <a:ext cx="169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3491345" y="1457024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78802" y="2997758"/>
            <a:ext cx="876888" cy="976313"/>
            <a:chOff x="4815352" y="1483976"/>
            <a:chExt cx="876888" cy="976313"/>
          </a:xfrm>
        </p:grpSpPr>
        <p:sp>
          <p:nvSpPr>
            <p:cNvPr id="119" name="TextBox 118"/>
            <p:cNvSpPr txBox="1"/>
            <p:nvPr/>
          </p:nvSpPr>
          <p:spPr>
            <a:xfrm>
              <a:off x="4815352" y="1628654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0" name="Group 25"/>
            <p:cNvGrpSpPr/>
            <p:nvPr/>
          </p:nvGrpSpPr>
          <p:grpSpPr bwMode="auto">
            <a:xfrm>
              <a:off x="5043793" y="1483976"/>
              <a:ext cx="648447" cy="976313"/>
              <a:chOff x="3770" y="1824"/>
              <a:chExt cx="283" cy="615"/>
            </a:xfrm>
          </p:grpSpPr>
          <p:sp>
            <p:nvSpPr>
              <p:cNvPr id="121" name="Text Box 4"/>
              <p:cNvSpPr txBox="1">
                <a:spLocks noChangeArrowheads="1"/>
              </p:cNvSpPr>
              <p:nvPr/>
            </p:nvSpPr>
            <p:spPr bwMode="auto">
              <a:xfrm>
                <a:off x="3770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Text Box 4"/>
              <p:cNvSpPr txBox="1">
                <a:spLocks noChangeArrowheads="1"/>
              </p:cNvSpPr>
              <p:nvPr/>
            </p:nvSpPr>
            <p:spPr bwMode="auto">
              <a:xfrm>
                <a:off x="3770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18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5" name="AutoShape 61"/>
          <p:cNvSpPr>
            <a:spLocks noChangeArrowheads="1"/>
          </p:cNvSpPr>
          <p:nvPr/>
        </p:nvSpPr>
        <p:spPr bwMode="auto">
          <a:xfrm>
            <a:off x="1308100" y="304800"/>
            <a:ext cx="27305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800" b="1" dirty="0" err="1">
                <a:ea typeface="MS PGothic" panose="020B0600070205080204" pitchFamily="34" charset="-128"/>
              </a:rPr>
              <a:t>Bài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tập</a:t>
            </a:r>
            <a:r>
              <a:rPr lang="en-US" altLang="ja-JP" sz="2800" b="1" dirty="0">
                <a:ea typeface="MS PGothic" panose="020B0600070205080204" pitchFamily="34" charset="-128"/>
              </a:rPr>
              <a:t> 2: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Tính</a:t>
            </a:r>
            <a:endParaRPr lang="en-US" sz="2800" b="1" dirty="0"/>
          </a:p>
        </p:txBody>
      </p:sp>
      <p:grpSp>
        <p:nvGrpSpPr>
          <p:cNvPr id="154" name="Group 153"/>
          <p:cNvGrpSpPr/>
          <p:nvPr/>
        </p:nvGrpSpPr>
        <p:grpSpPr>
          <a:xfrm>
            <a:off x="829963" y="4320929"/>
            <a:ext cx="3246108" cy="999316"/>
            <a:chOff x="947513" y="2586845"/>
            <a:chExt cx="3246108" cy="999316"/>
          </a:xfrm>
        </p:grpSpPr>
        <p:grpSp>
          <p:nvGrpSpPr>
            <p:cNvPr id="156" name="Group 25"/>
            <p:cNvGrpSpPr/>
            <p:nvPr/>
          </p:nvGrpSpPr>
          <p:grpSpPr bwMode="auto">
            <a:xfrm>
              <a:off x="947513" y="2586845"/>
              <a:ext cx="733226" cy="976313"/>
              <a:chOff x="3803" y="1824"/>
              <a:chExt cx="320" cy="615"/>
            </a:xfrm>
          </p:grpSpPr>
          <p:sp>
            <p:nvSpPr>
              <p:cNvPr id="190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1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2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" name="TextBox 173"/>
            <p:cNvSpPr txBox="1"/>
            <p:nvPr/>
          </p:nvSpPr>
          <p:spPr>
            <a:xfrm>
              <a:off x="1684018" y="274571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5" name="Group 25"/>
            <p:cNvGrpSpPr/>
            <p:nvPr/>
          </p:nvGrpSpPr>
          <p:grpSpPr bwMode="auto">
            <a:xfrm>
              <a:off x="1966663" y="2605086"/>
              <a:ext cx="1300526" cy="981075"/>
              <a:chOff x="3785" y="1824"/>
              <a:chExt cx="401" cy="618"/>
            </a:xfrm>
          </p:grpSpPr>
          <p:sp>
            <p:nvSpPr>
              <p:cNvPr id="187" name="Text Box 4"/>
              <p:cNvSpPr txBox="1">
                <a:spLocks noChangeArrowheads="1"/>
              </p:cNvSpPr>
              <p:nvPr/>
            </p:nvSpPr>
            <p:spPr bwMode="auto">
              <a:xfrm>
                <a:off x="3789" y="1824"/>
                <a:ext cx="37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: 4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8" name="Text Box 4"/>
              <p:cNvSpPr txBox="1">
                <a:spLocks noChangeArrowheads="1"/>
              </p:cNvSpPr>
              <p:nvPr/>
            </p:nvSpPr>
            <p:spPr bwMode="auto">
              <a:xfrm>
                <a:off x="3785" y="2112"/>
                <a:ext cx="40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 : 4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9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2" name="TextBox 181"/>
            <p:cNvSpPr txBox="1"/>
            <p:nvPr/>
          </p:nvSpPr>
          <p:spPr>
            <a:xfrm>
              <a:off x="3089610" y="2732902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3" name="Group 25"/>
            <p:cNvGrpSpPr/>
            <p:nvPr/>
          </p:nvGrpSpPr>
          <p:grpSpPr bwMode="auto">
            <a:xfrm>
              <a:off x="3460395" y="2586845"/>
              <a:ext cx="733226" cy="976313"/>
              <a:chOff x="3803" y="1824"/>
              <a:chExt cx="320" cy="615"/>
            </a:xfrm>
          </p:grpSpPr>
          <p:sp>
            <p:nvSpPr>
              <p:cNvPr id="184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3" name="Group 192"/>
          <p:cNvGrpSpPr/>
          <p:nvPr/>
        </p:nvGrpSpPr>
        <p:grpSpPr>
          <a:xfrm>
            <a:off x="4940468" y="2994936"/>
            <a:ext cx="876888" cy="976313"/>
            <a:chOff x="4815352" y="1483976"/>
            <a:chExt cx="876888" cy="976313"/>
          </a:xfrm>
        </p:grpSpPr>
        <p:sp>
          <p:nvSpPr>
            <p:cNvPr id="194" name="TextBox 193"/>
            <p:cNvSpPr txBox="1"/>
            <p:nvPr/>
          </p:nvSpPr>
          <p:spPr>
            <a:xfrm>
              <a:off x="4815352" y="1628654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5" name="Group 25"/>
            <p:cNvGrpSpPr/>
            <p:nvPr/>
          </p:nvGrpSpPr>
          <p:grpSpPr bwMode="auto">
            <a:xfrm>
              <a:off x="5043793" y="1483976"/>
              <a:ext cx="648447" cy="976313"/>
              <a:chOff x="3770" y="1824"/>
              <a:chExt cx="283" cy="615"/>
            </a:xfrm>
          </p:grpSpPr>
          <p:sp>
            <p:nvSpPr>
              <p:cNvPr id="196" name="Text Box 4"/>
              <p:cNvSpPr txBox="1">
                <a:spLocks noChangeArrowheads="1"/>
              </p:cNvSpPr>
              <p:nvPr/>
            </p:nvSpPr>
            <p:spPr bwMode="auto">
              <a:xfrm>
                <a:off x="3770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7" name="Text Box 4"/>
              <p:cNvSpPr txBox="1">
                <a:spLocks noChangeArrowheads="1"/>
              </p:cNvSpPr>
              <p:nvPr/>
            </p:nvSpPr>
            <p:spPr bwMode="auto">
              <a:xfrm>
                <a:off x="3770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8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18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9" name="Rectangles 238"/>
          <p:cNvSpPr/>
          <p:nvPr/>
        </p:nvSpPr>
        <p:spPr>
          <a:xfrm>
            <a:off x="9938385" y="76200"/>
            <a:ext cx="174625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25"/>
          <p:cNvGrpSpPr/>
          <p:nvPr/>
        </p:nvGrpSpPr>
        <p:grpSpPr bwMode="auto">
          <a:xfrm>
            <a:off x="5121368" y="1066970"/>
            <a:ext cx="733226" cy="976313"/>
            <a:chOff x="3803" y="1824"/>
            <a:chExt cx="320" cy="615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16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25"/>
          <p:cNvGrpSpPr/>
          <p:nvPr/>
        </p:nvGrpSpPr>
        <p:grpSpPr bwMode="auto">
          <a:xfrm>
            <a:off x="6172263" y="1066971"/>
            <a:ext cx="733226" cy="976313"/>
            <a:chOff x="3803" y="1824"/>
            <a:chExt cx="320" cy="615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 Box 4"/>
            <p:cNvSpPr txBox="1">
              <a:spLocks noChangeArrowheads="1"/>
            </p:cNvSpPr>
            <p:nvPr/>
          </p:nvSpPr>
          <p:spPr bwMode="auto">
            <a:xfrm>
              <a:off x="3815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" name="TextBox 48"/>
          <p:cNvSpPr txBox="1"/>
          <p:nvPr/>
        </p:nvSpPr>
        <p:spPr>
          <a:xfrm>
            <a:off x="4637507" y="1195441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49"/>
          <p:cNvSpPr txBox="1"/>
          <p:nvPr/>
        </p:nvSpPr>
        <p:spPr>
          <a:xfrm>
            <a:off x="5850255" y="1017932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48"/>
          <p:cNvSpPr txBox="1"/>
          <p:nvPr/>
        </p:nvSpPr>
        <p:spPr>
          <a:xfrm>
            <a:off x="7315200" y="2362200"/>
            <a:ext cx="4104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2: Quy đồng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25"/>
          <p:cNvGrpSpPr/>
          <p:nvPr/>
        </p:nvGrpSpPr>
        <p:grpSpPr bwMode="auto">
          <a:xfrm>
            <a:off x="6565993" y="2984670"/>
            <a:ext cx="733226" cy="976313"/>
            <a:chOff x="3803" y="1824"/>
            <a:chExt cx="320" cy="615"/>
          </a:xfrm>
        </p:grpSpPr>
        <p:sp>
          <p:nvSpPr>
            <p:cNvPr id="70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16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" name="Group 25"/>
          <p:cNvGrpSpPr/>
          <p:nvPr/>
        </p:nvGrpSpPr>
        <p:grpSpPr bwMode="auto">
          <a:xfrm>
            <a:off x="7616888" y="2984671"/>
            <a:ext cx="733226" cy="976313"/>
            <a:chOff x="3803" y="1824"/>
            <a:chExt cx="320" cy="615"/>
          </a:xfrm>
        </p:grpSpPr>
        <p:sp>
          <p:nvSpPr>
            <p:cNvPr id="84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Text Box 4"/>
            <p:cNvSpPr txBox="1">
              <a:spLocks noChangeArrowheads="1"/>
            </p:cNvSpPr>
            <p:nvPr/>
          </p:nvSpPr>
          <p:spPr bwMode="auto">
            <a:xfrm>
              <a:off x="3815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" name="TextBox 49"/>
          <p:cNvSpPr txBox="1"/>
          <p:nvPr/>
        </p:nvSpPr>
        <p:spPr>
          <a:xfrm>
            <a:off x="7294880" y="2935632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8335973" y="2956259"/>
            <a:ext cx="1658817" cy="1014672"/>
            <a:chOff x="2717493" y="1457024"/>
            <a:chExt cx="1658817" cy="1014672"/>
          </a:xfrm>
        </p:grpSpPr>
        <p:sp>
          <p:nvSpPr>
            <p:cNvPr id="89" name="TextBox 108"/>
            <p:cNvSpPr txBox="1"/>
            <p:nvPr/>
          </p:nvSpPr>
          <p:spPr>
            <a:xfrm>
              <a:off x="2717493" y="1628654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0" name="Group 25"/>
            <p:cNvGrpSpPr/>
            <p:nvPr/>
          </p:nvGrpSpPr>
          <p:grpSpPr bwMode="auto">
            <a:xfrm>
              <a:off x="2945046" y="1492207"/>
              <a:ext cx="653029" cy="979488"/>
              <a:chOff x="3758" y="1824"/>
              <a:chExt cx="285" cy="617"/>
            </a:xfrm>
          </p:grpSpPr>
          <p:sp>
            <p:nvSpPr>
              <p:cNvPr id="91" name="Text Box 4"/>
              <p:cNvSpPr txBox="1">
                <a:spLocks noChangeArrowheads="1"/>
              </p:cNvSpPr>
              <p:nvPr/>
            </p:nvSpPr>
            <p:spPr bwMode="auto">
              <a:xfrm>
                <a:off x="3758" y="1824"/>
                <a:ext cx="285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endParaRPr lang="vi-V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Text Box 4"/>
              <p:cNvSpPr txBox="1">
                <a:spLocks noChangeArrowheads="1"/>
              </p:cNvSpPr>
              <p:nvPr/>
            </p:nvSpPr>
            <p:spPr bwMode="auto">
              <a:xfrm>
                <a:off x="3758" y="2112"/>
                <a:ext cx="283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endParaRPr lang="vi-V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15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9" name="Group 25"/>
            <p:cNvGrpSpPr/>
            <p:nvPr/>
          </p:nvGrpSpPr>
          <p:grpSpPr bwMode="auto">
            <a:xfrm>
              <a:off x="3727863" y="1492208"/>
              <a:ext cx="648447" cy="979488"/>
              <a:chOff x="3641" y="1824"/>
              <a:chExt cx="283" cy="617"/>
            </a:xfrm>
          </p:grpSpPr>
          <p:sp>
            <p:nvSpPr>
              <p:cNvPr id="140" name="Text Box 4"/>
              <p:cNvSpPr txBox="1">
                <a:spLocks noChangeArrowheads="1"/>
              </p:cNvSpPr>
              <p:nvPr/>
            </p:nvSpPr>
            <p:spPr bwMode="auto">
              <a:xfrm>
                <a:off x="3641" y="1824"/>
                <a:ext cx="283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vi-V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Text Box 4"/>
              <p:cNvSpPr txBox="1">
                <a:spLocks noChangeArrowheads="1"/>
              </p:cNvSpPr>
              <p:nvPr/>
            </p:nvSpPr>
            <p:spPr bwMode="auto">
              <a:xfrm>
                <a:off x="3641" y="2112"/>
                <a:ext cx="283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endParaRPr lang="vi-V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Line 28"/>
              <p:cNvSpPr>
                <a:spLocks noChangeShapeType="1"/>
              </p:cNvSpPr>
              <p:nvPr/>
            </p:nvSpPr>
            <p:spPr bwMode="auto">
              <a:xfrm flipH="1" flipV="1">
                <a:off x="3714" y="2112"/>
                <a:ext cx="169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" name="TextBox 117"/>
            <p:cNvSpPr txBox="1"/>
            <p:nvPr/>
          </p:nvSpPr>
          <p:spPr>
            <a:xfrm>
              <a:off x="3491558" y="1457024"/>
              <a:ext cx="38798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9905867" y="3000933"/>
            <a:ext cx="876888" cy="979488"/>
            <a:chOff x="4815352" y="1483976"/>
            <a:chExt cx="876888" cy="979488"/>
          </a:xfrm>
        </p:grpSpPr>
        <p:sp>
          <p:nvSpPr>
            <p:cNvPr id="145" name="TextBox 118"/>
            <p:cNvSpPr txBox="1"/>
            <p:nvPr/>
          </p:nvSpPr>
          <p:spPr>
            <a:xfrm>
              <a:off x="4815352" y="1628654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6" name="Group 25"/>
            <p:cNvGrpSpPr/>
            <p:nvPr/>
          </p:nvGrpSpPr>
          <p:grpSpPr bwMode="auto">
            <a:xfrm>
              <a:off x="5043793" y="1483976"/>
              <a:ext cx="648447" cy="979488"/>
              <a:chOff x="3770" y="1824"/>
              <a:chExt cx="283" cy="617"/>
            </a:xfrm>
          </p:grpSpPr>
          <p:sp>
            <p:nvSpPr>
              <p:cNvPr id="147" name="Text Box 4"/>
              <p:cNvSpPr txBox="1">
                <a:spLocks noChangeArrowheads="1"/>
              </p:cNvSpPr>
              <p:nvPr/>
            </p:nvSpPr>
            <p:spPr bwMode="auto">
              <a:xfrm>
                <a:off x="3770" y="1824"/>
                <a:ext cx="283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vi-V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Text Box 4"/>
              <p:cNvSpPr txBox="1">
                <a:spLocks noChangeArrowheads="1"/>
              </p:cNvSpPr>
              <p:nvPr/>
            </p:nvSpPr>
            <p:spPr bwMode="auto">
              <a:xfrm>
                <a:off x="3770" y="2112"/>
                <a:ext cx="283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endParaRPr lang="vi-V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18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6565993" y="4041545"/>
            <a:ext cx="3246108" cy="997728"/>
            <a:chOff x="947513" y="2586845"/>
            <a:chExt cx="3246108" cy="997729"/>
          </a:xfrm>
        </p:grpSpPr>
        <p:grpSp>
          <p:nvGrpSpPr>
            <p:cNvPr id="151" name="Group 25"/>
            <p:cNvGrpSpPr/>
            <p:nvPr/>
          </p:nvGrpSpPr>
          <p:grpSpPr bwMode="auto">
            <a:xfrm>
              <a:off x="947513" y="2586845"/>
              <a:ext cx="733226" cy="979488"/>
              <a:chOff x="3803" y="1824"/>
              <a:chExt cx="320" cy="617"/>
            </a:xfrm>
          </p:grpSpPr>
          <p:sp>
            <p:nvSpPr>
              <p:cNvPr id="152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vi-V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vi-V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9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0" name="TextBox 173"/>
            <p:cNvSpPr txBox="1"/>
            <p:nvPr/>
          </p:nvSpPr>
          <p:spPr>
            <a:xfrm>
              <a:off x="1684018" y="274571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1" name="Group 25"/>
            <p:cNvGrpSpPr/>
            <p:nvPr/>
          </p:nvGrpSpPr>
          <p:grpSpPr bwMode="auto">
            <a:xfrm>
              <a:off x="1966663" y="2605086"/>
              <a:ext cx="1300526" cy="979488"/>
              <a:chOff x="3785" y="1824"/>
              <a:chExt cx="401" cy="617"/>
            </a:xfrm>
          </p:grpSpPr>
          <p:sp>
            <p:nvSpPr>
              <p:cNvPr id="162" name="Text Box 4"/>
              <p:cNvSpPr txBox="1">
                <a:spLocks noChangeArrowheads="1"/>
              </p:cNvSpPr>
              <p:nvPr/>
            </p:nvSpPr>
            <p:spPr bwMode="auto">
              <a:xfrm>
                <a:off x="3789" y="1824"/>
                <a:ext cx="372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x 4</a:t>
                </a:r>
                <a:endParaRPr lang="vi-V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3" name="Text Box 4"/>
              <p:cNvSpPr txBox="1">
                <a:spLocks noChangeArrowheads="1"/>
              </p:cNvSpPr>
              <p:nvPr/>
            </p:nvSpPr>
            <p:spPr bwMode="auto">
              <a:xfrm>
                <a:off x="3785" y="2112"/>
                <a:ext cx="401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x 4</a:t>
                </a:r>
                <a:endParaRPr lang="vi-V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5" name="TextBox 181"/>
            <p:cNvSpPr txBox="1"/>
            <p:nvPr/>
          </p:nvSpPr>
          <p:spPr>
            <a:xfrm>
              <a:off x="3089610" y="2732902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6" name="Group 25"/>
            <p:cNvGrpSpPr/>
            <p:nvPr/>
          </p:nvGrpSpPr>
          <p:grpSpPr bwMode="auto">
            <a:xfrm>
              <a:off x="3460395" y="2586845"/>
              <a:ext cx="733226" cy="981076"/>
              <a:chOff x="3803" y="1824"/>
              <a:chExt cx="320" cy="618"/>
            </a:xfrm>
          </p:grpSpPr>
          <p:sp>
            <p:nvSpPr>
              <p:cNvPr id="167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vi-V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endParaRPr lang="vi-V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0" name="Group 169"/>
          <p:cNvGrpSpPr/>
          <p:nvPr/>
        </p:nvGrpSpPr>
        <p:grpSpPr>
          <a:xfrm>
            <a:off x="10668168" y="2998111"/>
            <a:ext cx="876888" cy="976313"/>
            <a:chOff x="4815352" y="1483976"/>
            <a:chExt cx="876888" cy="976313"/>
          </a:xfrm>
        </p:grpSpPr>
        <p:sp>
          <p:nvSpPr>
            <p:cNvPr id="171" name="TextBox 193"/>
            <p:cNvSpPr txBox="1"/>
            <p:nvPr/>
          </p:nvSpPr>
          <p:spPr>
            <a:xfrm>
              <a:off x="4815352" y="1628654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2" name="Group 25"/>
            <p:cNvGrpSpPr/>
            <p:nvPr/>
          </p:nvGrpSpPr>
          <p:grpSpPr bwMode="auto">
            <a:xfrm>
              <a:off x="5043793" y="1483976"/>
              <a:ext cx="648447" cy="976313"/>
              <a:chOff x="3770" y="1824"/>
              <a:chExt cx="283" cy="615"/>
            </a:xfrm>
          </p:grpSpPr>
          <p:sp>
            <p:nvSpPr>
              <p:cNvPr id="173" name="Text Box 4"/>
              <p:cNvSpPr txBox="1">
                <a:spLocks noChangeArrowheads="1"/>
              </p:cNvSpPr>
              <p:nvPr/>
            </p:nvSpPr>
            <p:spPr bwMode="auto">
              <a:xfrm>
                <a:off x="3770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0" name="Text Box 4"/>
              <p:cNvSpPr txBox="1">
                <a:spLocks noChangeArrowheads="1"/>
              </p:cNvSpPr>
              <p:nvPr/>
            </p:nvSpPr>
            <p:spPr bwMode="auto">
              <a:xfrm>
                <a:off x="3770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1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18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42" name="Line 145"/>
          <p:cNvSpPr>
            <a:spLocks noChangeShapeType="1"/>
          </p:cNvSpPr>
          <p:nvPr/>
        </p:nvSpPr>
        <p:spPr bwMode="auto">
          <a:xfrm flipH="1">
            <a:off x="6303010" y="2286635"/>
            <a:ext cx="24765" cy="34626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Left Brace 1"/>
          <p:cNvSpPr/>
          <p:nvPr/>
        </p:nvSpPr>
        <p:spPr>
          <a:xfrm rot="16200000">
            <a:off x="3057301" y="3867510"/>
            <a:ext cx="340253" cy="3074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782881" y="4200410"/>
            <a:ext cx="1331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Rút</a:t>
            </a:r>
            <a:r>
              <a:rPr lang="en-US" dirty="0"/>
              <a:t> </a:t>
            </a:r>
            <a:r>
              <a:rPr lang="en-US" dirty="0" err="1"/>
              <a:t>gọn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  <p:bldP spid="68" grpId="0"/>
      <p:bldP spid="68" grpId="1"/>
      <p:bldP spid="87" grpId="0"/>
      <p:bldP spid="87" grpId="1"/>
      <p:bldP spid="2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ine 145"/>
          <p:cNvSpPr>
            <a:spLocks noChangeShapeType="1"/>
          </p:cNvSpPr>
          <p:nvPr/>
        </p:nvSpPr>
        <p:spPr bwMode="auto">
          <a:xfrm>
            <a:off x="6221730" y="2288540"/>
            <a:ext cx="6350" cy="38741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" name="Group 25"/>
          <p:cNvGrpSpPr/>
          <p:nvPr/>
        </p:nvGrpSpPr>
        <p:grpSpPr bwMode="auto">
          <a:xfrm>
            <a:off x="601980" y="2729865"/>
            <a:ext cx="722630" cy="979937"/>
            <a:chOff x="3803" y="1824"/>
            <a:chExt cx="320" cy="617"/>
          </a:xfrm>
        </p:grpSpPr>
        <p:sp>
          <p:nvSpPr>
            <p:cNvPr id="55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" name="Group 25"/>
          <p:cNvGrpSpPr/>
          <p:nvPr/>
        </p:nvGrpSpPr>
        <p:grpSpPr bwMode="auto">
          <a:xfrm>
            <a:off x="1634140" y="2728884"/>
            <a:ext cx="552351" cy="976313"/>
            <a:chOff x="3803" y="1824"/>
            <a:chExt cx="320" cy="615"/>
          </a:xfrm>
        </p:grpSpPr>
        <p:sp>
          <p:nvSpPr>
            <p:cNvPr id="59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47569" y="2688590"/>
            <a:ext cx="1516687" cy="1045968"/>
            <a:chOff x="8647524" y="1388617"/>
            <a:chExt cx="2174404" cy="1013267"/>
          </a:xfrm>
        </p:grpSpPr>
        <p:sp>
          <p:nvSpPr>
            <p:cNvPr id="124" name="TextBox 123"/>
            <p:cNvSpPr txBox="1"/>
            <p:nvPr/>
          </p:nvSpPr>
          <p:spPr>
            <a:xfrm>
              <a:off x="8647524" y="1575947"/>
              <a:ext cx="653796" cy="565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5" name="Group 25"/>
            <p:cNvGrpSpPr/>
            <p:nvPr/>
          </p:nvGrpSpPr>
          <p:grpSpPr bwMode="auto">
            <a:xfrm>
              <a:off x="9040098" y="1438270"/>
              <a:ext cx="653029" cy="963613"/>
              <a:chOff x="3803" y="1824"/>
              <a:chExt cx="285" cy="607"/>
            </a:xfrm>
          </p:grpSpPr>
          <p:sp>
            <p:nvSpPr>
              <p:cNvPr id="126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vi-V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vi-V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Line 28"/>
              <p:cNvSpPr>
                <a:spLocks noChangeShapeType="1"/>
              </p:cNvSpPr>
              <p:nvPr/>
            </p:nvSpPr>
            <p:spPr bwMode="auto">
              <a:xfrm flipH="1" flipV="1">
                <a:off x="3847" y="2112"/>
                <a:ext cx="215" cy="1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" name="Group 25"/>
            <p:cNvGrpSpPr/>
            <p:nvPr/>
          </p:nvGrpSpPr>
          <p:grpSpPr bwMode="auto">
            <a:xfrm>
              <a:off x="10090993" y="1438271"/>
              <a:ext cx="730935" cy="963613"/>
              <a:chOff x="3803" y="1824"/>
              <a:chExt cx="319" cy="607"/>
            </a:xfrm>
          </p:grpSpPr>
          <p:sp>
            <p:nvSpPr>
              <p:cNvPr id="130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vi-V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" name="Line 28"/>
              <p:cNvSpPr>
                <a:spLocks noChangeShapeType="1"/>
              </p:cNvSpPr>
              <p:nvPr/>
            </p:nvSpPr>
            <p:spPr bwMode="auto">
              <a:xfrm flipH="1" flipV="1">
                <a:off x="3878" y="2112"/>
                <a:ext cx="244" cy="1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" name="TextBox 132"/>
            <p:cNvSpPr txBox="1"/>
            <p:nvPr/>
          </p:nvSpPr>
          <p:spPr>
            <a:xfrm>
              <a:off x="9753509" y="1388617"/>
              <a:ext cx="653796" cy="565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218731" y="2761404"/>
            <a:ext cx="1029899" cy="979488"/>
            <a:chOff x="10807289" y="1430039"/>
            <a:chExt cx="1037278" cy="979488"/>
          </a:xfrm>
        </p:grpSpPr>
        <p:sp>
          <p:nvSpPr>
            <p:cNvPr id="134" name="TextBox 133"/>
            <p:cNvSpPr txBox="1"/>
            <p:nvPr/>
          </p:nvSpPr>
          <p:spPr>
            <a:xfrm>
              <a:off x="10807289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25"/>
            <p:cNvGrpSpPr/>
            <p:nvPr/>
          </p:nvGrpSpPr>
          <p:grpSpPr bwMode="auto">
            <a:xfrm>
              <a:off x="11111341" y="1430039"/>
              <a:ext cx="733226" cy="979488"/>
              <a:chOff x="3803" y="1824"/>
              <a:chExt cx="320" cy="617"/>
            </a:xfrm>
          </p:grpSpPr>
          <p:sp>
            <p:nvSpPr>
              <p:cNvPr id="136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8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5" name="AutoShape 61"/>
          <p:cNvSpPr>
            <a:spLocks noChangeArrowheads="1"/>
          </p:cNvSpPr>
          <p:nvPr/>
        </p:nvSpPr>
        <p:spPr bwMode="auto">
          <a:xfrm>
            <a:off x="1308100" y="304800"/>
            <a:ext cx="27305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800" b="1" dirty="0" err="1">
                <a:ea typeface="MS PGothic" panose="020B0600070205080204" pitchFamily="34" charset="-128"/>
              </a:rPr>
              <a:t>Bài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tập</a:t>
            </a:r>
            <a:r>
              <a:rPr lang="en-US" altLang="ja-JP" sz="2800" b="1" dirty="0">
                <a:ea typeface="MS PGothic" panose="020B0600070205080204" pitchFamily="34" charset="-128"/>
              </a:rPr>
              <a:t> 2: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Tính</a:t>
            </a:r>
            <a:endParaRPr lang="en-US" sz="28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640092" y="4163810"/>
            <a:ext cx="3246108" cy="997728"/>
            <a:chOff x="947513" y="2586845"/>
            <a:chExt cx="3246108" cy="997729"/>
          </a:xfrm>
        </p:grpSpPr>
        <p:grpSp>
          <p:nvGrpSpPr>
            <p:cNvPr id="9" name="Group 25"/>
            <p:cNvGrpSpPr/>
            <p:nvPr/>
          </p:nvGrpSpPr>
          <p:grpSpPr bwMode="auto">
            <a:xfrm>
              <a:off x="947513" y="2586845"/>
              <a:ext cx="733226" cy="981076"/>
              <a:chOff x="3803" y="1824"/>
              <a:chExt cx="320" cy="618"/>
            </a:xfrm>
          </p:grpSpPr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73"/>
            <p:cNvSpPr txBox="1"/>
            <p:nvPr/>
          </p:nvSpPr>
          <p:spPr>
            <a:xfrm>
              <a:off x="1684018" y="274571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25"/>
            <p:cNvGrpSpPr/>
            <p:nvPr/>
          </p:nvGrpSpPr>
          <p:grpSpPr bwMode="auto">
            <a:xfrm>
              <a:off x="1966663" y="2605086"/>
              <a:ext cx="1495118" cy="979488"/>
              <a:chOff x="3785" y="1824"/>
              <a:chExt cx="461" cy="617"/>
            </a:xfrm>
          </p:grpSpPr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3789" y="1824"/>
                <a:ext cx="457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 : 15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 Box 4"/>
              <p:cNvSpPr txBox="1">
                <a:spLocks noChangeArrowheads="1"/>
              </p:cNvSpPr>
              <p:nvPr/>
            </p:nvSpPr>
            <p:spPr bwMode="auto">
              <a:xfrm>
                <a:off x="3785" y="2112"/>
                <a:ext cx="401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45 : 15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Line 28"/>
              <p:cNvSpPr>
                <a:spLocks noChangeShapeType="1"/>
              </p:cNvSpPr>
              <p:nvPr/>
            </p:nvSpPr>
            <p:spPr bwMode="auto">
              <a:xfrm flipH="1">
                <a:off x="3840" y="2112"/>
                <a:ext cx="342" cy="18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TextBox 181"/>
            <p:cNvSpPr txBox="1"/>
            <p:nvPr/>
          </p:nvSpPr>
          <p:spPr>
            <a:xfrm>
              <a:off x="3089610" y="2732902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" name="Group 25"/>
            <p:cNvGrpSpPr/>
            <p:nvPr/>
          </p:nvGrpSpPr>
          <p:grpSpPr bwMode="auto">
            <a:xfrm>
              <a:off x="3460395" y="2586845"/>
              <a:ext cx="733226" cy="979488"/>
              <a:chOff x="3803" y="1824"/>
              <a:chExt cx="320" cy="617"/>
            </a:xfrm>
          </p:grpSpPr>
          <p:sp>
            <p:nvSpPr>
              <p:cNvPr id="24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3615055" y="2723515"/>
            <a:ext cx="905510" cy="1015692"/>
            <a:chOff x="2408255" y="2605895"/>
            <a:chExt cx="1052140" cy="998538"/>
          </a:xfrm>
        </p:grpSpPr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2811660" y="2606519"/>
              <a:ext cx="637239" cy="513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181"/>
            <p:cNvSpPr txBox="1"/>
            <p:nvPr/>
          </p:nvSpPr>
          <p:spPr>
            <a:xfrm>
              <a:off x="2408255" y="2779257"/>
              <a:ext cx="653796" cy="573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" name="Group 25"/>
            <p:cNvGrpSpPr/>
            <p:nvPr/>
          </p:nvGrpSpPr>
          <p:grpSpPr bwMode="auto">
            <a:xfrm>
              <a:off x="2706547" y="2605895"/>
              <a:ext cx="753848" cy="998538"/>
              <a:chOff x="3474" y="1836"/>
              <a:chExt cx="329" cy="629"/>
            </a:xfrm>
          </p:grpSpPr>
          <p:sp>
            <p:nvSpPr>
              <p:cNvPr id="39" name="Text Box 4"/>
              <p:cNvSpPr txBox="1">
                <a:spLocks noChangeArrowheads="1"/>
              </p:cNvSpPr>
              <p:nvPr/>
            </p:nvSpPr>
            <p:spPr bwMode="auto">
              <a:xfrm>
                <a:off x="3474" y="1836"/>
                <a:ext cx="283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 Box 4"/>
              <p:cNvSpPr txBox="1">
                <a:spLocks noChangeArrowheads="1"/>
              </p:cNvSpPr>
              <p:nvPr/>
            </p:nvSpPr>
            <p:spPr bwMode="auto">
              <a:xfrm>
                <a:off x="3505" y="2142"/>
                <a:ext cx="283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Line 28"/>
              <p:cNvSpPr>
                <a:spLocks noChangeShapeType="1"/>
              </p:cNvSpPr>
              <p:nvPr/>
            </p:nvSpPr>
            <p:spPr bwMode="auto">
              <a:xfrm flipH="1" flipV="1">
                <a:off x="3520" y="2130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4649096" y="2749880"/>
            <a:ext cx="64312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Line 28"/>
          <p:cNvSpPr>
            <a:spLocks noChangeShapeType="1"/>
          </p:cNvSpPr>
          <p:nvPr/>
        </p:nvSpPr>
        <p:spPr bwMode="auto">
          <a:xfrm flipH="1" flipV="1">
            <a:off x="4724400" y="3237865"/>
            <a:ext cx="537210" cy="571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Text Box 4"/>
          <p:cNvSpPr txBox="1">
            <a:spLocks noChangeArrowheads="1"/>
          </p:cNvSpPr>
          <p:nvPr/>
        </p:nvSpPr>
        <p:spPr bwMode="auto">
          <a:xfrm>
            <a:off x="4648361" y="3189765"/>
            <a:ext cx="643128" cy="52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173"/>
          <p:cNvSpPr txBox="1"/>
          <p:nvPr/>
        </p:nvSpPr>
        <p:spPr>
          <a:xfrm>
            <a:off x="4466804" y="2895292"/>
            <a:ext cx="64843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" name="Rectangles 238"/>
          <p:cNvSpPr/>
          <p:nvPr/>
        </p:nvSpPr>
        <p:spPr>
          <a:xfrm>
            <a:off x="9938385" y="76200"/>
            <a:ext cx="174625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25"/>
          <p:cNvGrpSpPr/>
          <p:nvPr/>
        </p:nvGrpSpPr>
        <p:grpSpPr bwMode="auto">
          <a:xfrm>
            <a:off x="6108350" y="838489"/>
            <a:ext cx="552351" cy="976313"/>
            <a:chOff x="3803" y="1824"/>
            <a:chExt cx="320" cy="615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61"/>
          <p:cNvSpPr txBox="1"/>
          <p:nvPr/>
        </p:nvSpPr>
        <p:spPr>
          <a:xfrm>
            <a:off x="4695190" y="967852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62"/>
          <p:cNvSpPr txBox="1"/>
          <p:nvPr/>
        </p:nvSpPr>
        <p:spPr>
          <a:xfrm>
            <a:off x="5793994" y="803305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roup 25"/>
          <p:cNvGrpSpPr/>
          <p:nvPr/>
        </p:nvGrpSpPr>
        <p:grpSpPr bwMode="auto">
          <a:xfrm>
            <a:off x="5105400" y="859155"/>
            <a:ext cx="722630" cy="979937"/>
            <a:chOff x="3803" y="1824"/>
            <a:chExt cx="320" cy="617"/>
          </a:xfrm>
        </p:grpSpPr>
        <p:sp>
          <p:nvSpPr>
            <p:cNvPr id="65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" name="TextBox 62"/>
          <p:cNvSpPr txBox="1"/>
          <p:nvPr/>
        </p:nvSpPr>
        <p:spPr>
          <a:xfrm>
            <a:off x="1324864" y="2674650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0" name="Group 25"/>
          <p:cNvGrpSpPr/>
          <p:nvPr/>
        </p:nvGrpSpPr>
        <p:grpSpPr bwMode="auto">
          <a:xfrm>
            <a:off x="6295390" y="2689860"/>
            <a:ext cx="722630" cy="979937"/>
            <a:chOff x="3803" y="1824"/>
            <a:chExt cx="320" cy="617"/>
          </a:xfrm>
        </p:grpSpPr>
        <p:sp>
          <p:nvSpPr>
            <p:cNvPr id="71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4" name="Group 25"/>
          <p:cNvGrpSpPr/>
          <p:nvPr/>
        </p:nvGrpSpPr>
        <p:grpSpPr bwMode="auto">
          <a:xfrm>
            <a:off x="7327550" y="2688879"/>
            <a:ext cx="552351" cy="976313"/>
            <a:chOff x="3803" y="1824"/>
            <a:chExt cx="320" cy="615"/>
          </a:xfrm>
        </p:grpSpPr>
        <p:sp>
          <p:nvSpPr>
            <p:cNvPr id="85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808134" y="2682497"/>
            <a:ext cx="2089436" cy="1028527"/>
            <a:chOff x="8709430" y="1389232"/>
            <a:chExt cx="2114789" cy="1028527"/>
          </a:xfrm>
        </p:grpSpPr>
        <p:sp>
          <p:nvSpPr>
            <p:cNvPr id="89" name="TextBox 123"/>
            <p:cNvSpPr txBox="1"/>
            <p:nvPr/>
          </p:nvSpPr>
          <p:spPr>
            <a:xfrm>
              <a:off x="8709430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0" name="Group 25"/>
            <p:cNvGrpSpPr/>
            <p:nvPr/>
          </p:nvGrpSpPr>
          <p:grpSpPr bwMode="auto">
            <a:xfrm>
              <a:off x="9040098" y="1438270"/>
              <a:ext cx="733226" cy="979488"/>
              <a:chOff x="3803" y="1824"/>
              <a:chExt cx="320" cy="617"/>
            </a:xfrm>
          </p:grpSpPr>
          <p:sp>
            <p:nvSpPr>
              <p:cNvPr id="91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vi-V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9" name="Group 25"/>
            <p:cNvGrpSpPr/>
            <p:nvPr/>
          </p:nvGrpSpPr>
          <p:grpSpPr bwMode="auto">
            <a:xfrm>
              <a:off x="10090993" y="1428746"/>
              <a:ext cx="733226" cy="989013"/>
              <a:chOff x="3803" y="1818"/>
              <a:chExt cx="320" cy="623"/>
            </a:xfrm>
          </p:grpSpPr>
          <p:sp>
            <p:nvSpPr>
              <p:cNvPr id="140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18"/>
                <a:ext cx="283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vi-V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" name="TextBox 132"/>
            <p:cNvSpPr txBox="1"/>
            <p:nvPr/>
          </p:nvSpPr>
          <p:spPr>
            <a:xfrm>
              <a:off x="9768985" y="1389232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9809781" y="2725209"/>
            <a:ext cx="945723" cy="979488"/>
            <a:chOff x="10807289" y="1430039"/>
            <a:chExt cx="952499" cy="979488"/>
          </a:xfrm>
        </p:grpSpPr>
        <p:sp>
          <p:nvSpPr>
            <p:cNvPr id="145" name="TextBox 133"/>
            <p:cNvSpPr txBox="1"/>
            <p:nvPr/>
          </p:nvSpPr>
          <p:spPr>
            <a:xfrm>
              <a:off x="10807289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6" name="Group 25"/>
            <p:cNvGrpSpPr/>
            <p:nvPr/>
          </p:nvGrpSpPr>
          <p:grpSpPr bwMode="auto">
            <a:xfrm>
              <a:off x="11111341" y="1430039"/>
              <a:ext cx="648447" cy="979488"/>
              <a:chOff x="3803" y="1824"/>
              <a:chExt cx="283" cy="617"/>
            </a:xfrm>
          </p:grpSpPr>
          <p:sp>
            <p:nvSpPr>
              <p:cNvPr id="147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vi-V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32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6371683" y="3733570"/>
            <a:ext cx="3246108" cy="997728"/>
            <a:chOff x="947513" y="2586845"/>
            <a:chExt cx="3246108" cy="997729"/>
          </a:xfrm>
        </p:grpSpPr>
        <p:grpSp>
          <p:nvGrpSpPr>
            <p:cNvPr id="151" name="Group 25"/>
            <p:cNvGrpSpPr/>
            <p:nvPr/>
          </p:nvGrpSpPr>
          <p:grpSpPr bwMode="auto">
            <a:xfrm>
              <a:off x="947513" y="2586845"/>
              <a:ext cx="733226" cy="979488"/>
              <a:chOff x="3803" y="1824"/>
              <a:chExt cx="320" cy="617"/>
            </a:xfrm>
          </p:grpSpPr>
          <p:sp>
            <p:nvSpPr>
              <p:cNvPr id="152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vi-V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9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0" name="TextBox 173"/>
            <p:cNvSpPr txBox="1"/>
            <p:nvPr/>
          </p:nvSpPr>
          <p:spPr>
            <a:xfrm>
              <a:off x="1684018" y="274571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1" name="Group 25"/>
            <p:cNvGrpSpPr/>
            <p:nvPr/>
          </p:nvGrpSpPr>
          <p:grpSpPr bwMode="auto">
            <a:xfrm>
              <a:off x="1966663" y="2605086"/>
              <a:ext cx="1495118" cy="979488"/>
              <a:chOff x="3785" y="1824"/>
              <a:chExt cx="461" cy="617"/>
            </a:xfrm>
          </p:grpSpPr>
          <p:sp>
            <p:nvSpPr>
              <p:cNvPr id="162" name="Text Box 4"/>
              <p:cNvSpPr txBox="1">
                <a:spLocks noChangeArrowheads="1"/>
              </p:cNvSpPr>
              <p:nvPr/>
            </p:nvSpPr>
            <p:spPr bwMode="auto">
              <a:xfrm>
                <a:off x="3789" y="1824"/>
                <a:ext cx="457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x 9</a:t>
                </a:r>
                <a:endParaRPr lang="vi-V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3" name="Text Box 4"/>
              <p:cNvSpPr txBox="1">
                <a:spLocks noChangeArrowheads="1"/>
              </p:cNvSpPr>
              <p:nvPr/>
            </p:nvSpPr>
            <p:spPr bwMode="auto">
              <a:xfrm>
                <a:off x="3785" y="2112"/>
                <a:ext cx="401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x 9</a:t>
                </a:r>
                <a:endParaRPr lang="vi-V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5" name="TextBox 181"/>
            <p:cNvSpPr txBox="1"/>
            <p:nvPr/>
          </p:nvSpPr>
          <p:spPr>
            <a:xfrm>
              <a:off x="3089610" y="2732902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6" name="Group 25"/>
            <p:cNvGrpSpPr/>
            <p:nvPr/>
          </p:nvGrpSpPr>
          <p:grpSpPr bwMode="auto">
            <a:xfrm>
              <a:off x="3460395" y="2586845"/>
              <a:ext cx="733226" cy="979488"/>
              <a:chOff x="3803" y="1824"/>
              <a:chExt cx="320" cy="617"/>
            </a:xfrm>
          </p:grpSpPr>
          <p:sp>
            <p:nvSpPr>
              <p:cNvPr id="167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vi-V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</a:t>
                </a:r>
                <a:endParaRPr lang="vi-V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0" name="TextBox 62"/>
          <p:cNvSpPr txBox="1"/>
          <p:nvPr/>
        </p:nvSpPr>
        <p:spPr>
          <a:xfrm>
            <a:off x="7018274" y="2634645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1" name="Group 170"/>
          <p:cNvGrpSpPr/>
          <p:nvPr/>
        </p:nvGrpSpPr>
        <p:grpSpPr>
          <a:xfrm>
            <a:off x="10647981" y="2722034"/>
            <a:ext cx="1029899" cy="979488"/>
            <a:chOff x="10807289" y="1430039"/>
            <a:chExt cx="1037278" cy="979488"/>
          </a:xfrm>
        </p:grpSpPr>
        <p:sp>
          <p:nvSpPr>
            <p:cNvPr id="172" name="TextBox 133"/>
            <p:cNvSpPr txBox="1"/>
            <p:nvPr/>
          </p:nvSpPr>
          <p:spPr>
            <a:xfrm>
              <a:off x="10807289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3" name="Group 25"/>
            <p:cNvGrpSpPr/>
            <p:nvPr/>
          </p:nvGrpSpPr>
          <p:grpSpPr bwMode="auto">
            <a:xfrm>
              <a:off x="11111341" y="1430039"/>
              <a:ext cx="733226" cy="979488"/>
              <a:chOff x="3803" y="1824"/>
              <a:chExt cx="320" cy="617"/>
            </a:xfrm>
          </p:grpSpPr>
          <p:sp>
            <p:nvSpPr>
              <p:cNvPr id="240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vi-V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1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2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43" name="TextBox 48"/>
          <p:cNvSpPr txBox="1"/>
          <p:nvPr/>
        </p:nvSpPr>
        <p:spPr>
          <a:xfrm>
            <a:off x="1000760" y="2057400"/>
            <a:ext cx="4104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1: Rút gọn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4" name="TextBox 48"/>
          <p:cNvSpPr txBox="1"/>
          <p:nvPr/>
        </p:nvSpPr>
        <p:spPr>
          <a:xfrm>
            <a:off x="7325360" y="2037715"/>
            <a:ext cx="4104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2: Quy đồng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Left Brace 115"/>
          <p:cNvSpPr/>
          <p:nvPr/>
        </p:nvSpPr>
        <p:spPr>
          <a:xfrm rot="16200000">
            <a:off x="2535022" y="3551189"/>
            <a:ext cx="340253" cy="3074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7" name="TextBox 116"/>
          <p:cNvSpPr txBox="1"/>
          <p:nvPr/>
        </p:nvSpPr>
        <p:spPr>
          <a:xfrm>
            <a:off x="2260602" y="3884089"/>
            <a:ext cx="1331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Rút</a:t>
            </a:r>
            <a:r>
              <a:rPr lang="en-US" dirty="0"/>
              <a:t> </a:t>
            </a:r>
            <a:r>
              <a:rPr lang="en-US" dirty="0" err="1"/>
              <a:t>gọn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75" grpId="0"/>
      <p:bldP spid="75" grpId="1"/>
      <p:bldP spid="76" grpId="0"/>
      <p:bldP spid="76" grpId="1"/>
      <p:bldP spid="69" grpId="0"/>
      <p:bldP spid="69" grpId="1"/>
      <p:bldP spid="170" grpId="0"/>
      <p:bldP spid="170" grpId="1"/>
      <p:bldP spid="243" grpId="0"/>
      <p:bldP spid="243" grpId="1"/>
      <p:bldP spid="244" grpId="0"/>
      <p:bldP spid="244" grpId="1"/>
      <p:bldP spid="116" grpId="0" animBg="1"/>
      <p:bldP spid="116" grpId="1" animBg="1"/>
      <p:bldP spid="117" grpId="0"/>
      <p:bldP spid="1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108450"/>
            <a:ext cx="2980055" cy="246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66800"/>
            <a:ext cx="7059930" cy="380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24400" y="2895696"/>
            <a:ext cx="3475808" cy="69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9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900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AutoShape 61"/>
          <p:cNvSpPr>
            <a:spLocks noChangeArrowheads="1"/>
          </p:cNvSpPr>
          <p:nvPr/>
        </p:nvSpPr>
        <p:spPr bwMode="auto">
          <a:xfrm>
            <a:off x="1308100" y="304800"/>
            <a:ext cx="27305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800" b="1" dirty="0" err="1">
                <a:ea typeface="MS PGothic" panose="020B0600070205080204" pitchFamily="34" charset="-128"/>
              </a:rPr>
              <a:t>Bài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tập</a:t>
            </a:r>
            <a:r>
              <a:rPr lang="en-US" altLang="ja-JP" sz="2800" b="1" dirty="0">
                <a:ea typeface="MS PGothic" panose="020B0600070205080204" pitchFamily="34" charset="-128"/>
              </a:rPr>
              <a:t> 2: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Tính</a:t>
            </a:r>
            <a:endParaRPr lang="en-US" sz="2800" b="1" dirty="0"/>
          </a:p>
        </p:txBody>
      </p:sp>
      <p:grpSp>
        <p:nvGrpSpPr>
          <p:cNvPr id="81" name="Group 25"/>
          <p:cNvGrpSpPr/>
          <p:nvPr/>
        </p:nvGrpSpPr>
        <p:grpSpPr bwMode="auto">
          <a:xfrm>
            <a:off x="1475589" y="1600464"/>
            <a:ext cx="772668" cy="976313"/>
            <a:chOff x="3803" y="1824"/>
            <a:chExt cx="320" cy="615"/>
          </a:xfrm>
        </p:grpSpPr>
        <p:sp>
          <p:nvSpPr>
            <p:cNvPr id="82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12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" name="Group 25"/>
          <p:cNvGrpSpPr/>
          <p:nvPr/>
        </p:nvGrpSpPr>
        <p:grpSpPr bwMode="auto">
          <a:xfrm>
            <a:off x="2527240" y="1599572"/>
            <a:ext cx="614636" cy="976313"/>
            <a:chOff x="3803" y="1824"/>
            <a:chExt cx="320" cy="615"/>
          </a:xfrm>
        </p:grpSpPr>
        <p:sp>
          <p:nvSpPr>
            <p:cNvPr id="96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" name="TextBox 71"/>
          <p:cNvSpPr txBox="1"/>
          <p:nvPr/>
        </p:nvSpPr>
        <p:spPr>
          <a:xfrm>
            <a:off x="1142858" y="1728935"/>
            <a:ext cx="65379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72"/>
          <p:cNvSpPr txBox="1"/>
          <p:nvPr/>
        </p:nvSpPr>
        <p:spPr>
          <a:xfrm>
            <a:off x="2229370" y="1550533"/>
            <a:ext cx="65379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3124175" y="1562557"/>
            <a:ext cx="1931773" cy="1028526"/>
            <a:chOff x="2855908" y="3645992"/>
            <a:chExt cx="1411420" cy="1028526"/>
          </a:xfrm>
        </p:grpSpPr>
        <p:sp>
          <p:nvSpPr>
            <p:cNvPr id="102" name="TextBox 138"/>
            <p:cNvSpPr txBox="1"/>
            <p:nvPr/>
          </p:nvSpPr>
          <p:spPr>
            <a:xfrm>
              <a:off x="2855908" y="383147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3" name="Group 25"/>
            <p:cNvGrpSpPr/>
            <p:nvPr/>
          </p:nvGrpSpPr>
          <p:grpSpPr bwMode="auto">
            <a:xfrm>
              <a:off x="3023474" y="3695030"/>
              <a:ext cx="540505" cy="979488"/>
              <a:chOff x="3717" y="1824"/>
              <a:chExt cx="285" cy="617"/>
            </a:xfrm>
          </p:grpSpPr>
          <p:sp>
            <p:nvSpPr>
              <p:cNvPr id="104" name="Text Box 4"/>
              <p:cNvSpPr txBox="1">
                <a:spLocks noChangeArrowheads="1"/>
              </p:cNvSpPr>
              <p:nvPr/>
            </p:nvSpPr>
            <p:spPr bwMode="auto">
              <a:xfrm>
                <a:off x="3717" y="1824"/>
                <a:ext cx="285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Text Box 4"/>
              <p:cNvSpPr txBox="1">
                <a:spLocks noChangeArrowheads="1"/>
              </p:cNvSpPr>
              <p:nvPr/>
            </p:nvSpPr>
            <p:spPr bwMode="auto">
              <a:xfrm>
                <a:off x="3717" y="2112"/>
                <a:ext cx="283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Line 28"/>
              <p:cNvSpPr>
                <a:spLocks noChangeShapeType="1"/>
              </p:cNvSpPr>
              <p:nvPr/>
            </p:nvSpPr>
            <p:spPr bwMode="auto">
              <a:xfrm flipH="1" flipV="1">
                <a:off x="3775" y="2112"/>
                <a:ext cx="212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7" name="Group 25"/>
            <p:cNvGrpSpPr/>
            <p:nvPr/>
          </p:nvGrpSpPr>
          <p:grpSpPr bwMode="auto">
            <a:xfrm>
              <a:off x="3720637" y="3695030"/>
              <a:ext cx="546691" cy="979488"/>
              <a:chOff x="3585" y="1824"/>
              <a:chExt cx="343" cy="617"/>
            </a:xfrm>
          </p:grpSpPr>
          <p:sp>
            <p:nvSpPr>
              <p:cNvPr id="108" name="Text Box 4"/>
              <p:cNvSpPr txBox="1">
                <a:spLocks noChangeArrowheads="1"/>
              </p:cNvSpPr>
              <p:nvPr/>
            </p:nvSpPr>
            <p:spPr bwMode="auto">
              <a:xfrm>
                <a:off x="3585" y="1824"/>
                <a:ext cx="339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Text Box 4"/>
              <p:cNvSpPr txBox="1">
                <a:spLocks noChangeArrowheads="1"/>
              </p:cNvSpPr>
              <p:nvPr/>
            </p:nvSpPr>
            <p:spPr bwMode="auto">
              <a:xfrm>
                <a:off x="3645" y="2112"/>
                <a:ext cx="283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8" name="Line 28"/>
              <p:cNvSpPr>
                <a:spLocks noChangeShapeType="1"/>
              </p:cNvSpPr>
              <p:nvPr/>
            </p:nvSpPr>
            <p:spPr bwMode="auto">
              <a:xfrm flipH="1" flipV="1">
                <a:off x="3638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6" name="TextBox 147"/>
            <p:cNvSpPr txBox="1"/>
            <p:nvPr/>
          </p:nvSpPr>
          <p:spPr>
            <a:xfrm>
              <a:off x="3529058" y="3645992"/>
              <a:ext cx="2527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5029200" y="1600165"/>
            <a:ext cx="949325" cy="981432"/>
            <a:chOff x="4572000" y="3686798"/>
            <a:chExt cx="920127" cy="977900"/>
          </a:xfrm>
        </p:grpSpPr>
        <p:sp>
          <p:nvSpPr>
            <p:cNvPr id="178" name="TextBox 148"/>
            <p:cNvSpPr txBox="1"/>
            <p:nvPr/>
          </p:nvSpPr>
          <p:spPr>
            <a:xfrm>
              <a:off x="4572000" y="3831477"/>
              <a:ext cx="653796" cy="58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9" name="Group 25"/>
            <p:cNvGrpSpPr/>
            <p:nvPr/>
          </p:nvGrpSpPr>
          <p:grpSpPr bwMode="auto">
            <a:xfrm>
              <a:off x="4786788" y="3686798"/>
              <a:ext cx="705339" cy="977900"/>
              <a:chOff x="3743" y="1824"/>
              <a:chExt cx="404" cy="616"/>
            </a:xfrm>
          </p:grpSpPr>
          <p:sp>
            <p:nvSpPr>
              <p:cNvPr id="180" name="Text Box 4"/>
              <p:cNvSpPr txBox="1">
                <a:spLocks noChangeArrowheads="1"/>
              </p:cNvSpPr>
              <p:nvPr/>
            </p:nvSpPr>
            <p:spPr bwMode="auto">
              <a:xfrm>
                <a:off x="3743" y="1824"/>
                <a:ext cx="391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1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344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9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0" name="Group 25"/>
          <p:cNvGrpSpPr/>
          <p:nvPr/>
        </p:nvGrpSpPr>
        <p:grpSpPr bwMode="auto">
          <a:xfrm>
            <a:off x="1516380" y="3272790"/>
            <a:ext cx="755015" cy="979806"/>
            <a:chOff x="3803" y="1824"/>
            <a:chExt cx="320" cy="617"/>
          </a:xfrm>
          <a:noFill/>
        </p:grpSpPr>
        <p:sp>
          <p:nvSpPr>
            <p:cNvPr id="201" name="Text Box 200"/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12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2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3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grpFill/>
            <a:ln w="317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" name="Group 25"/>
          <p:cNvGrpSpPr/>
          <p:nvPr/>
        </p:nvGrpSpPr>
        <p:grpSpPr bwMode="auto">
          <a:xfrm>
            <a:off x="2541270" y="3268345"/>
            <a:ext cx="668020" cy="979806"/>
            <a:chOff x="3803" y="1824"/>
            <a:chExt cx="320" cy="617"/>
          </a:xfrm>
          <a:noFill/>
        </p:grpSpPr>
        <p:sp>
          <p:nvSpPr>
            <p:cNvPr id="205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grpFill/>
            <a:ln w="317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8" name="TextBox 91"/>
          <p:cNvSpPr txBox="1"/>
          <p:nvPr/>
        </p:nvSpPr>
        <p:spPr>
          <a:xfrm>
            <a:off x="1094740" y="3350260"/>
            <a:ext cx="6991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" name="TextBox 92"/>
          <p:cNvSpPr txBox="1"/>
          <p:nvPr/>
        </p:nvSpPr>
        <p:spPr>
          <a:xfrm>
            <a:off x="2239010" y="3209290"/>
            <a:ext cx="3797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0" name="Group 209"/>
          <p:cNvGrpSpPr/>
          <p:nvPr/>
        </p:nvGrpSpPr>
        <p:grpSpPr>
          <a:xfrm>
            <a:off x="3188970" y="3225165"/>
            <a:ext cx="2004060" cy="1043305"/>
            <a:chOff x="8525439" y="3597575"/>
            <a:chExt cx="1873783" cy="1043273"/>
          </a:xfrm>
          <a:noFill/>
        </p:grpSpPr>
        <p:sp>
          <p:nvSpPr>
            <p:cNvPr id="211" name="TextBox 158"/>
            <p:cNvSpPr txBox="1"/>
            <p:nvPr/>
          </p:nvSpPr>
          <p:spPr>
            <a:xfrm>
              <a:off x="8525439" y="3797808"/>
              <a:ext cx="653796" cy="58354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2" name="Group 25"/>
            <p:cNvGrpSpPr/>
            <p:nvPr/>
          </p:nvGrpSpPr>
          <p:grpSpPr bwMode="auto">
            <a:xfrm>
              <a:off x="8830433" y="3661360"/>
              <a:ext cx="720964" cy="979488"/>
              <a:chOff x="3791" y="1824"/>
              <a:chExt cx="337" cy="617"/>
            </a:xfrm>
            <a:grpFill/>
          </p:grpSpPr>
          <p:sp>
            <p:nvSpPr>
              <p:cNvPr id="213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325" cy="3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4" name="Text Box 4"/>
              <p:cNvSpPr txBox="1">
                <a:spLocks noChangeArrowheads="1"/>
              </p:cNvSpPr>
              <p:nvPr/>
            </p:nvSpPr>
            <p:spPr bwMode="auto">
              <a:xfrm>
                <a:off x="3791" y="2112"/>
                <a:ext cx="330" cy="3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36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grpFill/>
              <a:ln w="317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" name="Group 25"/>
            <p:cNvGrpSpPr/>
            <p:nvPr/>
          </p:nvGrpSpPr>
          <p:grpSpPr bwMode="auto">
            <a:xfrm>
              <a:off x="9854125" y="3646612"/>
              <a:ext cx="545097" cy="979488"/>
              <a:chOff x="3803" y="1824"/>
              <a:chExt cx="342" cy="617"/>
            </a:xfrm>
            <a:grpFill/>
          </p:grpSpPr>
          <p:sp>
            <p:nvSpPr>
              <p:cNvPr id="217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8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342" cy="3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9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grpFill/>
              <a:ln w="317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0" name="TextBox 167"/>
            <p:cNvSpPr txBox="1"/>
            <p:nvPr/>
          </p:nvSpPr>
          <p:spPr>
            <a:xfrm>
              <a:off x="9542256" y="3597575"/>
              <a:ext cx="366557" cy="58354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5097780" y="3288665"/>
            <a:ext cx="965200" cy="957580"/>
            <a:chOff x="10358026" y="3660608"/>
            <a:chExt cx="902684" cy="957263"/>
          </a:xfrm>
          <a:noFill/>
        </p:grpSpPr>
        <p:sp>
          <p:nvSpPr>
            <p:cNvPr id="222" name="TextBox 168"/>
            <p:cNvSpPr txBox="1"/>
            <p:nvPr/>
          </p:nvSpPr>
          <p:spPr>
            <a:xfrm>
              <a:off x="10358026" y="3783060"/>
              <a:ext cx="653796" cy="5833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3" name="Group 25"/>
            <p:cNvGrpSpPr/>
            <p:nvPr/>
          </p:nvGrpSpPr>
          <p:grpSpPr bwMode="auto">
            <a:xfrm>
              <a:off x="10607746" y="3660608"/>
              <a:ext cx="652964" cy="957263"/>
              <a:chOff x="3763" y="1838"/>
              <a:chExt cx="374" cy="603"/>
            </a:xfrm>
            <a:grpFill/>
          </p:grpSpPr>
          <p:sp>
            <p:nvSpPr>
              <p:cNvPr id="224" name="Text Box 4"/>
              <p:cNvSpPr txBox="1">
                <a:spLocks noChangeArrowheads="1"/>
              </p:cNvSpPr>
              <p:nvPr/>
            </p:nvSpPr>
            <p:spPr bwMode="auto">
              <a:xfrm>
                <a:off x="3763" y="1838"/>
                <a:ext cx="374" cy="3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39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Text Box 4"/>
              <p:cNvSpPr txBox="1">
                <a:spLocks noChangeArrowheads="1"/>
              </p:cNvSpPr>
              <p:nvPr/>
            </p:nvSpPr>
            <p:spPr bwMode="auto">
              <a:xfrm>
                <a:off x="3763" y="2112"/>
                <a:ext cx="374" cy="3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36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grpFill/>
              <a:ln w="317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7" name="Group 226"/>
          <p:cNvGrpSpPr/>
          <p:nvPr/>
        </p:nvGrpSpPr>
        <p:grpSpPr>
          <a:xfrm>
            <a:off x="5867400" y="1614135"/>
            <a:ext cx="949325" cy="981432"/>
            <a:chOff x="4572000" y="3686798"/>
            <a:chExt cx="920127" cy="977900"/>
          </a:xfrm>
        </p:grpSpPr>
        <p:sp>
          <p:nvSpPr>
            <p:cNvPr id="228" name="TextBox 148"/>
            <p:cNvSpPr txBox="1"/>
            <p:nvPr/>
          </p:nvSpPr>
          <p:spPr>
            <a:xfrm>
              <a:off x="4572000" y="3831477"/>
              <a:ext cx="653796" cy="58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9" name="Group 25"/>
            <p:cNvGrpSpPr/>
            <p:nvPr/>
          </p:nvGrpSpPr>
          <p:grpSpPr bwMode="auto">
            <a:xfrm>
              <a:off x="4786788" y="3686798"/>
              <a:ext cx="705339" cy="977900"/>
              <a:chOff x="3743" y="1824"/>
              <a:chExt cx="404" cy="616"/>
            </a:xfrm>
          </p:grpSpPr>
          <p:sp>
            <p:nvSpPr>
              <p:cNvPr id="230" name="Text Box 4"/>
              <p:cNvSpPr txBox="1">
                <a:spLocks noChangeArrowheads="1"/>
              </p:cNvSpPr>
              <p:nvPr/>
            </p:nvSpPr>
            <p:spPr bwMode="auto">
              <a:xfrm>
                <a:off x="3743" y="1824"/>
                <a:ext cx="391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1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344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2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3" name="Group 232"/>
          <p:cNvGrpSpPr/>
          <p:nvPr/>
        </p:nvGrpSpPr>
        <p:grpSpPr>
          <a:xfrm>
            <a:off x="5979795" y="3290570"/>
            <a:ext cx="965200" cy="979805"/>
            <a:chOff x="10358026" y="3638383"/>
            <a:chExt cx="902684" cy="979488"/>
          </a:xfrm>
          <a:noFill/>
        </p:grpSpPr>
        <p:sp>
          <p:nvSpPr>
            <p:cNvPr id="234" name="TextBox 168"/>
            <p:cNvSpPr txBox="1"/>
            <p:nvPr/>
          </p:nvSpPr>
          <p:spPr>
            <a:xfrm>
              <a:off x="10358026" y="3783060"/>
              <a:ext cx="653796" cy="58337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5" name="Group 25"/>
            <p:cNvGrpSpPr/>
            <p:nvPr/>
          </p:nvGrpSpPr>
          <p:grpSpPr bwMode="auto">
            <a:xfrm>
              <a:off x="10607746" y="3638383"/>
              <a:ext cx="652964" cy="979488"/>
              <a:chOff x="3763" y="1824"/>
              <a:chExt cx="374" cy="617"/>
            </a:xfrm>
            <a:grpFill/>
          </p:grpSpPr>
          <p:sp>
            <p:nvSpPr>
              <p:cNvPr id="236" name="Text Box 4"/>
              <p:cNvSpPr txBox="1">
                <a:spLocks noChangeArrowheads="1"/>
              </p:cNvSpPr>
              <p:nvPr/>
            </p:nvSpPr>
            <p:spPr bwMode="auto">
              <a:xfrm>
                <a:off x="3763" y="1824"/>
                <a:ext cx="374" cy="3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13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7" name="Text Box 4"/>
              <p:cNvSpPr txBox="1">
                <a:spLocks noChangeArrowheads="1"/>
              </p:cNvSpPr>
              <p:nvPr/>
            </p:nvSpPr>
            <p:spPr bwMode="auto">
              <a:xfrm>
                <a:off x="3763" y="2112"/>
                <a:ext cx="374" cy="3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8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grpFill/>
              <a:ln w="317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9" name="Rectangles 238"/>
          <p:cNvSpPr/>
          <p:nvPr/>
        </p:nvSpPr>
        <p:spPr>
          <a:xfrm>
            <a:off x="9938385" y="76200"/>
            <a:ext cx="174625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219200" y="1475510"/>
            <a:ext cx="990600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vi-VN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295400" y="4026603"/>
            <a:ext cx="975360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vi-VN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581400" y="685982"/>
            <a:ext cx="5181600" cy="646331"/>
          </a:xfrm>
          <a:prstGeom prst="rect">
            <a:avLst/>
          </a:prstGeom>
          <a:noFill/>
          <a:ln w="38100" algn="ctr">
            <a:solidFill>
              <a:srgbClr val="D60093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6180" y="2725000"/>
            <a:ext cx="952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2052" y="5344180"/>
            <a:ext cx="6284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ldLvl="0" animBg="1"/>
      <p:bldP spid="8199" grpId="0" bldLvl="0" animBg="1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Group 83"/>
          <p:cNvGrpSpPr/>
          <p:nvPr/>
        </p:nvGrpSpPr>
        <p:grpSpPr bwMode="auto">
          <a:xfrm>
            <a:off x="838200" y="883094"/>
            <a:ext cx="10286498" cy="1912938"/>
            <a:chOff x="264" y="592"/>
            <a:chExt cx="5123" cy="1205"/>
          </a:xfrm>
        </p:grpSpPr>
        <p:sp>
          <p:nvSpPr>
            <p:cNvPr id="9250" name="Text Box 10"/>
            <p:cNvSpPr txBox="1">
              <a:spLocks noChangeArrowheads="1"/>
            </p:cNvSpPr>
            <p:nvPr/>
          </p:nvSpPr>
          <p:spPr bwMode="auto">
            <a:xfrm>
              <a:off x="264" y="641"/>
              <a:ext cx="5123" cy="1156"/>
            </a:xfrm>
            <a:prstGeom prst="rect">
              <a:avLst/>
            </a:prstGeom>
            <a:noFill/>
            <a:ln w="9525" algn="ctr">
              <a:solidFill>
                <a:srgbClr val="D60093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just">
                <a:lnSpc>
                  <a:spcPct val="140000"/>
                </a:lnSpc>
                <a:spcBef>
                  <a:spcPct val="50000"/>
                </a:spcBef>
              </a:pPr>
              <a:r>
                <a:rPr lang="en-US" sz="2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3: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220" name="Object 12"/>
            <p:cNvGraphicFramePr>
              <a:graphicFrameLocks noChangeAspect="1"/>
            </p:cNvGraphicFramePr>
            <p:nvPr/>
          </p:nvGraphicFramePr>
          <p:xfrm>
            <a:off x="2562" y="592"/>
            <a:ext cx="279" cy="5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2" name="Equation" r:id="rId2" imgW="101600" imgH="215900" progId="Equation.3">
                    <p:embed/>
                  </p:oleObj>
                </mc:Choice>
                <mc:Fallback>
                  <p:oleObj name="Equation" r:id="rId2" imgW="101600" imgH="2159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592"/>
                          <a:ext cx="279" cy="5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1" name="Object 14"/>
            <p:cNvGraphicFramePr>
              <a:graphicFrameLocks noChangeAspect="1"/>
            </p:cNvGraphicFramePr>
            <p:nvPr/>
          </p:nvGraphicFramePr>
          <p:xfrm>
            <a:off x="1134" y="960"/>
            <a:ext cx="364" cy="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3" name="Equation" r:id="rId4" imgW="101600" imgH="215900" progId="Equation.3">
                    <p:embed/>
                  </p:oleObj>
                </mc:Choice>
                <mc:Fallback>
                  <p:oleObj name="Equation" r:id="rId4" imgW="101600" imgH="2159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4" y="960"/>
                          <a:ext cx="364" cy="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D6009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46"/>
          <p:cNvGrpSpPr/>
          <p:nvPr/>
        </p:nvGrpSpPr>
        <p:grpSpPr bwMode="auto">
          <a:xfrm rot="10800000">
            <a:off x="2998734" y="5582332"/>
            <a:ext cx="3357562" cy="228725"/>
            <a:chOff x="576" y="2112"/>
            <a:chExt cx="4224" cy="96"/>
          </a:xfrm>
        </p:grpSpPr>
        <p:sp>
          <p:nvSpPr>
            <p:cNvPr id="9247" name="Line 47"/>
            <p:cNvSpPr>
              <a:spLocks noChangeShapeType="1"/>
            </p:cNvSpPr>
            <p:nvPr/>
          </p:nvSpPr>
          <p:spPr bwMode="auto">
            <a:xfrm flipV="1">
              <a:off x="720" y="2112"/>
              <a:ext cx="39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48"/>
            <p:cNvSpPr>
              <a:spLocks noChangeShapeType="1"/>
            </p:cNvSpPr>
            <p:nvPr/>
          </p:nvSpPr>
          <p:spPr bwMode="auto">
            <a:xfrm flipH="1">
              <a:off x="576" y="2112"/>
              <a:ext cx="144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49"/>
            <p:cNvSpPr>
              <a:spLocks noChangeShapeType="1"/>
            </p:cNvSpPr>
            <p:nvPr/>
          </p:nvSpPr>
          <p:spPr bwMode="auto">
            <a:xfrm>
              <a:off x="4656" y="2112"/>
              <a:ext cx="144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79"/>
          <p:cNvGrpSpPr/>
          <p:nvPr/>
        </p:nvGrpSpPr>
        <p:grpSpPr bwMode="auto">
          <a:xfrm>
            <a:off x="6540500" y="5636260"/>
            <a:ext cx="3060700" cy="1069340"/>
            <a:chOff x="2928" y="3767"/>
            <a:chExt cx="1883" cy="618"/>
          </a:xfrm>
        </p:grpSpPr>
        <p:grpSp>
          <p:nvGrpSpPr>
            <p:cNvPr id="9240" name="Group 42"/>
            <p:cNvGrpSpPr/>
            <p:nvPr/>
          </p:nvGrpSpPr>
          <p:grpSpPr bwMode="auto">
            <a:xfrm rot="10800000">
              <a:off x="2928" y="3767"/>
              <a:ext cx="1824" cy="96"/>
              <a:chOff x="576" y="2112"/>
              <a:chExt cx="4224" cy="96"/>
            </a:xfrm>
          </p:grpSpPr>
          <p:sp>
            <p:nvSpPr>
              <p:cNvPr id="9244" name="Line 43"/>
              <p:cNvSpPr>
                <a:spLocks noChangeShapeType="1"/>
              </p:cNvSpPr>
              <p:nvPr/>
            </p:nvSpPr>
            <p:spPr bwMode="auto">
              <a:xfrm flipV="1">
                <a:off x="720" y="2112"/>
                <a:ext cx="393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Line 44"/>
              <p:cNvSpPr>
                <a:spLocks noChangeShapeType="1"/>
              </p:cNvSpPr>
              <p:nvPr/>
            </p:nvSpPr>
            <p:spPr bwMode="auto">
              <a:xfrm flipH="1">
                <a:off x="576" y="211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Line 45"/>
              <p:cNvSpPr>
                <a:spLocks noChangeShapeType="1"/>
              </p:cNvSpPr>
              <p:nvPr/>
            </p:nvSpPr>
            <p:spPr bwMode="auto">
              <a:xfrm>
                <a:off x="4656" y="211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41" name="Group 76"/>
            <p:cNvGrpSpPr/>
            <p:nvPr/>
          </p:nvGrpSpPr>
          <p:grpSpPr bwMode="auto">
            <a:xfrm>
              <a:off x="3167" y="3789"/>
              <a:ext cx="1644" cy="596"/>
              <a:chOff x="3167" y="3789"/>
              <a:chExt cx="1644" cy="596"/>
            </a:xfrm>
          </p:grpSpPr>
          <p:sp>
            <p:nvSpPr>
              <p:cNvPr id="9242" name="Text Box 52"/>
              <p:cNvSpPr txBox="1">
                <a:spLocks noChangeArrowheads="1"/>
              </p:cNvSpPr>
              <p:nvPr/>
            </p:nvSpPr>
            <p:spPr bwMode="auto">
              <a:xfrm>
                <a:off x="3167" y="3889"/>
                <a:ext cx="823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 :</a:t>
                </a:r>
                <a:endParaRPr lang="en-US" sz="2400" b="1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9219" name="Object 50"/>
              <p:cNvGraphicFramePr>
                <a:graphicFrameLocks noChangeAspect="1"/>
              </p:cNvGraphicFramePr>
              <p:nvPr/>
            </p:nvGraphicFramePr>
            <p:xfrm>
              <a:off x="3648" y="3789"/>
              <a:ext cx="336" cy="5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64" name="Equation" r:id="rId6" imgW="101600" imgH="215900" progId="Equation.3">
                      <p:embed/>
                    </p:oleObj>
                  </mc:Choice>
                  <mc:Fallback>
                    <p:oleObj name="Equation" r:id="rId6" imgW="101600" imgH="215900" progId="Equation.3">
                      <p:embed/>
                      <p:pic>
                        <p:nvPicPr>
                          <p:cNvPr id="0" name="Object 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48" y="3789"/>
                            <a:ext cx="336" cy="5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243" name="Text Box 64"/>
              <p:cNvSpPr txBox="1">
                <a:spLocks noChangeArrowheads="1"/>
              </p:cNvSpPr>
              <p:nvPr/>
            </p:nvSpPr>
            <p:spPr bwMode="auto">
              <a:xfrm>
                <a:off x="3899" y="3868"/>
                <a:ext cx="912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diện tích</a:t>
                </a:r>
                <a:endParaRPr lang="en-US" sz="2400" b="1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Group 23"/>
          <p:cNvGrpSpPr/>
          <p:nvPr/>
        </p:nvGrpSpPr>
        <p:grpSpPr bwMode="auto">
          <a:xfrm>
            <a:off x="2957195" y="4057015"/>
            <a:ext cx="6569075" cy="1461770"/>
            <a:chOff x="624" y="2304"/>
            <a:chExt cx="4138" cy="1356"/>
          </a:xfrm>
        </p:grpSpPr>
        <p:pic>
          <p:nvPicPr>
            <p:cNvPr id="9238" name="Picture 21" descr="FLOWER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" y="2304"/>
              <a:ext cx="1972" cy="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22" descr="DAICHI~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26"/>
              <a:ext cx="2166" cy="1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78"/>
          <p:cNvGrpSpPr/>
          <p:nvPr/>
        </p:nvGrpSpPr>
        <p:grpSpPr bwMode="auto">
          <a:xfrm>
            <a:off x="2987367" y="2990863"/>
            <a:ext cx="6553200" cy="1120775"/>
            <a:chOff x="672" y="1742"/>
            <a:chExt cx="4128" cy="602"/>
          </a:xfrm>
        </p:grpSpPr>
        <p:grpSp>
          <p:nvGrpSpPr>
            <p:cNvPr id="9230" name="Group 29"/>
            <p:cNvGrpSpPr/>
            <p:nvPr/>
          </p:nvGrpSpPr>
          <p:grpSpPr bwMode="auto">
            <a:xfrm>
              <a:off x="672" y="2248"/>
              <a:ext cx="4128" cy="96"/>
              <a:chOff x="576" y="2112"/>
              <a:chExt cx="4224" cy="96"/>
            </a:xfrm>
          </p:grpSpPr>
          <p:sp>
            <p:nvSpPr>
              <p:cNvPr id="9235" name="Line 24"/>
              <p:cNvSpPr>
                <a:spLocks noChangeShapeType="1"/>
              </p:cNvSpPr>
              <p:nvPr/>
            </p:nvSpPr>
            <p:spPr bwMode="auto">
              <a:xfrm flipV="1">
                <a:off x="720" y="2112"/>
                <a:ext cx="393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6" name="Line 25"/>
              <p:cNvSpPr>
                <a:spLocks noChangeShapeType="1"/>
              </p:cNvSpPr>
              <p:nvPr/>
            </p:nvSpPr>
            <p:spPr bwMode="auto">
              <a:xfrm flipH="1">
                <a:off x="576" y="211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7" name="Line 28"/>
              <p:cNvSpPr>
                <a:spLocks noChangeShapeType="1"/>
              </p:cNvSpPr>
              <p:nvPr/>
            </p:nvSpPr>
            <p:spPr bwMode="auto">
              <a:xfrm>
                <a:off x="4656" y="211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31" name="Group 67"/>
            <p:cNvGrpSpPr/>
            <p:nvPr/>
          </p:nvGrpSpPr>
          <p:grpSpPr bwMode="auto">
            <a:xfrm>
              <a:off x="1314" y="1742"/>
              <a:ext cx="2708" cy="596"/>
              <a:chOff x="1218" y="1828"/>
              <a:chExt cx="2708" cy="596"/>
            </a:xfrm>
          </p:grpSpPr>
          <p:graphicFrame>
            <p:nvGraphicFramePr>
              <p:cNvPr id="9218" name="Object 68"/>
              <p:cNvGraphicFramePr>
                <a:graphicFrameLocks noChangeAspect="1"/>
              </p:cNvGraphicFramePr>
              <p:nvPr/>
            </p:nvGraphicFramePr>
            <p:xfrm>
              <a:off x="2588" y="1828"/>
              <a:ext cx="336" cy="5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65" name="Equation" r:id="rId10" imgW="101600" imgH="215900" progId="Equation.3">
                      <p:embed/>
                    </p:oleObj>
                  </mc:Choice>
                  <mc:Fallback>
                    <p:oleObj name="Equation" r:id="rId10" imgW="101600" imgH="215900" progId="Equation.3">
                      <p:embed/>
                      <p:pic>
                        <p:nvPicPr>
                          <p:cNvPr id="0" name="Object 6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88" y="1828"/>
                            <a:ext cx="336" cy="5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9232" name="Group 69"/>
              <p:cNvGrpSpPr/>
              <p:nvPr/>
            </p:nvGrpSpPr>
            <p:grpSpPr bwMode="auto">
              <a:xfrm>
                <a:off x="1218" y="2035"/>
                <a:ext cx="2708" cy="250"/>
                <a:chOff x="1218" y="2035"/>
                <a:chExt cx="2708" cy="250"/>
              </a:xfrm>
            </p:grpSpPr>
            <p:sp>
              <p:nvSpPr>
                <p:cNvPr id="9233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218" y="2038"/>
                  <a:ext cx="2708" cy="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400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Hoa và cây xanh</a:t>
                  </a:r>
                  <a:endParaRPr lang="en-US" sz="2400" b="1" i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34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805" y="2035"/>
                  <a:ext cx="912" cy="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diện tích</a:t>
                  </a:r>
                  <a:endPara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48202" name="Text Box 74"/>
          <p:cNvSpPr txBox="1">
            <a:spLocks noChangeArrowheads="1"/>
          </p:cNvSpPr>
          <p:nvPr/>
        </p:nvSpPr>
        <p:spPr bwMode="auto">
          <a:xfrm>
            <a:off x="2872105" y="5797550"/>
            <a:ext cx="352361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 xanh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diện tích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4680" y="3134380"/>
            <a:ext cx="1643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855" algn="ctr"/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549351" y="1641765"/>
            <a:ext cx="54511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692400" y="2286000"/>
            <a:ext cx="584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8714599" y="2160967"/>
            <a:ext cx="2318870" cy="6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30023" y="2700126"/>
            <a:ext cx="20204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s 2"/>
          <p:cNvSpPr/>
          <p:nvPr/>
        </p:nvSpPr>
        <p:spPr>
          <a:xfrm>
            <a:off x="9938385" y="76200"/>
            <a:ext cx="174625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438187" y="3822565"/>
            <a:ext cx="7304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14745"/>
            <a:ext cx="109196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295400" y="4267200"/>
                <a:ext cx="9930130" cy="2100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chiếm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>
                    <a:solidFill>
                      <a:srgbClr val="0000CC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267200"/>
                <a:ext cx="9930130" cy="21005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46"/>
          <p:cNvGrpSpPr/>
          <p:nvPr/>
        </p:nvGrpSpPr>
        <p:grpSpPr bwMode="auto">
          <a:xfrm rot="10800000">
            <a:off x="2927614" y="3125517"/>
            <a:ext cx="3357562" cy="228725"/>
            <a:chOff x="576" y="2112"/>
            <a:chExt cx="4224" cy="96"/>
          </a:xfrm>
        </p:grpSpPr>
        <p:sp>
          <p:nvSpPr>
            <p:cNvPr id="10" name="Line 47"/>
            <p:cNvSpPr>
              <a:spLocks noChangeShapeType="1"/>
            </p:cNvSpPr>
            <p:nvPr/>
          </p:nvSpPr>
          <p:spPr bwMode="auto">
            <a:xfrm flipV="1">
              <a:off x="720" y="2112"/>
              <a:ext cx="39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48"/>
            <p:cNvSpPr>
              <a:spLocks noChangeShapeType="1"/>
            </p:cNvSpPr>
            <p:nvPr/>
          </p:nvSpPr>
          <p:spPr bwMode="auto">
            <a:xfrm flipH="1">
              <a:off x="576" y="2112"/>
              <a:ext cx="144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49"/>
            <p:cNvSpPr>
              <a:spLocks noChangeShapeType="1"/>
            </p:cNvSpPr>
            <p:nvPr/>
          </p:nvSpPr>
          <p:spPr bwMode="auto">
            <a:xfrm>
              <a:off x="4656" y="2112"/>
              <a:ext cx="144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79"/>
          <p:cNvGrpSpPr/>
          <p:nvPr/>
        </p:nvGrpSpPr>
        <p:grpSpPr bwMode="auto">
          <a:xfrm>
            <a:off x="6469380" y="3179445"/>
            <a:ext cx="3060700" cy="1069340"/>
            <a:chOff x="2928" y="3767"/>
            <a:chExt cx="1883" cy="618"/>
          </a:xfrm>
        </p:grpSpPr>
        <p:grpSp>
          <p:nvGrpSpPr>
            <p:cNvPr id="14" name="Group 42"/>
            <p:cNvGrpSpPr/>
            <p:nvPr/>
          </p:nvGrpSpPr>
          <p:grpSpPr bwMode="auto">
            <a:xfrm rot="10800000">
              <a:off x="2928" y="3767"/>
              <a:ext cx="1824" cy="96"/>
              <a:chOff x="576" y="2112"/>
              <a:chExt cx="4224" cy="96"/>
            </a:xfrm>
          </p:grpSpPr>
          <p:sp>
            <p:nvSpPr>
              <p:cNvPr id="15" name="Line 43"/>
              <p:cNvSpPr>
                <a:spLocks noChangeShapeType="1"/>
              </p:cNvSpPr>
              <p:nvPr/>
            </p:nvSpPr>
            <p:spPr bwMode="auto">
              <a:xfrm flipV="1">
                <a:off x="720" y="2112"/>
                <a:ext cx="393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44"/>
              <p:cNvSpPr>
                <a:spLocks noChangeShapeType="1"/>
              </p:cNvSpPr>
              <p:nvPr/>
            </p:nvSpPr>
            <p:spPr bwMode="auto">
              <a:xfrm flipH="1">
                <a:off x="576" y="211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45"/>
              <p:cNvSpPr>
                <a:spLocks noChangeShapeType="1"/>
              </p:cNvSpPr>
              <p:nvPr/>
            </p:nvSpPr>
            <p:spPr bwMode="auto">
              <a:xfrm>
                <a:off x="4656" y="211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76"/>
            <p:cNvGrpSpPr/>
            <p:nvPr/>
          </p:nvGrpSpPr>
          <p:grpSpPr bwMode="auto">
            <a:xfrm>
              <a:off x="3167" y="3789"/>
              <a:ext cx="1644" cy="596"/>
              <a:chOff x="3167" y="3789"/>
              <a:chExt cx="1644" cy="596"/>
            </a:xfrm>
          </p:grpSpPr>
          <p:sp>
            <p:nvSpPr>
              <p:cNvPr id="19" name="Text Box 52"/>
              <p:cNvSpPr txBox="1">
                <a:spLocks noChangeArrowheads="1"/>
              </p:cNvSpPr>
              <p:nvPr/>
            </p:nvSpPr>
            <p:spPr bwMode="auto">
              <a:xfrm>
                <a:off x="3167" y="3889"/>
                <a:ext cx="823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 :</a:t>
                </a:r>
                <a:endParaRPr lang="en-US" sz="2400" b="1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20" name="Object 50"/>
              <p:cNvGraphicFramePr>
                <a:graphicFrameLocks noChangeAspect="1"/>
              </p:cNvGraphicFramePr>
              <p:nvPr/>
            </p:nvGraphicFramePr>
            <p:xfrm>
              <a:off x="3648" y="3789"/>
              <a:ext cx="336" cy="5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07" name="Equation" r:id="rId3" imgW="101600" imgH="215900" progId="Equation.3">
                      <p:embed/>
                    </p:oleObj>
                  </mc:Choice>
                  <mc:Fallback>
                    <p:oleObj name="Equation" r:id="rId3" imgW="101600" imgH="215900" progId="Equation.3">
                      <p:embed/>
                      <p:pic>
                        <p:nvPicPr>
                          <p:cNvPr id="0" name="Object 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48" y="3789"/>
                            <a:ext cx="336" cy="5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" name="Text Box 64"/>
              <p:cNvSpPr txBox="1">
                <a:spLocks noChangeArrowheads="1"/>
              </p:cNvSpPr>
              <p:nvPr/>
            </p:nvSpPr>
            <p:spPr bwMode="auto">
              <a:xfrm>
                <a:off x="3899" y="3868"/>
                <a:ext cx="912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diện tích</a:t>
                </a:r>
                <a:endParaRPr lang="en-US" sz="2400" b="1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" name="Group 23"/>
          <p:cNvGrpSpPr/>
          <p:nvPr/>
        </p:nvGrpSpPr>
        <p:grpSpPr bwMode="auto">
          <a:xfrm>
            <a:off x="2886075" y="1600200"/>
            <a:ext cx="6569075" cy="1461770"/>
            <a:chOff x="624" y="2304"/>
            <a:chExt cx="4138" cy="1356"/>
          </a:xfrm>
        </p:grpSpPr>
        <p:pic>
          <p:nvPicPr>
            <p:cNvPr id="23" name="Picture 21" descr="FLOWER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" y="2304"/>
              <a:ext cx="1972" cy="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2" descr="DAICHI~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26"/>
              <a:ext cx="2166" cy="1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xt Box 74"/>
          <p:cNvSpPr txBox="1">
            <a:spLocks noChangeArrowheads="1"/>
          </p:cNvSpPr>
          <p:nvPr/>
        </p:nvSpPr>
        <p:spPr bwMode="auto">
          <a:xfrm>
            <a:off x="2800985" y="3340735"/>
            <a:ext cx="352361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 xanh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diện tích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"/>
          <p:cNvSpPr/>
          <p:nvPr/>
        </p:nvSpPr>
        <p:spPr>
          <a:xfrm>
            <a:off x="914695" y="898545"/>
            <a:ext cx="1643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855" algn="ctr"/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78"/>
          <p:cNvGrpSpPr/>
          <p:nvPr/>
        </p:nvGrpSpPr>
        <p:grpSpPr bwMode="auto">
          <a:xfrm>
            <a:off x="2927042" y="479438"/>
            <a:ext cx="6553200" cy="1120775"/>
            <a:chOff x="672" y="1742"/>
            <a:chExt cx="4128" cy="602"/>
          </a:xfrm>
        </p:grpSpPr>
        <p:grpSp>
          <p:nvGrpSpPr>
            <p:cNvPr id="29" name="Group 29"/>
            <p:cNvGrpSpPr/>
            <p:nvPr/>
          </p:nvGrpSpPr>
          <p:grpSpPr bwMode="auto">
            <a:xfrm>
              <a:off x="672" y="2248"/>
              <a:ext cx="4128" cy="96"/>
              <a:chOff x="576" y="2112"/>
              <a:chExt cx="4224" cy="96"/>
            </a:xfrm>
          </p:grpSpPr>
          <p:sp>
            <p:nvSpPr>
              <p:cNvPr id="30" name="Line 24"/>
              <p:cNvSpPr>
                <a:spLocks noChangeShapeType="1"/>
              </p:cNvSpPr>
              <p:nvPr/>
            </p:nvSpPr>
            <p:spPr bwMode="auto">
              <a:xfrm flipV="1">
                <a:off x="720" y="2112"/>
                <a:ext cx="393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5"/>
              <p:cNvSpPr>
                <a:spLocks noChangeShapeType="1"/>
              </p:cNvSpPr>
              <p:nvPr/>
            </p:nvSpPr>
            <p:spPr bwMode="auto">
              <a:xfrm flipH="1">
                <a:off x="576" y="211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8"/>
              <p:cNvSpPr>
                <a:spLocks noChangeShapeType="1"/>
              </p:cNvSpPr>
              <p:nvPr/>
            </p:nvSpPr>
            <p:spPr bwMode="auto">
              <a:xfrm>
                <a:off x="4656" y="211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oup 67"/>
            <p:cNvGrpSpPr/>
            <p:nvPr/>
          </p:nvGrpSpPr>
          <p:grpSpPr bwMode="auto">
            <a:xfrm>
              <a:off x="1314" y="1742"/>
              <a:ext cx="2708" cy="596"/>
              <a:chOff x="1218" y="1828"/>
              <a:chExt cx="2708" cy="596"/>
            </a:xfrm>
          </p:grpSpPr>
          <p:graphicFrame>
            <p:nvGraphicFramePr>
              <p:cNvPr id="34" name="Object 68"/>
              <p:cNvGraphicFramePr>
                <a:graphicFrameLocks noChangeAspect="1"/>
              </p:cNvGraphicFramePr>
              <p:nvPr/>
            </p:nvGraphicFramePr>
            <p:xfrm>
              <a:off x="2588" y="1828"/>
              <a:ext cx="336" cy="5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08" name="Equation" r:id="rId7" imgW="101600" imgH="215900" progId="Equation.3">
                      <p:embed/>
                    </p:oleObj>
                  </mc:Choice>
                  <mc:Fallback>
                    <p:oleObj name="Equation" r:id="rId7" imgW="101600" imgH="215900" progId="Equation.3">
                      <p:embed/>
                      <p:pic>
                        <p:nvPicPr>
                          <p:cNvPr id="0" name="Object 6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88" y="1828"/>
                            <a:ext cx="336" cy="5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5" name="Group 69"/>
              <p:cNvGrpSpPr/>
              <p:nvPr/>
            </p:nvGrpSpPr>
            <p:grpSpPr bwMode="auto">
              <a:xfrm>
                <a:off x="1218" y="2035"/>
                <a:ext cx="2708" cy="250"/>
                <a:chOff x="1218" y="2035"/>
                <a:chExt cx="2708" cy="250"/>
              </a:xfrm>
            </p:grpSpPr>
            <p:sp>
              <p:nvSpPr>
                <p:cNvPr id="36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218" y="2038"/>
                  <a:ext cx="2708" cy="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400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Hoa và cây xanh</a:t>
                  </a:r>
                  <a:endParaRPr lang="en-US" sz="2400" b="1" i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805" y="2035"/>
                  <a:ext cx="912" cy="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diện tích</a:t>
                  </a:r>
                  <a:endPara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8" name="Rectangles 37"/>
          <p:cNvSpPr/>
          <p:nvPr/>
        </p:nvSpPr>
        <p:spPr>
          <a:xfrm>
            <a:off x="9938385" y="76200"/>
            <a:ext cx="174625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 txBox="1">
            <a:spLocks noChangeArrowheads="1"/>
          </p:cNvSpPr>
          <p:nvPr/>
        </p:nvSpPr>
        <p:spPr bwMode="auto">
          <a:xfrm>
            <a:off x="3733800" y="854826"/>
            <a:ext cx="5391746" cy="74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1371600" y="1472051"/>
          <a:ext cx="9601200" cy="4592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Oval 20"/>
          <p:cNvSpPr/>
          <p:nvPr/>
        </p:nvSpPr>
        <p:spPr>
          <a:xfrm>
            <a:off x="1650610" y="3200400"/>
            <a:ext cx="1148123" cy="1148123"/>
          </a:xfrm>
          <a:prstGeom prst="ellipse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1580270" y="205053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1</a:t>
            </a:r>
            <a:endParaRPr lang="en-US" sz="4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944687" y="33528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2</a:t>
            </a:r>
            <a:endParaRPr lang="en-US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592163" y="4725068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3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2209800"/>
            <a:ext cx="820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4473" y="3396364"/>
            <a:ext cx="820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71336" y="4803783"/>
            <a:ext cx="820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apture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97440" y="1600200"/>
            <a:ext cx="1127760" cy="1493520"/>
          </a:xfrm>
          <a:prstGeom prst="rect">
            <a:avLst/>
          </a:prstGeom>
        </p:spPr>
      </p:pic>
      <p:pic>
        <p:nvPicPr>
          <p:cNvPr id="5" name="Picture 4" descr="Capture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9400" y="2971800"/>
            <a:ext cx="1127760" cy="1493520"/>
          </a:xfrm>
          <a:prstGeom prst="rect">
            <a:avLst/>
          </a:prstGeom>
        </p:spPr>
      </p:pic>
      <p:pic>
        <p:nvPicPr>
          <p:cNvPr id="6" name="Picture 5" descr="Capture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0800" y="4267200"/>
            <a:ext cx="1127760" cy="1493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219200" y="2319085"/>
            <a:ext cx="9906000" cy="2219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tắc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”.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SGK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130.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45720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131 SGK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4.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762000"/>
            <a:ext cx="3810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DẶN DÒ</a:t>
            </a:r>
            <a:endParaRPr lang="en-US" altLang="vi-VN" sz="4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2438400"/>
            <a:ext cx="7696200" cy="107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vi-VN" altLang="x-none" sz="3200" b="1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#9Slide03 AllRoundGothic" panose="020B0703020202020104" pitchFamily="34" charset="-93"/>
                <a:cs typeface="Times New Roman" panose="02020603050405020304" pitchFamily="18" charset="0"/>
              </a:rPr>
              <a:t>CHÚC CÁC CON CHĂM NGOAN</a:t>
            </a:r>
            <a:r>
              <a:rPr lang="vi-VN" altLang="x-none" sz="3200" b="1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#9Slide03 AllRoundGothic" panose="020B0703020202020104" pitchFamily="34" charset="-93"/>
                <a:cs typeface="Times New Roman" panose="02020603050405020304" pitchFamily="18" charset="0"/>
              </a:rPr>
              <a:t>, </a:t>
            </a:r>
            <a:endParaRPr lang="vi-VN" altLang="x-none" sz="3200" b="1">
              <a:solidFill>
                <a:srgbClr val="FF0066"/>
              </a:solidFill>
              <a:effectLst>
                <a:outerShdw blurRad="38100" dist="38100" dir="2700000">
                  <a:srgbClr val="C0C0C0"/>
                </a:outerShdw>
              </a:effectLst>
              <a:latin typeface="#9Slide03 AllRoundGothic" panose="020B0703020202020104" pitchFamily="34" charset="-93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vi-VN" altLang="x-none" sz="3200" b="1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#9Slide03 AllRoundGothic" panose="020B0703020202020104" pitchFamily="34" charset="-93"/>
                <a:cs typeface="Times New Roman" panose="02020603050405020304" pitchFamily="18" charset="0"/>
              </a:rPr>
              <a:t>HỌC </a:t>
            </a:r>
            <a:r>
              <a:rPr lang="vi-VN" altLang="x-none" sz="3200" b="1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#9Slide03 AllRoundGothic" panose="020B0703020202020104" pitchFamily="34" charset="-93"/>
                <a:cs typeface="Times New Roman" panose="02020603050405020304" pitchFamily="18" charset="0"/>
              </a:rPr>
              <a:t>GIỎI</a:t>
            </a:r>
            <a:endParaRPr sz="3200" b="1" dirty="0">
              <a:solidFill>
                <a:srgbClr val="FF0066"/>
              </a:solidFill>
              <a:effectLst>
                <a:outerShdw blurRad="38100" dist="38100" dir="2700000">
                  <a:srgbClr val="C0C0C0"/>
                </a:outerShdw>
              </a:effectLst>
              <a:latin typeface="#9Slide03 AllRoundGothic" panose="020B0703020202020104" pitchFamily="34" charset="-93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81" y="0"/>
            <a:ext cx="12368562" cy="6858000"/>
          </a:xfrm>
          <a:prstGeom prst="rect">
            <a:avLst/>
          </a:prstGeom>
        </p:spPr>
      </p:pic>
      <p:sp>
        <p:nvSpPr>
          <p:cNvPr id="5" name="WordArt 15"/>
          <p:cNvSpPr>
            <a:spLocks noChangeArrowheads="1" noChangeShapeType="1" noTextEdit="1"/>
          </p:cNvSpPr>
          <p:nvPr/>
        </p:nvSpPr>
        <p:spPr bwMode="auto">
          <a:xfrm>
            <a:off x="3124200" y="1143000"/>
            <a:ext cx="6362700" cy="8477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GIÚP THỎ ĐẾN TRƯỜNG</a:t>
            </a:r>
            <a:endParaRPr lang="en-US" sz="2400" b="1" kern="1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03" b="97484" l="5319" r="96809">
                        <a14:foregroundMark x1="21277" y1="5660" x2="25532" y2="13836"/>
                        <a14:foregroundMark x1="89362" y1="5660" x2="76596" y2="23270"/>
                        <a14:foregroundMark x1="90426" y1="39623" x2="96809" y2="44654"/>
                        <a14:foregroundMark x1="81915" y1="79245" x2="74468" y2="98113"/>
                        <a14:foregroundMark x1="27660" y1="93711" x2="5319" y2="96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048000"/>
            <a:ext cx="1600200" cy="250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Snip Diagonal Corner Rectangle 3"/>
              <p:cNvSpPr/>
              <p:nvPr/>
            </p:nvSpPr>
            <p:spPr>
              <a:xfrm>
                <a:off x="3222547" y="553394"/>
                <a:ext cx="6705599" cy="1563288"/>
              </a:xfrm>
              <a:prstGeom prst="snip2DiagRect">
                <a:avLst>
                  <a:gd name="adj1" fmla="val 0"/>
                  <a:gd name="adj2" fmla="val 31233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77382" tIns="38690" rIns="77382" bIns="38690" rtlCol="0" anchor="ctr"/>
              <a:lstStyle>
                <a:defPPr>
                  <a:defRPr lang="en-US">
                    <a:solidFill>
                      <a:schemeClr val="dk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91845"/>
                <a:r>
                  <a:rPr lang="en-US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en-US" sz="32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79184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0000FF"/>
                          </a:solidFill>
                          <a:latin typeface="Cambria Math" panose="02040503050406030204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547" y="553394"/>
                <a:ext cx="6705599" cy="1563288"/>
              </a:xfrm>
              <a:prstGeom prst="snip2DiagRect">
                <a:avLst>
                  <a:gd name="adj1" fmla="val 0"/>
                  <a:gd name="adj2" fmla="val 31233"/>
                </a:avLst>
              </a:prstGeom>
              <a:blipFill rotWithShape="1">
                <a:blip r:embed="rId1"/>
                <a:stretch>
                  <a:fillRect l="-75" t="-345" r="-67" b="-270"/>
                </a:stretch>
              </a:blip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Snip Diagonal Corner Rectangle 5"/>
              <p:cNvSpPr/>
              <p:nvPr/>
            </p:nvSpPr>
            <p:spPr>
              <a:xfrm>
                <a:off x="3664526" y="3104206"/>
                <a:ext cx="5638799" cy="1066800"/>
              </a:xfrm>
              <a:prstGeom prst="snip2DiagRect">
                <a:avLst>
                  <a:gd name="adj1" fmla="val 0"/>
                  <a:gd name="adj2" fmla="val 39309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382" tIns="38690" rIns="77382" bIns="38690"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765"/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án:</a:t>
                </a:r>
                <a14:m>
                  <m:oMath xmlns:m="http://schemas.openxmlformats.org/officeDocument/2006/math">
                    <m:r>
                      <a:rPr lang="en-US" sz="4000" b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en-US" sz="40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den>
                    </m:f>
                    <m:r>
                      <a:rPr lang="en-US" sz="40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Aari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𝟐𝟎</m:t>
                        </m:r>
                      </m:den>
                    </m:f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/>
                      </a:rPr>
                      <m:t> </m:t>
                    </m:r>
                  </m:oMath>
                </a14:m>
                <a:endParaRPr lang="vi-VN" sz="4000" b="1" dirty="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Snip Diagonal Corner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526" y="3104206"/>
                <a:ext cx="5638799" cy="1066800"/>
              </a:xfrm>
              <a:prstGeom prst="snip2DiagRect">
                <a:avLst>
                  <a:gd name="adj1" fmla="val 0"/>
                  <a:gd name="adj2" fmla="val 39309"/>
                </a:avLst>
              </a:prstGeom>
              <a:blipFill rotWithShape="1">
                <a:blip r:embed="rId2"/>
                <a:stretch>
                  <a:fillRect l="-123" t="-626" r="-102" b="-565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62" y="0"/>
            <a:ext cx="12368562" cy="6858000"/>
          </a:xfrm>
          <a:prstGeom prst="rect">
            <a:avLst/>
          </a:prstGeom>
        </p:spPr>
      </p:pic>
      <p:sp>
        <p:nvSpPr>
          <p:cNvPr id="3" name="WordArt 15"/>
          <p:cNvSpPr>
            <a:spLocks noChangeArrowheads="1" noChangeShapeType="1" noTextEdit="1"/>
          </p:cNvSpPr>
          <p:nvPr/>
        </p:nvSpPr>
        <p:spPr bwMode="auto">
          <a:xfrm>
            <a:off x="3243942" y="225491"/>
            <a:ext cx="6738257" cy="8477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GIÚP THỎ ĐẾN TRƯỜNG</a:t>
            </a:r>
            <a:endParaRPr lang="en-US" sz="2400" b="1" kern="1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87" b="98113" l="8511" r="96809">
                        <a14:foregroundMark x1="23404" y1="6289" x2="28723" y2="22642"/>
                        <a14:foregroundMark x1="87234" y1="1887" x2="67021" y2="35849"/>
                        <a14:foregroundMark x1="93617" y1="42767" x2="86170" y2="42138"/>
                        <a14:foregroundMark x1="76596" y1="80503" x2="96809" y2="95597"/>
                        <a14:foregroundMark x1="30851" y1="91824" x2="11702" y2="98113"/>
                        <a14:foregroundMark x1="26596" y1="86792" x2="9574" y2="96855"/>
                        <a14:foregroundMark x1="38298" y1="40252" x2="73404" y2="4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48" y="3200400"/>
            <a:ext cx="1335795" cy="2311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1365 L 0.04765 -0.03635 C 0.05755 -0.04723 0.07239 -0.05301 0.08802 -0.05301 C 0.10586 -0.05301 0.12005 -0.04723 0.12994 -0.03635 L 0.17773 0.01365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2696877" y="439940"/>
            <a:ext cx="6003945" cy="555193"/>
          </a:xfrm>
          <a:prstGeom prst="rect">
            <a:avLst/>
          </a:prstGeom>
          <a:noFill/>
        </p:spPr>
        <p:txBody>
          <a:bodyPr wrap="square" lIns="77385" tIns="38692" rIns="77385" bIns="3869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91845"/>
            <a:r>
              <a:rPr lang="en-US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nip Diagonal Corner Rectangle 3"/>
              <p:cNvSpPr/>
              <p:nvPr/>
            </p:nvSpPr>
            <p:spPr>
              <a:xfrm>
                <a:off x="2133599" y="1121998"/>
                <a:ext cx="7924802" cy="1299135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385" tIns="38692" rIns="77385" bIns="38692"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791845"/>
                <a:r>
                  <a:rPr lang="en-US" sz="3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kết quả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791845"/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?</a:t>
                </a:r>
                <a:endPara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599" y="1121998"/>
                <a:ext cx="7924802" cy="1299135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blipFill rotWithShape="1">
                <a:blip r:embed="rId1"/>
                <a:stretch>
                  <a:fillRect l="-88" t="-1218" r="-80" b="-1182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6-Point Star 5"/>
              <p:cNvSpPr/>
              <p:nvPr/>
            </p:nvSpPr>
            <p:spPr>
              <a:xfrm>
                <a:off x="3102652" y="3106933"/>
                <a:ext cx="5271823" cy="3311126"/>
              </a:xfrm>
              <a:prstGeom prst="star6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77385" tIns="38692" rIns="77385" bIns="38692" rtlCol="0" anchor="ctr"/>
              <a:lstStyle>
                <a:defPPr>
                  <a:defRPr lang="en-US">
                    <a:solidFill>
                      <a:schemeClr val="dk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765"/>
                <a:r>
                  <a:rPr lang="en-US" sz="4400" b="1" dirty="0">
                    <a:solidFill>
                      <a:schemeClr val="tx1"/>
                    </a:solidFill>
                  </a:rPr>
                  <a:t>Đáp án: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vi-VN" sz="4800" b="1" dirty="0">
                  <a:solidFill>
                    <a:schemeClr val="tx1"/>
                  </a:solidFill>
                  <a:latin typeface="Aaril"/>
                </a:endParaRPr>
              </a:p>
            </p:txBody>
          </p:sp>
        </mc:Choice>
        <mc:Fallback>
          <p:sp>
            <p:nvSpPr>
              <p:cNvPr id="4" name="6-Point Star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652" y="3106933"/>
                <a:ext cx="5271823" cy="3311126"/>
              </a:xfrm>
              <a:prstGeom prst="star6">
                <a:avLst/>
              </a:prstGeom>
              <a:blipFill rotWithShape="1">
                <a:blip r:embed="rId2"/>
                <a:stretch>
                  <a:fillRect l="-314" t="-265" r="-299" b="-246"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216"/>
            <a:ext cx="12368562" cy="6858000"/>
          </a:xfrm>
          <a:prstGeom prst="rect">
            <a:avLst/>
          </a:prstGeom>
        </p:spPr>
      </p:pic>
      <p:sp>
        <p:nvSpPr>
          <p:cNvPr id="3" name="WordArt 15"/>
          <p:cNvSpPr>
            <a:spLocks noChangeArrowheads="1" noChangeShapeType="1" noTextEdit="1"/>
          </p:cNvSpPr>
          <p:nvPr/>
        </p:nvSpPr>
        <p:spPr bwMode="auto">
          <a:xfrm>
            <a:off x="3188318" y="228601"/>
            <a:ext cx="6717681" cy="8477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GIÚP THỎ ĐẾN TRƯỜNG</a:t>
            </a:r>
            <a:endParaRPr lang="en-US" sz="2400" b="1" kern="1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45" b="99371" l="8511" r="95745">
                        <a14:foregroundMark x1="22340" y1="7547" x2="24468" y2="10692"/>
                        <a14:foregroundMark x1="87234" y1="3145" x2="69149" y2="22642"/>
                        <a14:foregroundMark x1="14894" y1="95597" x2="51064" y2="79245"/>
                        <a14:foregroundMark x1="58511" y1="89937" x2="95745" y2="99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244" y="3395603"/>
            <a:ext cx="1374156" cy="2148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02839 -0.06505 C 0.03437 -0.07963 0.04336 -0.08727 0.0526 -0.08727 C 0.06328 -0.08727 0.07187 -0.07963 0.07773 -0.06505 L 0.10638 3.33333E-6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4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2942886" y="1406642"/>
            <a:ext cx="6613153" cy="555201"/>
          </a:xfrm>
          <a:prstGeom prst="rect">
            <a:avLst/>
          </a:prstGeom>
          <a:noFill/>
        </p:spPr>
        <p:txBody>
          <a:bodyPr wrap="square" lIns="77393" tIns="38696" rIns="77393" bIns="38696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92480"/>
            <a:r>
              <a:rPr lang="en-US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nip Diagonal Corner Rectangle 3"/>
          <p:cNvSpPr/>
          <p:nvPr/>
        </p:nvSpPr>
        <p:spPr>
          <a:xfrm>
            <a:off x="2057400" y="1565158"/>
            <a:ext cx="8077200" cy="1524000"/>
          </a:xfrm>
          <a:prstGeom prst="snip2DiagRect">
            <a:avLst>
              <a:gd name="adj1" fmla="val 0"/>
              <a:gd name="adj2" fmla="val 3008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792480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nip Diagonal Corner Rectangle 4"/>
          <p:cNvSpPr/>
          <p:nvPr/>
        </p:nvSpPr>
        <p:spPr>
          <a:xfrm>
            <a:off x="2057400" y="3622558"/>
            <a:ext cx="8077200" cy="1828800"/>
          </a:xfrm>
          <a:prstGeom prst="snip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7393" tIns="38696" rIns="77393" bIns="38696"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3765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81" y="0"/>
            <a:ext cx="12368562" cy="6858000"/>
          </a:xfrm>
          <a:prstGeom prst="rect">
            <a:avLst/>
          </a:prstGeom>
        </p:spPr>
      </p:pic>
      <p:sp>
        <p:nvSpPr>
          <p:cNvPr id="3" name="WordArt 15"/>
          <p:cNvSpPr>
            <a:spLocks noChangeArrowheads="1" noChangeShapeType="1" noTextEdit="1"/>
          </p:cNvSpPr>
          <p:nvPr/>
        </p:nvSpPr>
        <p:spPr bwMode="auto">
          <a:xfrm>
            <a:off x="2749240" y="259905"/>
            <a:ext cx="6693519" cy="8477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GIÚP THỎ ĐẾN TRƯỜNG</a:t>
            </a:r>
            <a:endParaRPr lang="en-US" sz="2400" b="1" kern="1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12" l="7143" r="97449">
                        <a14:foregroundMark x1="17857" y1="6863" x2="22959" y2="15033"/>
                        <a14:foregroundMark x1="94898" y1="4902" x2="84184" y2="16340"/>
                        <a14:foregroundMark x1="8163" y1="98039" x2="33163" y2="91176"/>
                        <a14:foregroundMark x1="71429" y1="96405" x2="97959" y2="98366"/>
                        <a14:foregroundMark x1="50510" y1="32353" x2="76020" y2="38562"/>
                        <a14:foregroundMark x1="46429" y1="39869" x2="32653" y2="41503"/>
                        <a14:foregroundMark x1="71429" y1="34641" x2="71429" y2="48039"/>
                        <a14:foregroundMark x1="16327" y1="5882" x2="20918" y2="1634"/>
                        <a14:foregroundMark x1="86224" y1="7516" x2="95918" y2="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3581400"/>
            <a:ext cx="1363412" cy="2128592"/>
          </a:xfrm>
          <a:prstGeom prst="rect">
            <a:avLst/>
          </a:prstGeom>
        </p:spPr>
      </p:pic>
      <p:sp>
        <p:nvSpPr>
          <p:cNvPr id="5" name="Cloud Callout 17"/>
          <p:cNvSpPr/>
          <p:nvPr/>
        </p:nvSpPr>
        <p:spPr>
          <a:xfrm>
            <a:off x="2330390" y="1308042"/>
            <a:ext cx="7475308" cy="1441279"/>
          </a:xfrm>
          <a:prstGeom prst="cloudCallout">
            <a:avLst>
              <a:gd name="adj1" fmla="val 25262"/>
              <a:gd name="adj2" fmla="val 1100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0319 -0.11319 C 0.03841 -0.13819 0.05143 -0.15486 0.06641 -0.16157 C 0.08294 -0.16898 0.09844 -0.16481 0.11081 -0.14861 L 0.16979 -0.07523 " pathEditMode="relative" rAng="20760000" ptsTypes="AAA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9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3532</Words>
  <Application>WPS Presentation</Application>
  <PresentationFormat>Widescreen</PresentationFormat>
  <Paragraphs>652</Paragraphs>
  <Slides>26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18</vt:i4>
      </vt:variant>
      <vt:variant>
        <vt:lpstr>幻灯片标题</vt:lpstr>
      </vt:variant>
      <vt:variant>
        <vt:i4>26</vt:i4>
      </vt:variant>
    </vt:vector>
  </HeadingPairs>
  <TitlesOfParts>
    <vt:vector size="74" baseType="lpstr">
      <vt:lpstr>Arial</vt:lpstr>
      <vt:lpstr>SimSun</vt:lpstr>
      <vt:lpstr>Wingdings</vt:lpstr>
      <vt:lpstr>Lucida Sans Unicode</vt:lpstr>
      <vt:lpstr>Lucida Sans Unicode</vt:lpstr>
      <vt:lpstr>Wingdings 3</vt:lpstr>
      <vt:lpstr>Verdana</vt:lpstr>
      <vt:lpstr>Wingdings 2</vt:lpstr>
      <vt:lpstr>Wingdings 2</vt:lpstr>
      <vt:lpstr>Times New Roman</vt:lpstr>
      <vt:lpstr>Times New Roman</vt:lpstr>
      <vt:lpstr>Cambria Math</vt:lpstr>
      <vt:lpstr>Cambria Math</vt:lpstr>
      <vt:lpstr>Aaril</vt:lpstr>
      <vt:lpstr>#9Slide03 NettoOTLight</vt:lpstr>
      <vt:lpstr>Microsoft YaHei</vt:lpstr>
      <vt:lpstr>Arial Unicode MS</vt:lpstr>
      <vt:lpstr>Calibri</vt:lpstr>
      <vt:lpstr>Wingdings 3</vt:lpstr>
      <vt:lpstr>Verdana</vt:lpstr>
      <vt:lpstr>MS Mincho</vt:lpstr>
      <vt:lpstr>VNI-Times</vt:lpstr>
      <vt:lpstr>#9Slide03 Arima Madurai Black</vt:lpstr>
      <vt:lpstr>MS PGothic</vt:lpstr>
      <vt:lpstr>#9Slide03 AllRoundGothic</vt:lpstr>
      <vt:lpstr>Calibri Light</vt:lpstr>
      <vt:lpstr>2_Concourse</vt:lpstr>
      <vt:lpstr>1_Office Theme</vt:lpstr>
      <vt:lpstr>Office Theme</vt:lpstr>
      <vt:lpstr>3_Office Theme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Đinh Thu Hà</cp:lastModifiedBy>
  <cp:revision>269</cp:revision>
  <dcterms:created xsi:type="dcterms:W3CDTF">2021-02-25T03:05:00Z</dcterms:created>
  <dcterms:modified xsi:type="dcterms:W3CDTF">2022-02-25T14:32:53Z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490F643BEDBE45EFB19EB3CC99395EBE</vt:lpwstr>
  </property>
  <property fmtid="{D5CDD505-2E9C-101B-9397-08002B2CF9AE}" pid="3" name="KSOProductBuildVer">
    <vt:lpwstr>1033-11.2.0.10463</vt:lpwstr>
  </property>
</Properties>
</file>