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67" r:id="rId4"/>
    <p:sldId id="257" r:id="rId5"/>
    <p:sldId id="275" r:id="rId6"/>
    <p:sldId id="274" r:id="rId7"/>
    <p:sldId id="258" r:id="rId8"/>
    <p:sldId id="270" r:id="rId9"/>
    <p:sldId id="259" r:id="rId10"/>
    <p:sldId id="271" r:id="rId11"/>
    <p:sldId id="276" r:id="rId12"/>
    <p:sldId id="277" r:id="rId13"/>
    <p:sldId id="278" r:id="rId14"/>
    <p:sldId id="286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6">
          <p15:clr>
            <a:srgbClr val="A4A3A4"/>
          </p15:clr>
        </p15:guide>
        <p15:guide id="2" pos="2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586"/>
        <p:guide pos="2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A770B-FAE4-422D-823D-1BE3DE3E1D6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30B50-152B-4EEF-9323-53DB4D4AA6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019CD1B-3628-4DF9-912E-C0915975AB7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A6E48F5-C2AF-4F47-A75D-0ED560070C8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07E73AC-5A21-4DD6-9C76-C7DB4112618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8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8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CDB2E19-FE45-4DAA-9EA7-BA3E4B24BFF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579E675-2F02-4640-860E-E157C5A8222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9369096-E1A5-4511-BCBE-6DF96F9C065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B8703D6-07C4-4887-849B-CAACA84AD66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280005B-2B02-4068-9334-44ECD41688D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2BB187B-0451-40B1-8D83-4E2C03238CE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1F767FD-E940-4E80-A281-D3596C68A6E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2993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2993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An Thi Nga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E1BF7A2-1B24-443E-B5F4-7CE5B76B037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28A2-6243-4F00-BB70-7F562BB327D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E644-F362-4161-B2D7-62462D2D9976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74B7-F643-4C09-946C-4C81AF20CFF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F12E-87C1-4B17-B055-4240FD84035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46DA-D389-46B6-B169-B4A19B9A63CC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432C-96BB-4E51-8D70-F8E15408FE8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3217-B1A9-40A7-9511-70F133759A8E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C813-2792-4969-999A-68D07C0BF89B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9E8D-5B59-4100-B341-9AED3BA34FE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9CA1-D49F-4289-860F-8D33D41D3BD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BE65-08A0-46B6-86BE-AD3BE5DB8BC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22D1-7B1A-4571-8C6C-A29D9878657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02CDD-76CF-42A0-A6F7-F49EFFA9BC0A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7A3D-253F-467D-8A4C-5F8824A304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2"/>
          <p:cNvSpPr>
            <a:spLocks noChangeArrowheads="1"/>
          </p:cNvSpPr>
          <p:nvPr/>
        </p:nvSpPr>
        <p:spPr bwMode="auto">
          <a:xfrm>
            <a:off x="715963" y="3751661"/>
            <a:ext cx="3802062" cy="1082278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Freeform 11"/>
          <p:cNvSpPr>
            <a:spLocks noChangeArrowheads="1"/>
          </p:cNvSpPr>
          <p:nvPr/>
        </p:nvSpPr>
        <p:spPr bwMode="auto">
          <a:xfrm>
            <a:off x="-17463" y="4338638"/>
            <a:ext cx="3765551" cy="62865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1" y="4338638"/>
            <a:ext cx="3402013" cy="819150"/>
            <a:chOff x="0" y="0"/>
            <a:chExt cx="2151" cy="688"/>
          </a:xfrm>
        </p:grpSpPr>
        <p:pic>
          <p:nvPicPr>
            <p:cNvPr id="2059" name="Right Triangle 1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83" y="401"/>
              <a:ext cx="1071" cy="227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Lucida Sans Unicode" panose="020B0602030504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3" name="Straight Connector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29114"/>
            <a:ext cx="3402013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Placeholder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Text Placeholder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4806555"/>
            <a:ext cx="1919288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750" u="none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5" name="Footer Placeholder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4806555"/>
            <a:ext cx="2351087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750" u="none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An Thi Nga</a:t>
            </a:r>
          </a:p>
        </p:txBody>
      </p:sp>
      <p:sp>
        <p:nvSpPr>
          <p:cNvPr id="1036" name="Slide Number Placeholder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4806555"/>
            <a:ext cx="366712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750" u="none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1E09A-02B5-4A25-8623-10EA6C2EAE6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>
          <a:solidFill>
            <a:schemeClr val="tx1"/>
          </a:solidFill>
          <a:latin typeface="+mn-lt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>
          <a:solidFill>
            <a:schemeClr val="tx1"/>
          </a:solidFill>
          <a:latin typeface="+mn-lt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>
          <a:solidFill>
            <a:schemeClr val="tx1"/>
          </a:solidFill>
          <a:latin typeface="+mn-lt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>
          <a:solidFill>
            <a:schemeClr val="tx1"/>
          </a:solidFill>
          <a:latin typeface="+mn-lt"/>
        </a:defRPr>
      </a:lvl5pPr>
      <a:lvl6pPr marL="13716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>
          <a:solidFill>
            <a:schemeClr val="tx1"/>
          </a:solidFill>
          <a:latin typeface="+mn-lt"/>
        </a:defRPr>
      </a:lvl6pPr>
      <a:lvl7pPr marL="17145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>
          <a:solidFill>
            <a:schemeClr val="tx1"/>
          </a:solidFill>
          <a:latin typeface="+mn-lt"/>
        </a:defRPr>
      </a:lvl7pPr>
      <a:lvl8pPr marL="20574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>
          <a:solidFill>
            <a:schemeClr val="tx1"/>
          </a:solidFill>
          <a:latin typeface="+mn-lt"/>
        </a:defRPr>
      </a:lvl8pPr>
      <a:lvl9pPr marL="24003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3DEB8-180D-4555-8E53-F70E4FD3BCB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oa lá (tròn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510" y="51435"/>
            <a:ext cx="9857105" cy="535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72820" y="1437640"/>
            <a:ext cx="6771005" cy="19380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Môn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: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Tập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văn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anose="020B06030503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Lớp</a:t>
            </a:r>
            <a:r>
              <a:rPr lang="en-US" sz="3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: 4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anose="020B06030503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Bài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: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Luyện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tập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phát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triển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câu</a:t>
            </a:r>
            <a:r>
              <a:rPr 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anose="020B0603050302020204" pitchFamily="34" charset="0"/>
              </a:rPr>
              <a:t>chuyện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5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8053313" cy="1076326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thao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triển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768" y="2691622"/>
            <a:ext cx="8036853" cy="682850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88685"/>
            <a:ext cx="8053314" cy="549320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HP001 4H" panose="020B0603050302020204" charset="0"/>
                <a:cs typeface="HP001 4H" panose="020B0603050302020204" charset="0"/>
              </a:rPr>
              <a:t>V</a:t>
            </a:r>
            <a:r>
              <a:rPr lang="vi-VN" altLang="en-US" u="sng" dirty="0">
                <a:solidFill>
                  <a:srgbClr val="FF0000"/>
                </a:solidFill>
                <a:latin typeface="HP001 4H" panose="020B0603050302020204" charset="0"/>
                <a:cs typeface="HP001 4H" panose="020B0603050302020204" charset="0"/>
              </a:rPr>
              <a:t>ận dụng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960" y="1200150"/>
            <a:ext cx="8956040" cy="339471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Kể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lại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câu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chuyện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trong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mơ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gặp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bà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tiên</a:t>
            </a:r>
            <a:r>
              <a:rPr lang="vi-VN" altLang="en-US" sz="2800" dirty="0" err="1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vi-VN" altLang="en-US" sz="2800" dirty="0">
                <a:latin typeface="HP001 4H" panose="020B0603050302020204" charset="0"/>
                <a:cs typeface="HP001 4H" panose="020B0603050302020204" charset="0"/>
              </a:rPr>
              <a:t>c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ho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người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thân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nghe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Làm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bài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1, 3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trang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82 SGK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chuẩn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bị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cho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bài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tiếp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theo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: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Luyện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tập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phát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triển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câu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 </a:t>
            </a:r>
            <a:r>
              <a:rPr lang="en-US" sz="2800" dirty="0" err="1">
                <a:latin typeface="HP001 4H" panose="020B0603050302020204" charset="0"/>
                <a:cs typeface="HP001 4H" panose="020B0603050302020204" charset="0"/>
              </a:rPr>
              <a:t>chuyện</a:t>
            </a:r>
            <a:r>
              <a:rPr lang="en-US" sz="2800" dirty="0">
                <a:latin typeface="HP001 4H" panose="020B0603050302020204" charset="0"/>
                <a:cs typeface="HP001 4H" panose="020B0603050302020204" charset="0"/>
              </a:rPr>
              <a:t>.</a:t>
            </a:r>
          </a:p>
        </p:txBody>
      </p:sp>
      <p:pic>
        <p:nvPicPr>
          <p:cNvPr id="4" name="Content Placeholder 3" descr="pp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3940" y="3033395"/>
            <a:ext cx="3131820" cy="2041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48" y="187513"/>
            <a:ext cx="7309202" cy="45783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9" y="2882663"/>
            <a:ext cx="9107807" cy="22611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028" y="2779600"/>
            <a:ext cx="6420930" cy="22194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45993" y="1046831"/>
            <a:ext cx="8080624" cy="1344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vi-VN" altLang="zh-CN" sz="3255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CHÚC CÁC CON </a:t>
            </a:r>
          </a:p>
          <a:p>
            <a:pPr lvl="0" algn="ctr" defTabSz="1500505">
              <a:spcBef>
                <a:spcPct val="50000"/>
              </a:spcBef>
            </a:pPr>
            <a:r>
              <a:rPr lang="vi-VN" altLang="zh-CN" sz="3255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CHĂM NGOAN HỌC GIỎI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" y="0"/>
            <a:ext cx="9092565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999" y="771355"/>
            <a:ext cx="266316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0"/>
              </a:rPr>
              <a:t>Khởi</a:t>
            </a:r>
            <a:r>
              <a:rPr lang="en-US" sz="27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0"/>
              </a:rPr>
              <a:t> </a:t>
            </a:r>
            <a:r>
              <a:rPr lang="en-US" sz="2700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0"/>
              </a:rPr>
              <a:t>động</a:t>
            </a:r>
            <a:r>
              <a:rPr lang="en-US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4 hàng" panose="020B0603050302020204" pitchFamily="34" charset="0"/>
              </a:rPr>
              <a:t>:</a:t>
            </a:r>
            <a:endParaRPr lang="en-US" sz="1500" b="1" u="sng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060" y="1564005"/>
            <a:ext cx="72447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Em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hãy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đọc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một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đoạn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văn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đã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viết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hoàn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chỉnh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của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truyện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Vào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nghề</a:t>
            </a:r>
            <a:r>
              <a:rPr lang="en-US" sz="2700" b="1" dirty="0"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468630" y="483870"/>
            <a:ext cx="8230235" cy="3816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127125" y="699770"/>
            <a:ext cx="6459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Chủ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nhật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ngày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24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tháng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10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năm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2021.</a:t>
            </a:r>
            <a:endParaRPr lang="en-US" sz="2400" dirty="0">
              <a:solidFill>
                <a:schemeClr val="tx1"/>
              </a:solidFill>
              <a:latin typeface="HP001 4H" panose="020B0603050302020204" charset="0"/>
              <a:cs typeface="HP001 4H" panose="020B0603050302020204" charset="0"/>
            </a:endParaRPr>
          </a:p>
          <a:p>
            <a:pPr algn="ctr"/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Tập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làm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văn</a:t>
            </a:r>
            <a:endParaRPr lang="en-US" sz="2400" dirty="0">
              <a:solidFill>
                <a:schemeClr val="tx1"/>
              </a:solidFill>
              <a:latin typeface="HP001 4H" panose="020B0603050302020204" charset="0"/>
              <a:cs typeface="HP001 4H" panose="020B0603050302020204" charset="0"/>
            </a:endParaRPr>
          </a:p>
          <a:p>
            <a:pPr algn="ctr"/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Luyện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tập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phát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triển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câu</a:t>
            </a:r>
            <a:r>
              <a:rPr lang="en-US" sz="2400" dirty="0"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en-US" sz="2400" dirty="0" err="1">
                <a:latin typeface="HP001 4H" panose="020B0603050302020204" charset="0"/>
                <a:cs typeface="HP001 4H" panose="020B0603050302020204" charset="0"/>
                <a:sym typeface="+mn-ea"/>
              </a:rPr>
              <a:t>chuyện</a:t>
            </a:r>
            <a:endParaRPr lang="en-US" sz="2400" dirty="0" err="1">
              <a:solidFill>
                <a:schemeClr val="tx1"/>
              </a:solidFill>
              <a:latin typeface="HP001 4H" panose="020B0603050302020204" charset="0"/>
              <a:cs typeface="HP001 4H" panose="020B0603050302020204" charset="0"/>
              <a:sym typeface="+mn-ea"/>
            </a:endParaRPr>
          </a:p>
        </p:txBody>
      </p:sp>
      <p:pic>
        <p:nvPicPr>
          <p:cNvPr id="5" name="Picture 4" descr="pp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94162" l="9855" r="91438">
                        <a14:foregroundMark x1="9208" y1="79442" x2="17771" y2="91371"/>
                        <a14:foregroundMark x1="17771" y1="91371" x2="30048" y2="90355"/>
                        <a14:foregroundMark x1="30048" y1="90355" x2="30372" y2="90355"/>
                        <a14:foregroundMark x1="7270" y1="79442" x2="13893" y2="94416"/>
                        <a14:foregroundMark x1="13893" y1="94416" x2="16640" y2="94416"/>
                        <a14:foregroundMark x1="91115" y1="90102" x2="91438" y2="87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9630" y="2407285"/>
            <a:ext cx="434086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8053313" cy="1076326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quen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thao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triển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768" y="2691622"/>
            <a:ext cx="8036853" cy="682850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88685"/>
            <a:ext cx="8053314" cy="549320"/>
            <a:chOff x="-8052" y="1836323"/>
            <a:chExt cx="9469072" cy="732846"/>
          </a:xfrm>
        </p:grpSpPr>
        <p:sp>
          <p:nvSpPr>
            <p:cNvPr id="16" name="Rectangle 15"/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2352" y="26899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120" y="781050"/>
            <a:ext cx="859409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err="1">
                <a:latin typeface="HP001 4 hàng" panose="020B0603050302020204" pitchFamily="34" charset="0"/>
              </a:rPr>
              <a:t>Đề</a:t>
            </a:r>
            <a:r>
              <a:rPr lang="en-US" sz="2100" b="1" u="sng" dirty="0">
                <a:latin typeface="HP001 4 hàng" panose="020B0603050302020204" pitchFamily="34" charset="0"/>
              </a:rPr>
              <a:t> </a:t>
            </a:r>
            <a:r>
              <a:rPr lang="en-US" sz="2100" b="1" u="sng" dirty="0" err="1">
                <a:latin typeface="HP001 4 hàng" panose="020B0603050302020204" pitchFamily="34" charset="0"/>
              </a:rPr>
              <a:t>bài</a:t>
            </a:r>
            <a:r>
              <a:rPr lang="en-US" sz="2100" b="1" u="sng" dirty="0">
                <a:latin typeface="HP001 4 hàng" panose="020B0603050302020204" pitchFamily="34" charset="0"/>
              </a:rPr>
              <a:t>: </a:t>
            </a:r>
          </a:p>
          <a:p>
            <a:r>
              <a:rPr lang="en-US" sz="2100" b="1" dirty="0" err="1">
                <a:latin typeface="HP001 4 hàng" panose="020B0603050302020204" pitchFamily="34" charset="0"/>
              </a:rPr>
              <a:t>Trong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giấc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mơ</a:t>
            </a:r>
            <a:r>
              <a:rPr lang="en-US" sz="2100" b="1" dirty="0">
                <a:latin typeface="HP001 4 hàng" panose="020B0603050302020204" pitchFamily="34" charset="0"/>
              </a:rPr>
              <a:t>, </a:t>
            </a:r>
            <a:r>
              <a:rPr lang="en-US" sz="2100" b="1" dirty="0" err="1"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được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một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cho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và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đã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thực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hiện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cả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đó</a:t>
            </a:r>
            <a:r>
              <a:rPr lang="en-US" sz="2100" b="1" dirty="0">
                <a:latin typeface="HP001 4 hàng" panose="020B0603050302020204" pitchFamily="34" charset="0"/>
              </a:rPr>
              <a:t>. </a:t>
            </a:r>
            <a:r>
              <a:rPr lang="en-US" sz="2100" b="1" dirty="0" err="1">
                <a:latin typeface="HP001 4 hàng" panose="020B0603050302020204" pitchFamily="34" charset="0"/>
              </a:rPr>
              <a:t>Hãy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kể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lại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câu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chuyện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ấy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theo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trình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tự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thời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gian</a:t>
            </a:r>
            <a:r>
              <a:rPr lang="en-US" sz="2100" b="1" dirty="0">
                <a:latin typeface="HP001 4 hàng" panose="020B0603050302020204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87387" y="1411745"/>
            <a:ext cx="972108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08013" y="1419365"/>
            <a:ext cx="2592288" cy="27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59198" y="1707649"/>
            <a:ext cx="2052228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648" y="2139168"/>
            <a:ext cx="90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latin typeface="HP001 4 hàng" panose="020B0603050302020204" pitchFamily="34" charset="0"/>
              </a:rPr>
              <a:t>Gợi</a:t>
            </a:r>
            <a:r>
              <a:rPr lang="en-US" sz="1800" b="1" u="sng" dirty="0">
                <a:latin typeface="HP001 4 hàng" panose="020B0603050302020204" pitchFamily="34" charset="0"/>
              </a:rPr>
              <a:t> 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5608" y="4387794"/>
            <a:ext cx="6740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HP001 4 hàng" panose="020B0603050302020204" pitchFamily="34" charset="0"/>
              </a:rPr>
              <a:t>Kể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chuyện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theo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trình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tự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thời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gian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là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như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thế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nào</a:t>
            </a:r>
            <a:r>
              <a:rPr lang="en-US" sz="2100" b="1" dirty="0">
                <a:latin typeface="HP001 4 hàng" panose="020B0603050302020204" pitchFamily="34" charset="0"/>
              </a:rPr>
              <a:t>?</a:t>
            </a:r>
          </a:p>
        </p:txBody>
      </p:sp>
      <p:pic>
        <p:nvPicPr>
          <p:cNvPr id="22" name="Picture 5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2698" y="4068597"/>
            <a:ext cx="13144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9110" y="4227586"/>
            <a:ext cx="10144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j03957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3066" y="51362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942982" y="267366"/>
            <a:ext cx="1043759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3300"/>
                </a:solidFill>
              </a:rPr>
              <a:t>SGK/75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" y="3258820"/>
            <a:ext cx="609028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" y="3651885"/>
            <a:ext cx="562737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5165" y="2555875"/>
            <a:ext cx="73875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HP001 4 hàng" panose="020B0603050302020204" pitchFamily="34" charset="0"/>
              </a:rPr>
              <a:t>1. </a:t>
            </a:r>
            <a:r>
              <a:rPr lang="en-US" sz="2100" b="1" dirty="0" err="1"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mơ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thấy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mình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gặp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trong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hoàn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cảnh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nào</a:t>
            </a:r>
            <a:r>
              <a:rPr lang="en-US" sz="2100" b="1" dirty="0">
                <a:latin typeface="HP001 4 hàng" panose="020B0603050302020204" pitchFamily="34" charset="0"/>
              </a:rPr>
              <a:t> ? </a:t>
            </a:r>
            <a:r>
              <a:rPr lang="en-US" sz="2100" b="1" dirty="0" err="1">
                <a:latin typeface="HP001 4 hàng" panose="020B0603050302020204" pitchFamily="34" charset="0"/>
              </a:rPr>
              <a:t>Vì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sao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lại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cho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latin typeface="HP001 4 hàng" panose="020B0603050302020204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18" grpId="0"/>
      <p:bldP spid="18" grpId="1"/>
      <p:bldP spid="21" grpId="0" bldLvl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105" y="295910"/>
            <a:ext cx="6630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715" y="993775"/>
            <a:ext cx="879348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Đề</a:t>
            </a:r>
            <a:r>
              <a:rPr lang="en-US" sz="2100" b="1" u="sng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2100" b="1" u="sng" dirty="0">
                <a:solidFill>
                  <a:prstClr val="black"/>
                </a:solidFill>
                <a:latin typeface="HP001 4 hàng" panose="020B0603050302020204" pitchFamily="34" charset="0"/>
              </a:rPr>
              <a:t>: </a:t>
            </a:r>
          </a:p>
          <a:p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giấc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mơ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một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đã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hiện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cả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đó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.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Hãy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kể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câu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chuyện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ấy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theo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trình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thời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gian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37920" y="1635760"/>
            <a:ext cx="913765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5555" y="1635760"/>
            <a:ext cx="1297305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460" y="2284095"/>
            <a:ext cx="1210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Gợi</a:t>
            </a:r>
            <a:r>
              <a:rPr lang="en-US" sz="1800" b="1" u="sng" dirty="0">
                <a:solidFill>
                  <a:prstClr val="black"/>
                </a:solidFill>
                <a:latin typeface="HP001 4 hàng" panose="020B0603050302020204" pitchFamily="34" charset="0"/>
              </a:rPr>
              <a:t> 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565" y="2787650"/>
            <a:ext cx="872363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1.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mơ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thấy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mình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gặp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cảnh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nào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?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Vì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sao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?</a:t>
            </a:r>
          </a:p>
        </p:txBody>
      </p:sp>
      <p:pic>
        <p:nvPicPr>
          <p:cNvPr id="22" name="Picture 5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08692" y="4156246"/>
            <a:ext cx="13144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761" y="4208618"/>
            <a:ext cx="10144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j03957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164465"/>
            <a:ext cx="104521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524115" y="373380"/>
            <a:ext cx="139319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3300"/>
                </a:solidFill>
              </a:rPr>
              <a:t>SGK/75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2987675" y="1995805"/>
            <a:ext cx="1944370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" y="796925"/>
            <a:ext cx="3070860" cy="2075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784225"/>
            <a:ext cx="2959100" cy="207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80" y="771525"/>
            <a:ext cx="2712720" cy="21012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3004185"/>
            <a:ext cx="2958465" cy="204724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80" y="3004185"/>
            <a:ext cx="2718435" cy="199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" y="3004185"/>
            <a:ext cx="3070860" cy="2046605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475105" y="295910"/>
            <a:ext cx="6630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377" y="20259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triển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206" y="2230644"/>
            <a:ext cx="90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Gợi</a:t>
            </a:r>
            <a:r>
              <a:rPr lang="en-US" sz="1800" b="1" u="sng" dirty="0">
                <a:solidFill>
                  <a:prstClr val="black"/>
                </a:solidFill>
                <a:latin typeface="HP001 4 hàng" panose="020B0603050302020204" pitchFamily="34" charset="0"/>
              </a:rPr>
              <a:t> 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" y="2630805"/>
            <a:ext cx="80854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1.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mơ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thấy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mình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gặp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cảnh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nào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?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Vì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sao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?</a:t>
            </a:r>
          </a:p>
        </p:txBody>
      </p:sp>
      <p:pic>
        <p:nvPicPr>
          <p:cNvPr id="22" name="Picture 5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08692" y="4128941"/>
            <a:ext cx="13144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126" y="4128608"/>
            <a:ext cx="10144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j03957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606" y="85652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883927" y="294671"/>
            <a:ext cx="1043759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CC3300"/>
                </a:solidFill>
              </a:rPr>
              <a:t>SGK/75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7" y="3332976"/>
            <a:ext cx="58293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4" y="3867634"/>
            <a:ext cx="548282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5"/>
          <p:cNvSpPr txBox="1"/>
          <p:nvPr/>
        </p:nvSpPr>
        <p:spPr>
          <a:xfrm>
            <a:off x="259715" y="993775"/>
            <a:ext cx="879348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Đề</a:t>
            </a:r>
            <a:r>
              <a:rPr lang="en-US" sz="2100" b="1" u="sng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u="sng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2100" b="1" u="sng" dirty="0">
                <a:solidFill>
                  <a:prstClr val="black"/>
                </a:solidFill>
                <a:latin typeface="HP001 4 hàng" panose="020B0603050302020204" pitchFamily="34" charset="0"/>
              </a:rPr>
              <a:t>: </a:t>
            </a:r>
          </a:p>
          <a:p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giấc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mơ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,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được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một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tiên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em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đã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thực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hiện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cả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ba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điều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ước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đó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.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Hãy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kể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câu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chuyện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ấy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theo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trình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thời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gian</a:t>
            </a:r>
            <a:r>
              <a:rPr lang="en-US" sz="2100" b="1" dirty="0">
                <a:solidFill>
                  <a:prstClr val="black"/>
                </a:solidFill>
                <a:latin typeface="HP001 4 hàng" panose="020B0603050302020204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137920" y="1635760"/>
            <a:ext cx="913765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75555" y="1635760"/>
            <a:ext cx="1297305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87675" y="1995805"/>
            <a:ext cx="1944370" cy="0"/>
          </a:xfrm>
          <a:prstGeom prst="line">
            <a:avLst/>
          </a:prstGeom>
          <a:ln w="12700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VNI-Times" pitchFamily="2" charset="0"/>
            <a:cs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VNI-Times" pitchFamily="2" charset="0"/>
            <a:cs typeface="VNI-Times" pitchFamily="2" charset="0"/>
          </a:defRPr>
        </a:defPPr>
      </a:lstStyle>
    </a:lnDef>
  </a:objectDefaults>
  <a:extraClrSchemeLst>
    <a:extraClrScheme>
      <a:clrScheme name="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On-screen Show (16:9)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HP001 4 hàng</vt:lpstr>
      <vt:lpstr>HP001 4H</vt:lpstr>
      <vt:lpstr>HP001 5 hàng</vt:lpstr>
      <vt:lpstr>Lucida Sans Unicode</vt:lpstr>
      <vt:lpstr>Times New Roman</vt:lpstr>
      <vt:lpstr>Verdana</vt:lpstr>
      <vt:lpstr>Wingdings 2</vt:lpstr>
      <vt:lpstr>Wingdings 3</vt:lpstr>
      <vt:lpstr>Office Theme</vt:lpstr>
      <vt:lpstr>Concourse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 kể chuyện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asus</cp:lastModifiedBy>
  <cp:revision>60</cp:revision>
  <dcterms:created xsi:type="dcterms:W3CDTF">2015-09-29T05:19:00Z</dcterms:created>
  <dcterms:modified xsi:type="dcterms:W3CDTF">2021-10-14T16:10:18Z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773F821226704D16918F8AB51834FCF9</vt:lpwstr>
  </property>
  <property fmtid="{D5CDD505-2E9C-101B-9397-08002B2CF9AE}" pid="3" name="KSOProductBuildVer">
    <vt:lpwstr>1033-11.2.0.10323</vt:lpwstr>
  </property>
</Properties>
</file>