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93E-C64F-4990-8402-0B5465FF4F3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9BFC4-A301-4E07-A11A-EFC5C1E25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t>14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22B9-B86C-43BE-8492-927EBA23B9C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48x2048 Mellow Apricot Solid Col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0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598025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D3CC5C79-7874-4798-9E53-C81E20C1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65" y="2454711"/>
            <a:ext cx="7253468" cy="4080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025" y="641024"/>
            <a:ext cx="11190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CHÀO MỪNG CÁC CON ĐẾN VỚI BUỔI HỌC 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5713" y="6001348"/>
            <a:ext cx="35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GVCN: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Nguyễn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Vân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Ly</a:t>
            </a:r>
          </a:p>
        </p:txBody>
      </p:sp>
    </p:spTree>
    <p:extLst>
      <p:ext uri="{BB962C8B-B14F-4D97-AF65-F5344CB8AC3E}">
        <p14:creationId xmlns:p14="http://schemas.microsoft.com/office/powerpoint/2010/main" val="300378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304640859-hoc-sin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5146675" cy="3002280"/>
          </a:xfrm>
          <a:prstGeom prst="rect">
            <a:avLst/>
          </a:prstGeom>
          <a:noFill/>
          <a:ln w="28575" cap="flat" cmpd="sng">
            <a:solidFill>
              <a:srgbClr val="3333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20" name="Text Box 12"/>
          <p:cNvSpPr txBox="1"/>
          <p:nvPr/>
        </p:nvSpPr>
        <p:spPr>
          <a:xfrm>
            <a:off x="464820" y="1143000"/>
            <a:ext cx="51739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dựng trường học để dạy dỗ con em th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người có ích.</a:t>
            </a:r>
            <a:endParaRPr sz="3600" dirty="0">
              <a:solidFill>
                <a:srgbClr val="CC0066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2" name="Text Box 14"/>
          <p:cNvSpPr txBox="1"/>
          <p:nvPr/>
        </p:nvSpPr>
        <p:spPr>
          <a:xfrm>
            <a:off x="465455" y="4114800"/>
            <a:ext cx="52495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bệnh viện, trạm xá để chữa bệnh cho người </a:t>
            </a:r>
            <a:r>
              <a:rPr lang="en-US"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đau 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ốm,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3695065"/>
            <a:ext cx="5226050" cy="27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8337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3983355"/>
            <a:ext cx="4835525" cy="278574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1" name="AutoShape 6" descr="9k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48136" name="Picture 8" descr="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119505"/>
            <a:ext cx="4699000" cy="26435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7" name="Text Box 9"/>
          <p:cNvSpPr txBox="1"/>
          <p:nvPr/>
        </p:nvSpPr>
        <p:spPr>
          <a:xfrm>
            <a:off x="494665" y="0"/>
            <a:ext cx="111455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máy, xí nghiệp, công trường, sáng tạo ra máy bay,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thủy,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du 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vũ trụ,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48139" name="Picture 11" descr="123maybay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066800"/>
            <a:ext cx="5621020" cy="26962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8141" name="Picture 13" descr="11084844-Progres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982720"/>
            <a:ext cx="5620385" cy="28244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56076681"/>
      </p:ext>
    </p:extLst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nuoib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352800"/>
            <a:ext cx="5424805" cy="31242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7110" name="Picture 6" descr="ANd9GcS7i_F_XRRpn8HwNowQhRhdUvJGMRfyvQ7VnREwxNURi-A8EVhTl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5" y="457200"/>
            <a:ext cx="5239385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112" name="Text Box 8"/>
          <p:cNvSpPr txBox="1"/>
          <p:nvPr/>
        </p:nvSpPr>
        <p:spPr>
          <a:xfrm>
            <a:off x="6461125" y="1322070"/>
            <a:ext cx="53752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Gieo trồng, gặt hái, </a:t>
            </a:r>
            <a:r>
              <a:rPr lang="en-US"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chăn nuôi gia súc, gia cầm,...</a:t>
            </a:r>
            <a:endParaRPr lang="en-US" sz="3600" dirty="0">
              <a:solidFill>
                <a:srgbClr val="FF33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ANd9GcTKpxwBActCunmX1ZI67pB7hYs7bXQIVRsGC7k-oTxNbxCH_vw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" y="3352800"/>
            <a:ext cx="5163820" cy="31686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2483745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120091"/>
            <a:ext cx="5133382" cy="3272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23" y="166092"/>
            <a:ext cx="5527177" cy="3226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3682083"/>
            <a:ext cx="5133382" cy="2937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47941"/>
            <a:ext cx="55980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45690" y="1159872"/>
            <a:ext cx="5851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trọng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23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" y="44450"/>
            <a:ext cx="12108180" cy="676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3471844" y="2119062"/>
            <a:ext cx="8867743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Cần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0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con 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4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21818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đặt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dùng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để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thúc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4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phẩy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32531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</a:rPr>
              <a:t>Dấu phẩy giúp cho các ý, các phần trong câu được phân cách rõ ràng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con 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8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125" y="345728"/>
            <a:ext cx="115633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vốn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phẩy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03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2281" y="294102"/>
            <a:ext cx="112535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38749" y="1582521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88169" y="2600722"/>
            <a:ext cx="861060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ột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con ạ! –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937669" y="46587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936082" y="465717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2833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64" y="2203478"/>
            <a:ext cx="114945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8800" b="1" kern="10" dirty="0">
                <a:ln w="2857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latin typeface="Cambria" panose="02040503050406030204" pitchFamily="18" charset="0"/>
                <a:cs typeface="Times New Roman"/>
              </a:rPr>
              <a:t>Ai nhanh – Ai đúng</a:t>
            </a:r>
            <a:endParaRPr lang="en-US" sz="8800" b="1" kern="10" dirty="0">
              <a:ln w="28575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66"/>
              </a:solidFill>
              <a:latin typeface="Cambria" panose="02040503050406030204" pitchFamily="18" charset="0"/>
              <a:cs typeface="Times New Roman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44638" y="863212"/>
            <a:ext cx="65886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sp>
        <p:nvSpPr>
          <p:cNvPr id="37890" name="Title 37889"/>
          <p:cNvSpPr>
            <a:spLocks noGrp="1"/>
          </p:cNvSpPr>
          <p:nvPr>
            <p:ph type="title"/>
          </p:nvPr>
        </p:nvSpPr>
        <p:spPr>
          <a:xfrm>
            <a:off x="3108325" y="160020"/>
            <a:ext cx="10972800" cy="110998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đúng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7900" name="Picture 37899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37900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71500" y="1297794"/>
            <a:ext cx="31373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7137" y="1920220"/>
            <a:ext cx="3755708" cy="45243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đen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lũ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lượt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Chui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hạt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113773" y="5088041"/>
            <a:ext cx="698551" cy="7270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74731" y="1757036"/>
            <a:ext cx="6449507" cy="39693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3600" b="1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3219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1"/>
      <p:bldP spid="3" grpId="1"/>
      <p:bldP spid="4" grpId="1"/>
      <p:bldP spid="7" grpId="1" animBg="1"/>
      <p:bldP spid="7" grpId="2" animBg="1"/>
      <p:bldP spid="6" grpId="1" animBg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sp>
        <p:nvSpPr>
          <p:cNvPr id="37890" name="Title 37889"/>
          <p:cNvSpPr>
            <a:spLocks noGrp="1"/>
          </p:cNvSpPr>
          <p:nvPr>
            <p:ph type="title"/>
          </p:nvPr>
        </p:nvSpPr>
        <p:spPr>
          <a:xfrm>
            <a:off x="3108325" y="160020"/>
            <a:ext cx="10972800" cy="110998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đúng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7900" name="Picture 37899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37900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71500" y="1297794"/>
            <a:ext cx="31373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7137" y="1920220"/>
            <a:ext cx="3755708" cy="45243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đen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lũ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lượt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Chui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hạt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783216" y="2973387"/>
            <a:ext cx="698551" cy="7270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929914" y="1898912"/>
            <a:ext cx="6917268" cy="3970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3600" b="1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chui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9495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" grpId="0"/>
      <p:bldP spid="4" grpId="0"/>
      <p:bldP spid="7" grpId="0" animBg="1"/>
      <p:bldP spid="7" grpId="1" animBg="1"/>
      <p:bldP spid="6" grpId="0" animBg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125" y="345728"/>
            <a:ext cx="115633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vốn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phẩy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1: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72336" y="1614710"/>
            <a:ext cx="9636266" cy="119181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Theo em, thiên nhiên đem lại cho con người những gì?</a:t>
            </a:r>
          </a:p>
        </p:txBody>
      </p:sp>
      <p:sp>
        <p:nvSpPr>
          <p:cNvPr id="16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47987" y="3601905"/>
            <a:ext cx="5176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7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47986" y="4730935"/>
            <a:ext cx="5719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lòng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8" name="Text Box 5"/>
          <p:cNvSpPr txBox="1"/>
          <p:nvPr/>
        </p:nvSpPr>
        <p:spPr>
          <a:xfrm>
            <a:off x="5428827" y="3601905"/>
            <a:ext cx="59550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cây cối, biển cả</a:t>
            </a:r>
            <a:endParaRPr lang="en-US" sz="3200">
              <a:latin typeface="Cambria" panose="02040503050406030204" pitchFamily="18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5428827" y="4730935"/>
            <a:ext cx="655061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mỏ than, mỏ dầu</a:t>
            </a:r>
            <a:endParaRPr lang="en-US" sz="32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2: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993" y="1711001"/>
            <a:ext cx="11138764" cy="64698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Con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đã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làm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thiên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nhiên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đẹp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giàu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lang="vi-VN" altLang="en-US" sz="3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19300" y="3056029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90000"/>
                </a:solidFill>
                <a:latin typeface="Cambria" panose="02040503050406030204" pitchFamily="18" charset="0"/>
              </a:rPr>
              <a:t>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: Con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xây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dựng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4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ien thai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4191000"/>
            <a:ext cx="4810760" cy="2667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8" name="Picture 6" descr="thien mu pago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30" y="1305560"/>
            <a:ext cx="4726940" cy="2758440"/>
          </a:xfrm>
          <a:prstGeom prst="rect">
            <a:avLst/>
          </a:prstGeom>
          <a:noFill/>
          <a:ln w="2857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07" name="Text Box 15"/>
          <p:cNvSpPr txBox="1"/>
          <p:nvPr/>
        </p:nvSpPr>
        <p:spPr>
          <a:xfrm>
            <a:off x="328495" y="105231"/>
            <a:ext cx="119822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cửa, đền thờ, lâu đ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i, cung điện, những công trình kiến trúc lộng lẫy, l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m thơ, sáng tác, âm nhạc,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0245" name="Picture 18" descr="ANd9GcR6X_WNgzF7X1G6DvrhQpJKpwlFIYUNMesdxM_1re2OSDULO8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30" y="4191000"/>
            <a:ext cx="4726940" cy="271335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6" name="Picture 25" descr="01michaelcrich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1305560"/>
            <a:ext cx="4810760" cy="27584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1222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780</Words>
  <Application>Microsoft Office PowerPoint</Application>
  <PresentationFormat>Widescreen</PresentationFormat>
  <Paragraphs>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Ai nhanh, ai đúng</vt:lpstr>
      <vt:lpstr>Ai nhanh, ai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OS</cp:lastModifiedBy>
  <cp:revision>13</cp:revision>
  <dcterms:created xsi:type="dcterms:W3CDTF">2021-05-05T13:10:54Z</dcterms:created>
  <dcterms:modified xsi:type="dcterms:W3CDTF">2022-05-29T00:55:47Z</dcterms:modified>
</cp:coreProperties>
</file>