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5" r:id="rId1"/>
  </p:sldMasterIdLst>
  <p:notesMasterIdLst>
    <p:notesMasterId r:id="rId21"/>
  </p:notesMasterIdLst>
  <p:sldIdLst>
    <p:sldId id="390" r:id="rId2"/>
    <p:sldId id="411" r:id="rId3"/>
    <p:sldId id="412" r:id="rId4"/>
    <p:sldId id="257" r:id="rId5"/>
    <p:sldId id="415" r:id="rId6"/>
    <p:sldId id="391" r:id="rId7"/>
    <p:sldId id="393" r:id="rId8"/>
    <p:sldId id="394" r:id="rId9"/>
    <p:sldId id="400" r:id="rId10"/>
    <p:sldId id="406" r:id="rId11"/>
    <p:sldId id="417" r:id="rId12"/>
    <p:sldId id="419" r:id="rId13"/>
    <p:sldId id="420" r:id="rId14"/>
    <p:sldId id="403" r:id="rId15"/>
    <p:sldId id="422" r:id="rId16"/>
    <p:sldId id="423" r:id="rId17"/>
    <p:sldId id="421" r:id="rId18"/>
    <p:sldId id="404" r:id="rId19"/>
    <p:sldId id="3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00"/>
    <a:srgbClr val="5B5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21E3-B1DA-479C-9592-569BE0D074C9}" type="datetimeFigureOut">
              <a:rPr lang="vi-VN" smtClean="0"/>
              <a:t>23/12/2021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B41F3-9103-4D5E-8970-2A4D9F74AA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19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016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47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29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24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60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589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4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75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61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694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56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60209" y="2529840"/>
            <a:ext cx="7976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 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67F3DEC-1AC8-42E8-B031-6BCB067F6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>
          <a:xfrm>
            <a:off x="398485" y="1204718"/>
            <a:ext cx="11380777" cy="44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2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32707" y="-2632706"/>
            <a:ext cx="6796601" cy="120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6740" y="-2686739"/>
            <a:ext cx="681852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2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786"/>
          <a:stretch/>
        </p:blipFill>
        <p:spPr>
          <a:xfrm rot="16200000">
            <a:off x="4663772" y="-3938775"/>
            <a:ext cx="3291841" cy="11755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071"/>
          <a:stretch/>
        </p:blipFill>
        <p:spPr>
          <a:xfrm rot="16200000">
            <a:off x="4662689" y="-802605"/>
            <a:ext cx="3272899" cy="117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5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42046" y="3688080"/>
            <a:ext cx="11797553" cy="31699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vi-VN" b="1">
                <a:latin typeface="AvantGarde" panose="00000400000000000000" charset="0"/>
                <a:cs typeface="AvantGarde" panose="00000400000000000000" charset="0"/>
              </a:rPr>
              <a:t>  </a:t>
            </a:r>
            <a:r>
              <a:rPr lang="vi-VN" b="1">
                <a:latin typeface="Arial-SGK-TV" pitchFamily="2" charset="0"/>
                <a:cs typeface="Arial-SGK-TV" pitchFamily="2" charset="0"/>
              </a:rPr>
              <a:t>Lạc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đặc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biệt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bướu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to trên lưng.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Bướu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nơi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dự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trữ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chất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béo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sống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không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cần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ăn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băng qua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vùng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sa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mạc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 khô </a:t>
            </a:r>
            <a:r>
              <a:rPr lang="vi-VN" b="1" dirty="0" err="1">
                <a:latin typeface="Arial-SGK-TV" pitchFamily="2" charset="0"/>
                <a:cs typeface="Arial-SGK-TV" pitchFamily="2" charset="0"/>
              </a:rPr>
              <a:t>cằn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. </a:t>
            </a:r>
            <a:endParaRPr lang="en-US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83B42D-2175-4FE3-8A91-71347F3C7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98124"/>
            <a:ext cx="11436626" cy="34899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309282" y="635597"/>
            <a:ext cx="11443447" cy="518697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vi-VN" sz="5400" b="1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đặc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biệt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bướu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to trên lưng.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Bướu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nơi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dự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trữ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chất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béo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sống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không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cần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ăn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Lạc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đà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băng qua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vùng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sa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mạc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khô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cằn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. 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404193" y="203242"/>
            <a:ext cx="424069" cy="43235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9357399" y="203242"/>
            <a:ext cx="424069" cy="4144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7952708" y="1145686"/>
            <a:ext cx="435334" cy="4144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9781468" y="1919225"/>
            <a:ext cx="435334" cy="4144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10109226" y="3513158"/>
            <a:ext cx="435334" cy="4708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8082" y="1919225"/>
            <a:ext cx="1237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72096" y="1892331"/>
            <a:ext cx="1237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60812" y="2070847"/>
            <a:ext cx="161364" cy="7126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057400" y="3627653"/>
            <a:ext cx="161364" cy="7126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72026" y="4479300"/>
            <a:ext cx="161364" cy="7126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79D45A-6647-46EC-93DB-ADFDF898EE35}"/>
              </a:ext>
            </a:extLst>
          </p:cNvPr>
          <p:cNvCxnSpPr>
            <a:cxnSpLocks/>
          </p:cNvCxnSpPr>
          <p:nvPr/>
        </p:nvCxnSpPr>
        <p:spPr>
          <a:xfrm>
            <a:off x="5749668" y="5308926"/>
            <a:ext cx="1831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3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75AE33-607B-426E-9ED7-57BE762B5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2" y="247238"/>
            <a:ext cx="11643978" cy="64455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015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74867"/>
            <a:ext cx="11954436" cy="67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6" y="0"/>
            <a:ext cx="12046024" cy="67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229049" y="-574081"/>
            <a:ext cx="12281596" cy="71096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95341" y="592546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3931" y="2506729"/>
            <a:ext cx="8621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khuôn      muốn         buồng      luống 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95447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0" y="0"/>
            <a:ext cx="12257591" cy="693420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62254" y="594476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5189" y="3079710"/>
            <a:ext cx="86370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muộn      nguồn</a:t>
            </a:r>
          </a:p>
          <a:p>
            <a:r>
              <a:rPr lang="vi-VN" sz="80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thuổng    vuông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327545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22532" y="5062265"/>
            <a:ext cx="12346502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chước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69</a:t>
            </a:r>
            <a:r>
              <a:rPr 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ươu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1879E5-96D6-452C-B748-47690CCB7930}"/>
              </a:ext>
            </a:extLst>
          </p:cNvPr>
          <p:cNvSpPr>
            <a:spLocks noGrp="1"/>
          </p:cNvSpPr>
          <p:nvPr/>
        </p:nvSpPr>
        <p:spPr>
          <a:xfrm>
            <a:off x="2411342" y="5589320"/>
            <a:ext cx="1921565" cy="790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ướu</a:t>
            </a:r>
            <a:endParaRPr lang="en-US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A329CCB-F381-41A3-BADA-46B3DDF89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7" y="1081558"/>
            <a:ext cx="11211337" cy="429595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A176EA-482F-4A09-B87F-FEB9E10F5282}"/>
              </a:ext>
            </a:extLst>
          </p:cNvPr>
          <p:cNvSpPr>
            <a:spLocks noGrp="1"/>
          </p:cNvSpPr>
          <p:nvPr/>
        </p:nvSpPr>
        <p:spPr>
          <a:xfrm>
            <a:off x="10541495" y="5537039"/>
            <a:ext cx="1596498" cy="8428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ười</a:t>
            </a:r>
            <a:endParaRPr lang="en-US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985246" y="4410635"/>
            <a:ext cx="6826939" cy="182094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98716" y="2589687"/>
            <a:ext cx="3413469" cy="182094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85247" y="2589687"/>
            <a:ext cx="3413469" cy="182094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772" y="742630"/>
            <a:ext cx="3378517" cy="1146395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3500980" y="2454017"/>
            <a:ext cx="2226593" cy="15556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1500" b="1" dirty="0"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6692047" y="2589687"/>
            <a:ext cx="3754374" cy="15556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4084508" y="4596679"/>
            <a:ext cx="4628417" cy="10822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1500" b="1" dirty="0" err="1"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ười</a:t>
            </a:r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115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F4BEADB-EB9D-4A77-A5AC-6C7B99154E5D}"/>
              </a:ext>
            </a:extLst>
          </p:cNvPr>
          <p:cNvSpPr txBox="1">
            <a:spLocks/>
          </p:cNvSpPr>
          <p:nvPr/>
        </p:nvSpPr>
        <p:spPr>
          <a:xfrm>
            <a:off x="7319527" y="742629"/>
            <a:ext cx="3378517" cy="1146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7E6DDA5-A664-49F7-B28E-94B64CE3D67C}"/>
              </a:ext>
            </a:extLst>
          </p:cNvPr>
          <p:cNvSpPr txBox="1">
            <a:spLocks/>
          </p:cNvSpPr>
          <p:nvPr/>
        </p:nvSpPr>
        <p:spPr>
          <a:xfrm>
            <a:off x="2002772" y="777073"/>
            <a:ext cx="3378517" cy="1146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ươ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922DB67-7E89-4486-8B79-F605BD7B5FC2}"/>
              </a:ext>
            </a:extLst>
          </p:cNvPr>
          <p:cNvSpPr txBox="1">
            <a:spLocks/>
          </p:cNvSpPr>
          <p:nvPr/>
        </p:nvSpPr>
        <p:spPr>
          <a:xfrm>
            <a:off x="7319527" y="742628"/>
            <a:ext cx="3378517" cy="1146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15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ươ</a:t>
            </a:r>
            <a:endParaRPr lang="en-US" sz="115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" grpId="0" animBg="1"/>
      <p:bldP spid="2" grpId="0"/>
      <p:bldP spid="7" grpId="0"/>
      <p:bldP spid="19" grpId="0"/>
      <p:bldP spid="20" grpId="0"/>
      <p:bldP spid="22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537021" y="1042574"/>
            <a:ext cx="11611435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endParaRPr lang="en-US" sz="9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00000"/>
              </a:lnSpc>
            </a:pP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lưới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mười</a:t>
            </a:r>
            <a:endParaRPr lang="en-US" sz="9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70FB2A-0877-40E5-B869-E719A812769B}"/>
              </a:ext>
            </a:extLst>
          </p:cNvPr>
          <p:cNvSpPr txBox="1">
            <a:spLocks/>
          </p:cNvSpPr>
          <p:nvPr/>
        </p:nvSpPr>
        <p:spPr>
          <a:xfrm>
            <a:off x="1575330" y="4132553"/>
            <a:ext cx="11447854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bướu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hươu      </a:t>
            </a:r>
            <a:endParaRPr lang="en-US" sz="9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00000"/>
              </a:lnSpc>
            </a:pP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vi-VN" sz="9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vi-VN" sz="9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rượu</a:t>
            </a:r>
            <a:endParaRPr lang="en-US" sz="9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F48A7C45-1298-43AD-B15A-33ABA3167CC0}"/>
              </a:ext>
            </a:extLst>
          </p:cNvPr>
          <p:cNvCxnSpPr>
            <a:cxnSpLocks/>
          </p:cNvCxnSpPr>
          <p:nvPr/>
        </p:nvCxnSpPr>
        <p:spPr>
          <a:xfrm>
            <a:off x="2437454" y="1552734"/>
            <a:ext cx="1744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19BD5954-FB8E-44F0-A08E-616A912AD1BC}"/>
              </a:ext>
            </a:extLst>
          </p:cNvPr>
          <p:cNvCxnSpPr>
            <a:cxnSpLocks/>
          </p:cNvCxnSpPr>
          <p:nvPr/>
        </p:nvCxnSpPr>
        <p:spPr>
          <a:xfrm>
            <a:off x="8329805" y="1552734"/>
            <a:ext cx="17151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E7B03A66-165F-4951-8BC1-46F520D1ED60}"/>
              </a:ext>
            </a:extLst>
          </p:cNvPr>
          <p:cNvCxnSpPr>
            <a:cxnSpLocks/>
          </p:cNvCxnSpPr>
          <p:nvPr/>
        </p:nvCxnSpPr>
        <p:spPr>
          <a:xfrm flipV="1">
            <a:off x="8503286" y="2983578"/>
            <a:ext cx="1824055" cy="429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B8562FC-D2BD-40ED-AAEC-BF38164EC1F2}"/>
              </a:ext>
            </a:extLst>
          </p:cNvPr>
          <p:cNvCxnSpPr>
            <a:cxnSpLocks/>
          </p:cNvCxnSpPr>
          <p:nvPr/>
        </p:nvCxnSpPr>
        <p:spPr>
          <a:xfrm flipV="1">
            <a:off x="2513980" y="4623825"/>
            <a:ext cx="2123176" cy="58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67314921-8B8B-49F5-AAE9-5E21556C66CF}"/>
              </a:ext>
            </a:extLst>
          </p:cNvPr>
          <p:cNvCxnSpPr>
            <a:cxnSpLocks/>
          </p:cNvCxnSpPr>
          <p:nvPr/>
        </p:nvCxnSpPr>
        <p:spPr>
          <a:xfrm flipV="1">
            <a:off x="3126900" y="6091518"/>
            <a:ext cx="2184688" cy="248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3371FC6-333C-4A3C-A4B9-876E46130F8D}"/>
              </a:ext>
            </a:extLst>
          </p:cNvPr>
          <p:cNvCxnSpPr>
            <a:cxnSpLocks/>
          </p:cNvCxnSpPr>
          <p:nvPr/>
        </p:nvCxnSpPr>
        <p:spPr>
          <a:xfrm>
            <a:off x="7837406" y="6116355"/>
            <a:ext cx="220754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A67FE1B-5C5A-4962-A424-BE50FC742559}"/>
              </a:ext>
            </a:extLst>
          </p:cNvPr>
          <p:cNvCxnSpPr>
            <a:cxnSpLocks/>
          </p:cNvCxnSpPr>
          <p:nvPr/>
        </p:nvCxnSpPr>
        <p:spPr>
          <a:xfrm>
            <a:off x="8115424" y="4623825"/>
            <a:ext cx="2211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Đường nối Thẳng 4">
            <a:extLst>
              <a:ext uri="{FF2B5EF4-FFF2-40B4-BE49-F238E27FC236}">
                <a16:creationId xmlns:a16="http://schemas.microsoft.com/office/drawing/2014/main" id="{F48A7C45-1298-43AD-B15A-33ABA3167CC0}"/>
              </a:ext>
            </a:extLst>
          </p:cNvPr>
          <p:cNvCxnSpPr>
            <a:cxnSpLocks/>
          </p:cNvCxnSpPr>
          <p:nvPr/>
        </p:nvCxnSpPr>
        <p:spPr>
          <a:xfrm>
            <a:off x="2078866" y="2983578"/>
            <a:ext cx="1744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246822" y="4608913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ươi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107180" y="4608910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bưởi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05478" y="4608911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5400" b="1" dirty="0" err="1">
                <a:latin typeface="Arial-SGK-TV" pitchFamily="2" charset="0"/>
                <a:cs typeface="Arial-SGK-TV" pitchFamily="2" charset="0"/>
              </a:rPr>
              <a:t>Ốc</a:t>
            </a:r>
            <a:r>
              <a:rPr lang="vi-VN" sz="5400" b="1" dirty="0">
                <a:latin typeface="Arial-SGK-TV" pitchFamily="2" charset="0"/>
                <a:cs typeface="Arial-SGK-TV" pitchFamily="2" charset="0"/>
              </a:rPr>
              <a:t> bươu 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9B2CE6-3873-4D56-9C12-320E7FEB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1" y="525756"/>
            <a:ext cx="4049918" cy="34947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813261A-2318-44C7-8792-138FBC10B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56"/>
            <a:ext cx="3432701" cy="34707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A62330E-F16B-4C44-93A8-17FC027FB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501709"/>
            <a:ext cx="4282206" cy="34947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6A7802B-2D70-4FCB-84DE-3C40DA21BEFA}"/>
              </a:ext>
            </a:extLst>
          </p:cNvPr>
          <p:cNvCxnSpPr>
            <a:cxnSpLocks/>
          </p:cNvCxnSpPr>
          <p:nvPr/>
        </p:nvCxnSpPr>
        <p:spPr>
          <a:xfrm>
            <a:off x="357810" y="5431194"/>
            <a:ext cx="12324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897D6973-45F8-4F13-A830-2BC9DC6AA3F0}"/>
              </a:ext>
            </a:extLst>
          </p:cNvPr>
          <p:cNvCxnSpPr>
            <a:cxnSpLocks/>
          </p:cNvCxnSpPr>
          <p:nvPr/>
        </p:nvCxnSpPr>
        <p:spPr>
          <a:xfrm>
            <a:off x="1828802" y="5431194"/>
            <a:ext cx="1451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EC9BE176-4C0B-4F75-AA62-EA8B49D6880F}"/>
              </a:ext>
            </a:extLst>
          </p:cNvPr>
          <p:cNvCxnSpPr>
            <a:cxnSpLocks/>
          </p:cNvCxnSpPr>
          <p:nvPr/>
        </p:nvCxnSpPr>
        <p:spPr>
          <a:xfrm>
            <a:off x="5812405" y="5431194"/>
            <a:ext cx="1487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0FCDA852-EE96-44F1-8387-DA746182B973}"/>
              </a:ext>
            </a:extLst>
          </p:cNvPr>
          <p:cNvCxnSpPr>
            <a:cxnSpLocks/>
          </p:cNvCxnSpPr>
          <p:nvPr/>
        </p:nvCxnSpPr>
        <p:spPr>
          <a:xfrm>
            <a:off x="9879497" y="5431194"/>
            <a:ext cx="16267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75AE33-607B-426E-9ED7-57BE762B5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2" y="247238"/>
            <a:ext cx="11643978" cy="64455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196</Words>
  <Application>Microsoft Office PowerPoint</Application>
  <PresentationFormat>Widescreen</PresentationFormat>
  <Paragraphs>37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Arial-SGK-TV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ươi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PC</dc:creator>
  <cp:lastModifiedBy>Tran Thao Van</cp:lastModifiedBy>
  <cp:revision>50</cp:revision>
  <dcterms:created xsi:type="dcterms:W3CDTF">2020-08-10T13:50:00Z</dcterms:created>
  <dcterms:modified xsi:type="dcterms:W3CDTF">2021-12-23T12:44:19Z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