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9" r:id="rId2"/>
    <p:sldId id="291" r:id="rId3"/>
    <p:sldId id="302" r:id="rId4"/>
    <p:sldId id="303" r:id="rId5"/>
    <p:sldId id="304" r:id="rId6"/>
    <p:sldId id="307" r:id="rId7"/>
    <p:sldId id="306" r:id="rId8"/>
    <p:sldId id="259" r:id="rId9"/>
    <p:sldId id="260" r:id="rId10"/>
    <p:sldId id="261" r:id="rId11"/>
    <p:sldId id="262" r:id="rId12"/>
    <p:sldId id="266" r:id="rId13"/>
    <p:sldId id="267" r:id="rId14"/>
    <p:sldId id="264" r:id="rId15"/>
    <p:sldId id="300" r:id="rId16"/>
    <p:sldId id="309" r:id="rId17"/>
    <p:sldId id="296" r:id="rId18"/>
    <p:sldId id="297" r:id="rId19"/>
    <p:sldId id="301" r:id="rId20"/>
    <p:sldId id="295" r:id="rId21"/>
    <p:sldId id="271" r:id="rId22"/>
    <p:sldId id="272" r:id="rId23"/>
    <p:sldId id="273" r:id="rId24"/>
    <p:sldId id="274" r:id="rId25"/>
    <p:sldId id="276" r:id="rId26"/>
    <p:sldId id="282" r:id="rId27"/>
    <p:sldId id="283" r:id="rId28"/>
    <p:sldId id="284" r:id="rId29"/>
    <p:sldId id="285" r:id="rId30"/>
    <p:sldId id="286" r:id="rId31"/>
    <p:sldId id="29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230D59-6E76-4630-B284-578AB2ECE03B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BCECE-E9FB-4CBB-83FF-D0E5EB628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07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25</a:t>
            </a:fld>
            <a:endParaRPr lang="en-US" altLang="vi-VN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96883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0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4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A505-7B4F-4774-BA28-B528A78E551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1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wmf"/><Relationship Id="rId7" Type="http://schemas.openxmlformats.org/officeDocument/2006/relationships/image" Target="../media/image6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wmf"/><Relationship Id="rId10" Type="http://schemas.openxmlformats.org/officeDocument/2006/relationships/image" Target="../media/image9.wmf"/><Relationship Id="rId4" Type="http://schemas.openxmlformats.org/officeDocument/2006/relationships/image" Target="../media/image3.gi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3.bin"/><Relationship Id="rId9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10.xml"/><Relationship Id="rId7" Type="http://schemas.openxmlformats.org/officeDocument/2006/relationships/slide" Target="slide13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29" y="-1"/>
            <a:ext cx="12197729" cy="6913879"/>
          </a:xfrm>
          <a:prstGeom prst="rect">
            <a:avLst/>
          </a:prstGeom>
        </p:spPr>
      </p:pic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76800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87892" y="18663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729" y="1296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5">
            <a:lum bright="6000" contrast="30000"/>
          </a:blip>
          <a:srcRect/>
          <a:stretch>
            <a:fillRect/>
          </a:stretch>
        </p:blipFill>
        <p:spPr bwMode="auto">
          <a:xfrm>
            <a:off x="637742" y="1806856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35702" y="1612664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WordArt 9"/>
          <p:cNvSpPr>
            <a:spLocks noChangeArrowheads="1" noChangeShapeType="1" noTextEdit="1"/>
          </p:cNvSpPr>
          <p:nvPr/>
        </p:nvSpPr>
        <p:spPr bwMode="auto">
          <a:xfrm>
            <a:off x="3180484" y="221968"/>
            <a:ext cx="6112523" cy="5173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4000" b="1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</a:t>
            </a:r>
            <a:r>
              <a:rPr lang="vi-VN" sz="4000" b="1" kern="1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 </a:t>
            </a:r>
            <a:r>
              <a:rPr lang="en-US" sz="4000" b="1" kern="1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ĐỨC GIANG</a:t>
            </a:r>
            <a:endParaRPr lang="en-US" sz="4000" b="1" kern="10" dirty="0">
              <a:ln w="9525">
                <a:noFill/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2940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40: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kể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chuyện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5">
            <a:lum bright="6000" contrast="30000"/>
          </a:blip>
          <a:srcRect/>
          <a:stretch>
            <a:fillRect/>
          </a:stretch>
        </p:blipFill>
        <p:spPr bwMode="auto">
          <a:xfrm>
            <a:off x="10195049" y="518239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3180484" y="3214166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94798" y="1769959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6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7075896"/>
      </p:ext>
    </p:extLst>
  </p:cSld>
  <p:clrMapOvr>
    <a:masterClrMapping/>
  </p:clrMapOvr>
  <p:transition advTm="6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hlinkClick r:id="rId2" action="ppaction://hlinksldjump"/>
          </p:cNvPr>
          <p:cNvSpPr txBox="1"/>
          <p:nvPr/>
        </p:nvSpPr>
        <p:spPr>
          <a:xfrm>
            <a:off x="3191124" y="5622390"/>
            <a:ext cx="5460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chói</a:t>
            </a:r>
            <a:r>
              <a:rPr lang="en-US" sz="8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lọi</a:t>
            </a:r>
            <a:endParaRPr lang="en-US" sz="8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69" name="Picture 21" descr="Ánh sáng Mặt Trời có thể khiến thị lực của bạn bị tổn thương vĩnh viễ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87" y="120707"/>
            <a:ext cx="11816635" cy="5501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124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hlinkClick r:id="rId2" action="ppaction://hlinksldjump"/>
          </p:cNvPr>
          <p:cNvSpPr txBox="1"/>
          <p:nvPr/>
        </p:nvSpPr>
        <p:spPr>
          <a:xfrm>
            <a:off x="3680346" y="5212157"/>
            <a:ext cx="54602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cày</a:t>
            </a:r>
            <a:r>
              <a:rPr lang="en-US" sz="8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cấy</a:t>
            </a:r>
            <a:endParaRPr lang="en-US" sz="8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097" name="Picture 25" descr="Ký ức mùa cấy | baotintuc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953" y="150321"/>
            <a:ext cx="5967047" cy="47264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Máy cày Kubota L22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1" y="150320"/>
            <a:ext cx="6004890" cy="47676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38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hlinkClick r:id="rId2" action="ppaction://hlinksldjump"/>
          </p:cNvPr>
          <p:cNvSpPr txBox="1"/>
          <p:nvPr/>
        </p:nvSpPr>
        <p:spPr>
          <a:xfrm>
            <a:off x="3495923" y="5657671"/>
            <a:ext cx="546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ngõ</a:t>
            </a:r>
            <a:r>
              <a:rPr lang="en-US" sz="7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hẻm</a:t>
            </a:r>
            <a:endParaRPr lang="en-US" sz="72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165" name="Picture 21" descr="Những bất tiện chỉ người ở trong ngõ, hẻm mới hiểu thấu | Bất động ...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37" y="0"/>
            <a:ext cx="10179941" cy="5819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499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hlinkClick r:id="rId2" action="ppaction://hlinksldjump"/>
          </p:cNvPr>
          <p:cNvSpPr txBox="1"/>
          <p:nvPr/>
        </p:nvSpPr>
        <p:spPr>
          <a:xfrm>
            <a:off x="3668201" y="5697238"/>
            <a:ext cx="5460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8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bồi</a:t>
            </a:r>
            <a:endParaRPr lang="en-US" sz="8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189" name="Picture 21" descr="Đất bãi bồi ven sông, ven biển được quy định như thế nào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66" y="139401"/>
            <a:ext cx="10468081" cy="5677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88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75089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0" name="Clip" r:id="rId3" imgW="1278331" imgH="1273759" progId="">
                  <p:embed/>
                </p:oleObj>
              </mc:Choice>
              <mc:Fallback>
                <p:oleObj name="Clip" r:id="rId3" imgW="1278331" imgH="1273759" progId="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9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1" name="Clip" r:id="rId5" imgW="1999793" imgH="1831543" progId="">
                  <p:embed/>
                </p:oleObj>
              </mc:Choice>
              <mc:Fallback>
                <p:oleObj name="Clip" r:id="rId5" imgW="1999793" imgH="1831543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74853" y="786674"/>
            <a:ext cx="11212286" cy="5117737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just"/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Nhím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cỏ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phấn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chấn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vô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thơm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ngon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Nhím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vội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chạy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chồn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quay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no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nê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8880" y="1244768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im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55429" y="1244768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im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5919" y="2883877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im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9657" y="2889457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ơm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09142" y="2876394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ôi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4469" y="3721126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oi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43207" y="3702257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ay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66762" y="2876394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ay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09311" y="2081711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ây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173480" y="1451707"/>
            <a:ext cx="483326" cy="50945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0099"/>
                </a:solidFill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5471964" y="3005041"/>
            <a:ext cx="483326" cy="50945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0099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260734" y="2204999"/>
            <a:ext cx="483326" cy="50945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0099"/>
                </a:solidFill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4813249" y="3859459"/>
            <a:ext cx="483326" cy="50945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0099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6856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6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338"/>
            <a:ext cx="12192000" cy="6891338"/>
          </a:xfrm>
          <a:prstGeom prst="rect">
            <a:avLst/>
          </a:prstGeom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1247274" y="1202531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Nghỉ giải lao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3678" y="3963654"/>
            <a:ext cx="5025691" cy="185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919175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57C4A-B14D-4085-81B9-253038D5B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ọc Tiếng Anh Qua Bài Hát - My Body - Học Tiếng Anh Qua Hoạt Hình">
            <a:hlinkClick r:id="" action="ppaction://media"/>
            <a:extLst>
              <a:ext uri="{FF2B5EF4-FFF2-40B4-BE49-F238E27FC236}">
                <a16:creationId xmlns:a16="http://schemas.microsoft.com/office/drawing/2014/main" id="{DCA8AE6A-041E-4E17-B025-97CED5CBEBB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71971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7" t="783" r="19985" b="29480"/>
          <a:stretch/>
        </p:blipFill>
        <p:spPr>
          <a:xfrm>
            <a:off x="0" y="224590"/>
            <a:ext cx="12224100" cy="633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88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9823" b="29605"/>
          <a:stretch/>
        </p:blipFill>
        <p:spPr>
          <a:xfrm>
            <a:off x="-92355" y="0"/>
            <a:ext cx="12284355" cy="60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28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52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92766" y="2801944"/>
            <a:ext cx="99265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-SGK-TV" pitchFamily="2" charset="0"/>
                <a:cs typeface="Arial-SGK-TV" pitchFamily="2" charset="0"/>
              </a:rPr>
              <a:t>Hai </a:t>
            </a:r>
            <a:r>
              <a:rPr lang="en-US" sz="6600" dirty="0" err="1"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6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6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66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6600" dirty="0" err="1">
                <a:latin typeface="Arial-SGK-TV" pitchFamily="2" charset="0"/>
                <a:cs typeface="Arial-SGK-TV" pitchFamily="2" charset="0"/>
              </a:rPr>
              <a:t>gấu</a:t>
            </a:r>
            <a:endParaRPr lang="en-US" sz="66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727" b="23273" l="3220" r="350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19" r="65499" b="76932"/>
          <a:stretch/>
        </p:blipFill>
        <p:spPr>
          <a:xfrm>
            <a:off x="739349" y="0"/>
            <a:ext cx="4720645" cy="124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4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770810" y="2758644"/>
            <a:ext cx="7332618" cy="1656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VÀ KHỞI ĐỘNG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993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ả câu chuyệ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9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17921" y="726200"/>
            <a:ext cx="66717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SGK-TV" pitchFamily="2" charset="0"/>
                <a:cs typeface="Arial-SGK-TV" pitchFamily="2" charset="0"/>
              </a:rPr>
              <a:t>Hai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đâu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57633" y="2080954"/>
            <a:ext cx="56418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Hai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rừng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" t="39829" r="52184" b="36923"/>
          <a:stretch/>
        </p:blipFill>
        <p:spPr>
          <a:xfrm>
            <a:off x="1" y="-309282"/>
            <a:ext cx="6217920" cy="7315200"/>
          </a:xfrm>
          <a:prstGeom prst="rect">
            <a:avLst/>
          </a:prstGeom>
        </p:spPr>
      </p:pic>
      <p:pic>
        <p:nvPicPr>
          <p:cNvPr id="3" name="đoạ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82063" y="47284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8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751" b="63190" l="51534" r="95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30" t="39146" r="4267" b="36923"/>
          <a:stretch/>
        </p:blipFill>
        <p:spPr>
          <a:xfrm>
            <a:off x="0" y="679900"/>
            <a:ext cx="5791612" cy="56746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87864" y="679900"/>
            <a:ext cx="56303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Họ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91612" y="2660265"/>
            <a:ext cx="57266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Chàng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gầy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liền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nhanh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trèo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nấp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chàng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béo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xuống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đất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giả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chết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2" name="đoạ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82012" y="59415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4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15323" y="1023415"/>
            <a:ext cx="5705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bỏ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? 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6615323" y="2242221"/>
            <a:ext cx="53185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ngửi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khắp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chàng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béo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tưởng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chết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t="66667" r="50494" b="9401"/>
          <a:stretch/>
        </p:blipFill>
        <p:spPr>
          <a:xfrm>
            <a:off x="0" y="0"/>
            <a:ext cx="6615324" cy="6858000"/>
          </a:xfrm>
          <a:prstGeom prst="rect">
            <a:avLst/>
          </a:prstGeom>
        </p:spPr>
      </p:pic>
      <p:pic>
        <p:nvPicPr>
          <p:cNvPr id="2" name="đoạ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31242" y="51775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1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8311" y="219861"/>
            <a:ext cx="6178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Họ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? </a:t>
            </a:r>
            <a:endParaRPr lang="en-US" sz="11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8311" y="1085555"/>
            <a:ext cx="6513689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Chàng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gầy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: </a:t>
            </a:r>
          </a:p>
          <a:p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- Con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thì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thầm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cậu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?” </a:t>
            </a:r>
          </a:p>
          <a:p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Chàng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béo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bỏ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gặp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nguy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hiểm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 </a:t>
            </a:r>
          </a:p>
          <a:p>
            <a:endParaRPr lang="en-US" sz="54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5" t="66154" r="8222" b="9573"/>
          <a:stretch/>
        </p:blipFill>
        <p:spPr>
          <a:xfrm>
            <a:off x="-266366" y="0"/>
            <a:ext cx="5893828" cy="6750424"/>
          </a:xfrm>
          <a:prstGeom prst="rect">
            <a:avLst/>
          </a:prstGeom>
        </p:spPr>
      </p:pic>
      <p:pic>
        <p:nvPicPr>
          <p:cNvPr id="2" name="đoạ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831" y="5947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0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/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1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2888343" y="607707"/>
            <a:ext cx="6603999" cy="2062921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Thi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kể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chuyện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126" l="0" r="9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5651" y="2181272"/>
            <a:ext cx="5929382" cy="54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83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" t="39829" r="49506" b="36923"/>
          <a:stretch/>
        </p:blipFill>
        <p:spPr>
          <a:xfrm>
            <a:off x="-91440" y="130627"/>
            <a:ext cx="12283440" cy="640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35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0" t="39146" r="4267" b="36923"/>
          <a:stretch/>
        </p:blipFill>
        <p:spPr>
          <a:xfrm>
            <a:off x="0" y="160381"/>
            <a:ext cx="12192000" cy="641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24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t="66667" r="50494" b="94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404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5" t="66154" r="8222" b="9573"/>
          <a:stretch/>
        </p:blipFill>
        <p:spPr>
          <a:xfrm>
            <a:off x="0" y="104503"/>
            <a:ext cx="12192000" cy="684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72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-201931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45347" y="2065019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501424" y="883919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813578" y="3246119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57501" y="2065019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2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5490" y="251250"/>
            <a:ext cx="627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SGK-TV" pitchFamily="2" charset="0"/>
                <a:cs typeface="Arial-SGK-TV" pitchFamily="2" charset="0"/>
              </a:rPr>
              <a:t>Hai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gấu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" t="39829" r="49506" b="36923"/>
          <a:stretch/>
        </p:blipFill>
        <p:spPr>
          <a:xfrm>
            <a:off x="326572" y="959135"/>
            <a:ext cx="5962618" cy="2901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0" t="39146" r="4267" b="36923"/>
          <a:stretch/>
        </p:blipFill>
        <p:spPr>
          <a:xfrm>
            <a:off x="6008914" y="959136"/>
            <a:ext cx="6183086" cy="2901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t="66667" r="50494" b="9401"/>
          <a:stretch/>
        </p:blipFill>
        <p:spPr>
          <a:xfrm>
            <a:off x="106104" y="3860461"/>
            <a:ext cx="6183086" cy="2710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5" t="66154" r="8222" b="9573"/>
          <a:stretch/>
        </p:blipFill>
        <p:spPr>
          <a:xfrm>
            <a:off x="5878285" y="3807707"/>
            <a:ext cx="5962618" cy="28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74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11" y="4317591"/>
            <a:ext cx="2367522" cy="2367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54" y="-203690"/>
            <a:ext cx="2262689" cy="226268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29785" y="426560"/>
            <a:ext cx="7840345" cy="100219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các từ và tiếng sau: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19" y="1428750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642482" y="321090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oi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06" y="4317591"/>
            <a:ext cx="2367522" cy="236752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485692" y="321090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con voi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401" y="4317591"/>
            <a:ext cx="2367522" cy="236752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049119" y="319369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gói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96" y="4317591"/>
            <a:ext cx="2367522" cy="236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0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0.08229 -0.03774 C 0.09948 -0.04653 0.12513 -0.0507 0.15234 -0.0507 C 0.18307 -0.0507 0.20768 -0.04653 0.22487 -0.03774 L 0.30729 3.7037E-6 " pathEditMode="relative" rAng="0" ptsTypes="AAAAA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49 0.01019 L 0.43554 -0.02592 C 0.44948 -0.03426 0.47044 -0.03842 0.49244 -0.03842 C 0.51744 -0.03842 0.5375 -0.03426 0.55143 -0.02592 L 0.61849 0.01019 " pathEditMode="relative" rAng="0" ptsTypes="AAA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11" y="4317591"/>
            <a:ext cx="2367522" cy="2367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54" y="-203690"/>
            <a:ext cx="2262689" cy="226268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29785" y="426560"/>
            <a:ext cx="7840345" cy="100219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các từ và tiếng sau: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19" y="1428750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642482" y="321090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ôi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06" y="4317591"/>
            <a:ext cx="2367522" cy="236752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485692" y="321090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con rối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401" y="4317591"/>
            <a:ext cx="2367522" cy="236752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049119" y="319369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thổi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96" y="4317591"/>
            <a:ext cx="2367522" cy="236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8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0.08229 -0.03774 C 0.09948 -0.04653 0.12513 -0.0507 0.15234 -0.0507 C 0.18307 -0.0507 0.20768 -0.04653 0.22487 -0.03774 L 0.30729 3.7037E-6 " pathEditMode="relative" rAng="0" ptsTypes="AAAAA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49 0.01019 L 0.43554 -0.02592 C 0.44948 -0.03426 0.47044 -0.03842 0.49244 -0.03842 C 0.51744 -0.03842 0.5375 -0.03426 0.55143 -0.02592 L 0.61849 0.01019 " pathEditMode="relative" rAng="0" ptsTypes="AAA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11" y="4317591"/>
            <a:ext cx="2367522" cy="2367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54" y="-203690"/>
            <a:ext cx="2262689" cy="226268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29785" y="426560"/>
            <a:ext cx="7840345" cy="100219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các từ và tiếng sau: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19" y="1428750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642482" y="321090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ơi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06" y="4317591"/>
            <a:ext cx="2367522" cy="236752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485692" y="321090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trời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401" y="4317591"/>
            <a:ext cx="2367522" cy="236752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049119" y="319369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đồ chơi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96" y="4317591"/>
            <a:ext cx="2367522" cy="236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0.08229 -0.03774 C 0.09948 -0.04653 0.12513 -0.0507 0.15234 -0.0507 C 0.18307 -0.0507 0.20768 -0.04653 0.22487 -0.03774 L 0.30729 3.7037E-6 " pathEditMode="relative" rAng="0" ptsTypes="AAAAA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49 0.01019 L 0.43554 -0.02592 C 0.44948 -0.03426 0.47044 -0.03842 0.49244 -0.03842 C 0.51744 -0.03842 0.5375 -0.03426 0.55143 -0.02592 L 0.61849 0.01019 " pathEditMode="relative" rAng="0" ptsTypes="AAA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91835" y="1144495"/>
            <a:ext cx="2008799" cy="2258135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>
                <a:latin typeface="Arial-SGK-TV" pitchFamily="2" charset="0"/>
                <a:cs typeface="Arial-SGK-TV" pitchFamily="2" charset="0"/>
              </a:rPr>
              <a:t>Hoàn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-SGK-TV" pitchFamily="2" charset="0"/>
                <a:cs typeface="Arial-SGK-TV" pitchFamily="2" charset="0"/>
              </a:rPr>
              <a:t>thành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Vụ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-SGK-TV" pitchFamily="2" charset="0"/>
                <a:cs typeface="Arial-SGK-TV" pitchFamily="2" charset="0"/>
              </a:rPr>
              <a:t>Nhiệm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51" y="4122295"/>
            <a:ext cx="1952476" cy="196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2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19 0.00208 L 0.05364 -0.03287 L 0.1569 0.04792 L 0.24297 -0.02199 L 0.33763 0.11366 L 0.43229 0.03912 L 0.54674 0.10046 L 0.61927 0.00417 L 0.71028 -0.04167 L 0.67213 -0.18588 L 0.60573 -0.35417 L 0.52942 -0.50717 L 0.65481 -0.57708 L 0.65481 -0.57685 " pathEditMode="relative" rAng="0" ptsTypes="AAAAAAAAAAAAAA">
                                      <p:cBhvr>
                                        <p:cTn id="5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17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101"/>
            <a:ext cx="12192000" cy="69822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67" b="22000" l="4832" r="31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8" t="14735" r="68676" b="77143"/>
          <a:stretch/>
        </p:blipFill>
        <p:spPr>
          <a:xfrm>
            <a:off x="-132927" y="-216379"/>
            <a:ext cx="3140642" cy="1378973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536144"/>
              </p:ext>
            </p:extLst>
          </p:nvPr>
        </p:nvGraphicFramePr>
        <p:xfrm>
          <a:off x="-172116" y="2087634"/>
          <a:ext cx="12496638" cy="20794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5234">
                  <a:extLst>
                    <a:ext uri="{9D8B030D-6E8A-4147-A177-3AD203B41FA5}">
                      <a16:colId xmlns:a16="http://schemas.microsoft.com/office/drawing/2014/main" val="2088476481"/>
                    </a:ext>
                  </a:extLst>
                </a:gridCol>
                <a:gridCol w="1785234">
                  <a:extLst>
                    <a:ext uri="{9D8B030D-6E8A-4147-A177-3AD203B41FA5}">
                      <a16:colId xmlns:a16="http://schemas.microsoft.com/office/drawing/2014/main" val="2355915156"/>
                    </a:ext>
                  </a:extLst>
                </a:gridCol>
                <a:gridCol w="1785234">
                  <a:extLst>
                    <a:ext uri="{9D8B030D-6E8A-4147-A177-3AD203B41FA5}">
                      <a16:colId xmlns:a16="http://schemas.microsoft.com/office/drawing/2014/main" val="1389511620"/>
                    </a:ext>
                  </a:extLst>
                </a:gridCol>
                <a:gridCol w="1785234">
                  <a:extLst>
                    <a:ext uri="{9D8B030D-6E8A-4147-A177-3AD203B41FA5}">
                      <a16:colId xmlns:a16="http://schemas.microsoft.com/office/drawing/2014/main" val="2173360825"/>
                    </a:ext>
                  </a:extLst>
                </a:gridCol>
                <a:gridCol w="1785234">
                  <a:extLst>
                    <a:ext uri="{9D8B030D-6E8A-4147-A177-3AD203B41FA5}">
                      <a16:colId xmlns:a16="http://schemas.microsoft.com/office/drawing/2014/main" val="734300279"/>
                    </a:ext>
                  </a:extLst>
                </a:gridCol>
                <a:gridCol w="1785234">
                  <a:extLst>
                    <a:ext uri="{9D8B030D-6E8A-4147-A177-3AD203B41FA5}">
                      <a16:colId xmlns:a16="http://schemas.microsoft.com/office/drawing/2014/main" val="670975970"/>
                    </a:ext>
                  </a:extLst>
                </a:gridCol>
                <a:gridCol w="1785234">
                  <a:extLst>
                    <a:ext uri="{9D8B030D-6E8A-4147-A177-3AD203B41FA5}">
                      <a16:colId xmlns:a16="http://schemas.microsoft.com/office/drawing/2014/main" val="3868345460"/>
                    </a:ext>
                  </a:extLst>
                </a:gridCol>
              </a:tblGrid>
              <a:tr h="103970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xóm</a:t>
                      </a:r>
                      <a:endParaRPr lang="en-US" sz="48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nồm</a:t>
                      </a:r>
                      <a:endParaRPr lang="en-US" sz="48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rơm</a:t>
                      </a:r>
                      <a:endParaRPr lang="en-US" sz="48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kẽm</a:t>
                      </a:r>
                      <a:endParaRPr lang="en-US" sz="48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nêm</a:t>
                      </a:r>
                      <a:endParaRPr lang="en-US" sz="48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sim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chùm</a:t>
                      </a:r>
                      <a:endParaRPr lang="en-US" sz="48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483909"/>
                  </a:ext>
                </a:extLst>
              </a:tr>
              <a:tr h="103970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tai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hãy</a:t>
                      </a:r>
                      <a:endParaRPr lang="en-US" sz="48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đấy</a:t>
                      </a:r>
                      <a:endParaRPr lang="en-US" sz="48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hỏi</a:t>
                      </a:r>
                      <a:endParaRPr lang="en-US" sz="48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hội</a:t>
                      </a:r>
                      <a:endParaRPr lang="en-US" sz="48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khơi</a:t>
                      </a:r>
                      <a:endParaRPr lang="en-US" sz="48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99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37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" t="50786" r="749" b="51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31669" y="862148"/>
            <a:ext cx="1541417" cy="1267097"/>
          </a:xfrm>
          <a:prstGeom prst="ellipse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496492" y="1158239"/>
            <a:ext cx="1541417" cy="1267097"/>
          </a:xfrm>
          <a:prstGeom prst="ellipse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059577" y="4659085"/>
            <a:ext cx="1541417" cy="1267097"/>
          </a:xfrm>
          <a:prstGeom prst="ellipse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7567" y="3202574"/>
            <a:ext cx="1541417" cy="1267097"/>
          </a:xfrm>
          <a:prstGeom prst="ellipse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7" name="Oval 6"/>
          <p:cNvSpPr/>
          <p:nvPr/>
        </p:nvSpPr>
        <p:spPr>
          <a:xfrm>
            <a:off x="8217627" y="2129245"/>
            <a:ext cx="1541417" cy="1267097"/>
          </a:xfrm>
          <a:prstGeom prst="ellipse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0273938" y="1319347"/>
            <a:ext cx="1541417" cy="1267097"/>
          </a:xfrm>
          <a:prstGeom prst="ellipse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161315" y="827314"/>
            <a:ext cx="1541417" cy="1267097"/>
          </a:xfrm>
          <a:prstGeom prst="ellipse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619898" y="3374570"/>
            <a:ext cx="1541417" cy="1284515"/>
          </a:xfrm>
          <a:prstGeom prst="ellipse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001692" y="4469672"/>
            <a:ext cx="1665514" cy="1304112"/>
          </a:xfrm>
          <a:prstGeom prst="ellipse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875520" y="4180114"/>
            <a:ext cx="1541417" cy="1267097"/>
          </a:xfrm>
          <a:prstGeom prst="ellipse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rot="19213685">
            <a:off x="2540119" y="22008"/>
            <a:ext cx="818132" cy="818132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rot="19213685">
            <a:off x="4600049" y="109095"/>
            <a:ext cx="818132" cy="818132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rot="19213685">
            <a:off x="8485593" y="910281"/>
            <a:ext cx="818132" cy="818132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rot="19213685">
            <a:off x="11134392" y="3194947"/>
            <a:ext cx="818132" cy="818132"/>
          </a:xfrm>
          <a:prstGeom prst="rect">
            <a:avLst/>
          </a:prstGeom>
        </p:spPr>
      </p:pic>
      <p:sp>
        <p:nvSpPr>
          <p:cNvPr id="19" name="Right Arrow 18">
            <a:hlinkClick r:id="rId8" action="ppaction://hlinksldjump"/>
          </p:cNvPr>
          <p:cNvSpPr/>
          <p:nvPr/>
        </p:nvSpPr>
        <p:spPr>
          <a:xfrm>
            <a:off x="11543458" y="6268278"/>
            <a:ext cx="576101" cy="58972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0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271</Words>
  <Application>Microsoft Office PowerPoint</Application>
  <PresentationFormat>Widescreen</PresentationFormat>
  <Paragraphs>73</Paragraphs>
  <Slides>31</Slides>
  <Notes>1</Notes>
  <HiddenSlides>0</HiddenSlides>
  <MMClips>6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.VnTime</vt:lpstr>
      <vt:lpstr>Arial</vt:lpstr>
      <vt:lpstr>Arial-SGK-TV</vt:lpstr>
      <vt:lpstr>Calibri</vt:lpstr>
      <vt:lpstr>Calibri Light</vt:lpstr>
      <vt:lpstr>Tahoma</vt:lpstr>
      <vt:lpstr>Times New Roman</vt:lpstr>
      <vt:lpstr>VnBangkok</vt:lpstr>
      <vt:lpstr>VNbritannic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Phuong</dc:creator>
  <cp:lastModifiedBy>Administrator</cp:lastModifiedBy>
  <cp:revision>44</cp:revision>
  <dcterms:created xsi:type="dcterms:W3CDTF">2020-08-14T15:19:07Z</dcterms:created>
  <dcterms:modified xsi:type="dcterms:W3CDTF">2021-11-12T15:35:51Z</dcterms:modified>
</cp:coreProperties>
</file>