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470" r:id="rId2"/>
    <p:sldId id="352" r:id="rId3"/>
    <p:sldId id="475" r:id="rId4"/>
    <p:sldId id="478" r:id="rId5"/>
    <p:sldId id="479" r:id="rId6"/>
    <p:sldId id="480" r:id="rId7"/>
    <p:sldId id="481" r:id="rId8"/>
    <p:sldId id="482" r:id="rId9"/>
    <p:sldId id="483" r:id="rId10"/>
    <p:sldId id="486" r:id="rId11"/>
    <p:sldId id="477" r:id="rId12"/>
    <p:sldId id="487" r:id="rId13"/>
    <p:sldId id="489" r:id="rId14"/>
    <p:sldId id="490" r:id="rId15"/>
    <p:sldId id="491" r:id="rId16"/>
    <p:sldId id="494" r:id="rId17"/>
    <p:sldId id="495"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Raleway" panose="020B0503030101060003" pitchFamily="34" charset="0"/>
      <p:regular r:id="rId26"/>
      <p:bold r:id="rId27"/>
      <p:italic r:id="rId28"/>
      <p:boldItalic r:id="rId29"/>
    </p:embeddedFont>
  </p:embeddedFontLst>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EEB"/>
    <a:srgbClr val="FF7C80"/>
    <a:srgbClr val="F1C6FA"/>
    <a:srgbClr val="ECEE8D"/>
    <a:srgbClr val="FF3399"/>
    <a:srgbClr val="FF5050"/>
    <a:srgbClr val="6600CC"/>
    <a:srgbClr val="77A22E"/>
    <a:srgbClr val="F0EF8A"/>
    <a:srgbClr val="DEE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425" autoAdjust="0"/>
  </p:normalViewPr>
  <p:slideViewPr>
    <p:cSldViewPr snapToGrid="0">
      <p:cViewPr>
        <p:scale>
          <a:sx n="64" d="100"/>
          <a:sy n="64" d="100"/>
        </p:scale>
        <p:origin x="2310" y="6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D01CD-D6FF-4217-AC9D-DCA8B586BBE8}" type="datetimeFigureOut">
              <a:rPr lang="en-US" smtClean="0"/>
              <a:t>3/27/2022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F7336-67E8-4132-A80D-0F04665873F2}" type="slidenum">
              <a:rPr lang="en-US" smtClean="0"/>
              <a:t>‹#›</a:t>
            </a:fld>
            <a:endParaRPr lang="en-US"/>
          </a:p>
        </p:txBody>
      </p:sp>
    </p:spTree>
    <p:extLst>
      <p:ext uri="{BB962C8B-B14F-4D97-AF65-F5344CB8AC3E}">
        <p14:creationId xmlns:p14="http://schemas.microsoft.com/office/powerpoint/2010/main" val="380710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nhấn vào từng quả trứng để HS thực hiện yêu cầu, sau khi hiện đáp án thì nhấn </a:t>
            </a:r>
            <a:r>
              <a:rPr lang="en-US" b="1"/>
              <a:t>Quay lại</a:t>
            </a:r>
            <a:r>
              <a:rPr lang="en-US"/>
              <a:t> để trở lại trang lựa chọn. </a:t>
            </a:r>
            <a:r>
              <a:rPr lang="en-US" b="1">
                <a:solidFill>
                  <a:srgbClr val="FF0000"/>
                </a:solidFill>
              </a:rPr>
              <a:t>Nhấn lại </a:t>
            </a:r>
            <a:r>
              <a:rPr lang="en-US"/>
              <a:t>vào quả trứng (phần số) đã chọn để trứng biến mất.</a:t>
            </a:r>
          </a:p>
        </p:txBody>
      </p:sp>
      <p:sp>
        <p:nvSpPr>
          <p:cNvPr id="4" name="Slide Number Placeholder 3"/>
          <p:cNvSpPr>
            <a:spLocks noGrp="1"/>
          </p:cNvSpPr>
          <p:nvPr>
            <p:ph type="sldNum" sz="quarter" idx="5"/>
          </p:nvPr>
        </p:nvSpPr>
        <p:spPr/>
        <p:txBody>
          <a:bodyPr/>
          <a:lstStyle/>
          <a:p>
            <a:fld id="{892F7336-67E8-4132-A80D-0F04665873F2}" type="slidenum">
              <a:rPr lang="en-US" smtClean="0"/>
              <a:t>3</a:t>
            </a:fld>
            <a:endParaRPr lang="en-US"/>
          </a:p>
        </p:txBody>
      </p:sp>
    </p:spTree>
    <p:extLst>
      <p:ext uri="{BB962C8B-B14F-4D97-AF65-F5344CB8AC3E}">
        <p14:creationId xmlns:p14="http://schemas.microsoft.com/office/powerpoint/2010/main" val="130942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30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68937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67F2-A4AF-41A7-9DE1-46A3CDA19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068F1-A1F2-4579-A48D-DF158F954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00C1E6-0CA9-4007-9CB9-9DD2C85CD566}"/>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C18C6AA0-7652-44B2-AF5D-2C2E9268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74416-CC57-4991-8CF5-6FD8078A43E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29047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13526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77565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6941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50871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979995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03820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71323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4511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25324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0809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67F2-A4AF-41A7-9DE1-46A3CDA194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068F1-A1F2-4579-A48D-DF158F954A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00C1E6-0CA9-4007-9CB9-9DD2C85CD566}"/>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C18C6AA0-7652-44B2-AF5D-2C2E9268E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D74416-CC57-4991-8CF5-6FD8078A43E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496167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83287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886885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759538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72458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017819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067199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939892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AAA9-5B44-4D24-8AAE-BB8ED3ECFE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F10C40-FB00-4A64-89E4-FF2F4C8A4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F2A3D8-E3D2-4AF9-9EFB-6E590D2C5EC0}"/>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27F71ACC-CC5E-4E4F-8EE0-8F2831107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E58C4-4D54-461E-BC45-FFA4DD56146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372628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996F-4CFD-4ACE-9C5F-3D14964F6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28757-FF70-41D8-93B9-A3A2C1A4F0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2EB25B-7C00-44C3-BE44-06B8948B9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8226E4-2EB3-4D85-8B79-19AA83E155A8}"/>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6" name="Footer Placeholder 5">
            <a:extLst>
              <a:ext uri="{FF2B5EF4-FFF2-40B4-BE49-F238E27FC236}">
                <a16:creationId xmlns:a16="http://schemas.microsoft.com/office/drawing/2014/main" id="{F0A54E2D-79CA-4A7F-83AC-C4494DA86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95384-41D1-47EC-9567-03E62D79DB80}"/>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901723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880C8-5F0D-47AF-9752-BA706356F1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7295F6-D172-4914-9807-6371B5DC0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EF41A8-8503-4633-9E34-7F56D651CF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1DA077-2BDE-4F7E-8081-E6A168DE9B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998541-B665-4FBE-8603-BC6EE670F5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CDF1E9-5C26-4F33-A762-6A616EE10BF0}"/>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8" name="Footer Placeholder 7">
            <a:extLst>
              <a:ext uri="{FF2B5EF4-FFF2-40B4-BE49-F238E27FC236}">
                <a16:creationId xmlns:a16="http://schemas.microsoft.com/office/drawing/2014/main" id="{FB0B6193-1E5C-4F17-BF37-1468DE1F8B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377A5-AB12-47D3-88E7-D4683969379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33570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006342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A53B-1157-44AC-BC27-515DBAB177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C22833-2268-4188-828C-D06EC050F3BC}"/>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4" name="Footer Placeholder 3">
            <a:extLst>
              <a:ext uri="{FF2B5EF4-FFF2-40B4-BE49-F238E27FC236}">
                <a16:creationId xmlns:a16="http://schemas.microsoft.com/office/drawing/2014/main" id="{41A7398E-7FD0-4AC1-A90F-1805D51FB2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E72899-96E1-4653-9C53-8CBE79CA2F85}"/>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2908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58CB6B-B2B3-444A-85E2-F22E7D86D9F9}"/>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3" name="Footer Placeholder 2">
            <a:extLst>
              <a:ext uri="{FF2B5EF4-FFF2-40B4-BE49-F238E27FC236}">
                <a16:creationId xmlns:a16="http://schemas.microsoft.com/office/drawing/2014/main" id="{DA4FF9C9-6A45-416F-8F41-93C2998D26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98457C-8B61-4E45-9322-1329D02BB001}"/>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4188325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FE0E-926B-4BC8-B71D-E4EF5F457A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FA07FC-1E67-455C-B630-E0D9980F8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C539E4-34B4-44A6-B970-86F3A1F6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566154-F4FB-4103-A1B3-C197B5167610}"/>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6" name="Footer Placeholder 5">
            <a:extLst>
              <a:ext uri="{FF2B5EF4-FFF2-40B4-BE49-F238E27FC236}">
                <a16:creationId xmlns:a16="http://schemas.microsoft.com/office/drawing/2014/main" id="{BD667B40-684E-4B98-9AF3-02C63E85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90B19-7C5A-4795-AF4F-6BC09851B23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16885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70AE2-8D32-4562-8935-9501281C67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46EB44-9AE4-4522-A12B-9A3831F01A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B4B517-4CA7-417A-93D2-669805972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20AAE-A552-4C67-BFE5-24FA5C3E344C}"/>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6" name="Footer Placeholder 5">
            <a:extLst>
              <a:ext uri="{FF2B5EF4-FFF2-40B4-BE49-F238E27FC236}">
                <a16:creationId xmlns:a16="http://schemas.microsoft.com/office/drawing/2014/main" id="{AD49F8A6-8E0C-45F9-9022-596D3A0A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3F611-35A4-41AE-BF02-72A351260CB4}"/>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612544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13A56-D0EF-4539-BC17-14F2C3B526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83A56D-71BC-418F-A0F6-6FEE6956E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CC8D8-CFD4-47D8-B85E-E0FF60F93314}"/>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25430A94-50A7-4462-AB2F-C3DD26B75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D57D9-4E17-4B99-8D87-6C562632151B}"/>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564678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F6FC64-4CC2-4ECB-9509-A8207A72E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6B27DA-A91E-4603-82D2-D7B7148E9F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5C71F-30D1-418F-B0F2-5F37DC823A47}"/>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5BC8631D-01D3-499F-9674-072085CCB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A45262-7330-4851-BA74-14D239BAC7C9}"/>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473374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255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910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999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5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112899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810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1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324545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59640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162928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5862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795F-37FE-451D-859B-4CB134947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643CBF-F5CF-41A8-9072-A34C46F4D0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7A9DF-8ED3-46DC-A83F-6B41DABCE8FD}"/>
              </a:ext>
            </a:extLst>
          </p:cNvPr>
          <p:cNvSpPr>
            <a:spLocks noGrp="1"/>
          </p:cNvSpPr>
          <p:nvPr>
            <p:ph type="dt" sz="half" idx="10"/>
          </p:nvPr>
        </p:nvSpPr>
        <p:spPr/>
        <p:txBody>
          <a:body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33BEA443-1272-4673-AA19-EE54B4B0F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219444-AD0C-47A0-B0E2-D65CA0B23C27}"/>
              </a:ext>
            </a:extLst>
          </p:cNvPr>
          <p:cNvSpPr>
            <a:spLocks noGrp="1"/>
          </p:cNvSpPr>
          <p:nvPr>
            <p:ph type="sldNum" sz="quarter" idx="12"/>
          </p:nvPr>
        </p:nvSpPr>
        <p:spPr/>
        <p:txBody>
          <a:bodyPr/>
          <a:lstStyle/>
          <a:p>
            <a:fld id="{6B8A5BFA-5A9F-4FBF-938F-12602278E5A8}" type="slidenum">
              <a:rPr lang="en-US" smtClean="0"/>
              <a:t>‹#›</a:t>
            </a:fld>
            <a:endParaRPr lang="en-US"/>
          </a:p>
        </p:txBody>
      </p:sp>
    </p:spTree>
    <p:extLst>
      <p:ext uri="{BB962C8B-B14F-4D97-AF65-F5344CB8AC3E}">
        <p14:creationId xmlns:p14="http://schemas.microsoft.com/office/powerpoint/2010/main" val="24422773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3A665-6E3D-47D0-981E-02A2F6A9A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522891-7664-436C-AF73-4F2713CC7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70887-5BE1-47DA-9BE7-F75B8C723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29B99-8558-449A-B0BF-FB61F9592038}" type="datetimeFigureOut">
              <a:rPr lang="en-US" smtClean="0"/>
              <a:t>3/27/2022</a:t>
            </a:fld>
            <a:endParaRPr lang="en-US"/>
          </a:p>
        </p:txBody>
      </p:sp>
      <p:sp>
        <p:nvSpPr>
          <p:cNvPr id="5" name="Footer Placeholder 4">
            <a:extLst>
              <a:ext uri="{FF2B5EF4-FFF2-40B4-BE49-F238E27FC236}">
                <a16:creationId xmlns:a16="http://schemas.microsoft.com/office/drawing/2014/main" id="{13B5BE8E-0B6E-4350-B422-71BD72A8F3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2C0934-260F-4BB8-8252-C2D525D003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A5BFA-5A9F-4FBF-938F-12602278E5A8}" type="slidenum">
              <a:rPr lang="en-US" smtClean="0"/>
              <a:t>‹#›</a:t>
            </a:fld>
            <a:endParaRPr lang="en-US"/>
          </a:p>
        </p:txBody>
      </p:sp>
    </p:spTree>
    <p:extLst>
      <p:ext uri="{BB962C8B-B14F-4D97-AF65-F5344CB8AC3E}">
        <p14:creationId xmlns:p14="http://schemas.microsoft.com/office/powerpoint/2010/main" val="290549099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87" r:id="rId4"/>
    <p:sldLayoutId id="2147483686" r:id="rId5"/>
    <p:sldLayoutId id="2147483685" r:id="rId6"/>
    <p:sldLayoutId id="2147483684" r:id="rId7"/>
    <p:sldLayoutId id="2147483683" r:id="rId8"/>
    <p:sldLayoutId id="2147483682" r:id="rId9"/>
    <p:sldLayoutId id="2147483681" r:id="rId10"/>
    <p:sldLayoutId id="2147483680" r:id="rId11"/>
    <p:sldLayoutId id="2147483679" r:id="rId12"/>
    <p:sldLayoutId id="2147483678" r:id="rId13"/>
    <p:sldLayoutId id="2147483677" r:id="rId14"/>
    <p:sldLayoutId id="2147483676" r:id="rId15"/>
    <p:sldLayoutId id="2147483675" r:id="rId16"/>
    <p:sldLayoutId id="2147483674" r:id="rId17"/>
    <p:sldLayoutId id="2147483673" r:id="rId18"/>
    <p:sldLayoutId id="2147483672" r:id="rId19"/>
    <p:sldLayoutId id="2147483671" r:id="rId20"/>
    <p:sldLayoutId id="2147483670" r:id="rId21"/>
    <p:sldLayoutId id="2147483669" r:id="rId22"/>
    <p:sldLayoutId id="2147483668" r:id="rId23"/>
    <p:sldLayoutId id="2147483667" r:id="rId24"/>
    <p:sldLayoutId id="2147483666" r:id="rId25"/>
    <p:sldLayoutId id="2147483665" r:id="rId26"/>
    <p:sldLayoutId id="2147483651" r:id="rId27"/>
    <p:sldLayoutId id="2147483652" r:id="rId28"/>
    <p:sldLayoutId id="2147483653" r:id="rId29"/>
    <p:sldLayoutId id="2147483654" r:id="rId30"/>
    <p:sldLayoutId id="2147483655" r:id="rId31"/>
    <p:sldLayoutId id="2147483656" r:id="rId32"/>
    <p:sldLayoutId id="2147483657" r:id="rId33"/>
    <p:sldLayoutId id="2147483658" r:id="rId34"/>
    <p:sldLayoutId id="2147483659" r:id="rId35"/>
    <p:sldLayoutId id="2147483660" r:id="rId36"/>
    <p:sldLayoutId id="2147483689" r:id="rId37"/>
    <p:sldLayoutId id="2147483688" r:id="rId38"/>
    <p:sldLayoutId id="2147483663" r:id="rId39"/>
    <p:sldLayoutId id="2147483662" r:id="rId40"/>
    <p:sldLayoutId id="214748366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6.png"/><Relationship Id="rId18" Type="http://schemas.openxmlformats.org/officeDocument/2006/relationships/slide" Target="slide14.xml"/><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slide" Target="slide9.xml"/><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4.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947278E3-A238-42A0-993D-1E6E20D79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41" name="Joy Gruttmann-Schnappi">
            <a:hlinkClick r:id="" action="ppaction://media"/>
            <a:extLst>
              <a:ext uri="{FF2B5EF4-FFF2-40B4-BE49-F238E27FC236}">
                <a16:creationId xmlns:a16="http://schemas.microsoft.com/office/drawing/2014/main" id="{FB011F35-303A-4917-AAD0-224B00ECBE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6174" y="-1390328"/>
            <a:ext cx="609459" cy="609459"/>
          </a:xfrm>
          <a:prstGeom prst="rect">
            <a:avLst/>
          </a:prstGeom>
        </p:spPr>
      </p:pic>
      <p:pic>
        <p:nvPicPr>
          <p:cNvPr id="25" name="图片 24">
            <a:extLst>
              <a:ext uri="{FF2B5EF4-FFF2-40B4-BE49-F238E27FC236}">
                <a16:creationId xmlns:a16="http://schemas.microsoft.com/office/drawing/2014/main" id="{FF1D7D3C-0208-44BE-9065-FFFC922185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7553">
            <a:off x="-874915" y="-53585"/>
            <a:ext cx="4953967" cy="3225839"/>
          </a:xfrm>
          <a:prstGeom prst="rect">
            <a:avLst/>
          </a:prstGeom>
        </p:spPr>
      </p:pic>
      <p:pic>
        <p:nvPicPr>
          <p:cNvPr id="4" name="Picture 3">
            <a:extLst>
              <a:ext uri="{FF2B5EF4-FFF2-40B4-BE49-F238E27FC236}">
                <a16:creationId xmlns:a16="http://schemas.microsoft.com/office/drawing/2014/main" id="{B998A60A-5EF7-43E4-84B3-E6934EC26849}"/>
              </a:ext>
            </a:extLst>
          </p:cNvPr>
          <p:cNvPicPr>
            <a:picLocks noChangeAspect="1"/>
          </p:cNvPicPr>
          <p:nvPr/>
        </p:nvPicPr>
        <p:blipFill rotWithShape="1">
          <a:blip r:embed="rId8">
            <a:extLst>
              <a:ext uri="{28A0092B-C50C-407E-A947-70E740481C1C}">
                <a14:useLocalDpi xmlns:a14="http://schemas.microsoft.com/office/drawing/2010/main" val="0"/>
              </a:ext>
            </a:extLst>
          </a:blip>
          <a:srcRect t="27595" b="27839"/>
          <a:stretch/>
        </p:blipFill>
        <p:spPr>
          <a:xfrm>
            <a:off x="3565513" y="-105243"/>
            <a:ext cx="4366184" cy="1424697"/>
          </a:xfrm>
          <a:prstGeom prst="rect">
            <a:avLst/>
          </a:prstGeom>
        </p:spPr>
      </p:pic>
      <p:sp>
        <p:nvSpPr>
          <p:cNvPr id="29" name="Rectangle 28">
            <a:extLst>
              <a:ext uri="{FF2B5EF4-FFF2-40B4-BE49-F238E27FC236}">
                <a16:creationId xmlns:a16="http://schemas.microsoft.com/office/drawing/2014/main" id="{84C88792-8E69-4C72-9A9F-C66695AD387A}"/>
              </a:ext>
            </a:extLst>
          </p:cNvPr>
          <p:cNvSpPr/>
          <p:nvPr/>
        </p:nvSpPr>
        <p:spPr>
          <a:xfrm>
            <a:off x="4188722" y="145440"/>
            <a:ext cx="3119765" cy="923330"/>
          </a:xfrm>
          <a:prstGeom prst="rect">
            <a:avLst/>
          </a:prstGeom>
          <a:noFill/>
        </p:spPr>
        <p:txBody>
          <a:bodyPr wrap="none" lIns="91440" tIns="45720" rIns="91440" bIns="45720">
            <a:spAutoFit/>
          </a:bodyPr>
          <a:lstStyle/>
          <a:p>
            <a:pPr algn="ctr"/>
            <a:r>
              <a:rPr lang="en-US" sz="54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UTM Kabel KT" panose="02040603050506020204" pitchFamily="18" charset="0"/>
              </a:rPr>
              <a:t>Tiếng Việt</a:t>
            </a:r>
          </a:p>
        </p:txBody>
      </p:sp>
      <p:pic>
        <p:nvPicPr>
          <p:cNvPr id="8" name="Picture 7">
            <a:extLst>
              <a:ext uri="{FF2B5EF4-FFF2-40B4-BE49-F238E27FC236}">
                <a16:creationId xmlns:a16="http://schemas.microsoft.com/office/drawing/2014/main" id="{29183038-C06C-408C-929B-0D36994A550D}"/>
              </a:ext>
            </a:extLst>
          </p:cNvPr>
          <p:cNvPicPr>
            <a:picLocks noChangeAspect="1"/>
          </p:cNvPicPr>
          <p:nvPr/>
        </p:nvPicPr>
        <p:blipFill>
          <a:blip r:embed="rId9">
            <a:clrChange>
              <a:clrFrom>
                <a:srgbClr val="E9EB7D"/>
              </a:clrFrom>
              <a:clrTo>
                <a:srgbClr val="E9EB7D">
                  <a:alpha val="0"/>
                </a:srgbClr>
              </a:clrTo>
            </a:clrChange>
            <a:duotone>
              <a:prstClr val="black"/>
              <a:srgbClr val="ECEE8D">
                <a:tint val="45000"/>
                <a:satMod val="400000"/>
              </a:srgbClr>
            </a:duotone>
            <a:extLst>
              <a:ext uri="{BEBA8EAE-BF5A-486C-A8C5-ECC9F3942E4B}">
                <a14:imgProps xmlns:a14="http://schemas.microsoft.com/office/drawing/2010/main">
                  <a14:imgLayer r:embed="rId10">
                    <a14:imgEffect>
                      <a14:artisticPencilSketch/>
                    </a14:imgEffect>
                    <a14:imgEffect>
                      <a14:saturation sat="0"/>
                    </a14:imgEffect>
                  </a14:imgLayer>
                </a14:imgProps>
              </a:ext>
              <a:ext uri="{28A0092B-C50C-407E-A947-70E740481C1C}">
                <a14:useLocalDpi xmlns:a14="http://schemas.microsoft.com/office/drawing/2010/main" val="0"/>
              </a:ext>
            </a:extLst>
          </a:blip>
          <a:stretch>
            <a:fillRect/>
          </a:stretch>
        </p:blipFill>
        <p:spPr>
          <a:xfrm>
            <a:off x="2095633" y="1229338"/>
            <a:ext cx="7967652" cy="3927605"/>
          </a:xfrm>
          <a:prstGeom prst="rect">
            <a:avLst/>
          </a:prstGeom>
        </p:spPr>
      </p:pic>
      <p:sp>
        <p:nvSpPr>
          <p:cNvPr id="30" name="Rectangle 29">
            <a:extLst>
              <a:ext uri="{FF2B5EF4-FFF2-40B4-BE49-F238E27FC236}">
                <a16:creationId xmlns:a16="http://schemas.microsoft.com/office/drawing/2014/main" id="{D4EDDFB7-579D-4E7F-8990-DE115F286EC2}"/>
              </a:ext>
            </a:extLst>
          </p:cNvPr>
          <p:cNvSpPr/>
          <p:nvPr/>
        </p:nvSpPr>
        <p:spPr>
          <a:xfrm>
            <a:off x="2291402" y="2290875"/>
            <a:ext cx="7576113" cy="1015663"/>
          </a:xfrm>
          <a:prstGeom prst="rect">
            <a:avLst/>
          </a:prstGeom>
          <a:noFill/>
        </p:spPr>
        <p:txBody>
          <a:bodyPr wrap="none" lIns="91440" tIns="45720" rIns="91440" bIns="45720">
            <a:spAutoFit/>
          </a:bodyPr>
          <a:lstStyle/>
          <a:p>
            <a:pPr algn="ctr"/>
            <a:r>
              <a:rPr lang="en-US" sz="6000" b="1">
                <a:ln w="13462">
                  <a:solidFill>
                    <a:schemeClr val="bg1"/>
                  </a:solidFill>
                  <a:prstDash val="solid"/>
                </a:ln>
                <a:solidFill>
                  <a:srgbClr val="77A22E"/>
                </a:solidFill>
                <a:effectLst>
                  <a:outerShdw dist="38100" dir="2700000" algn="bl" rotWithShape="0">
                    <a:schemeClr val="accent5"/>
                  </a:outerShdw>
                </a:effectLst>
                <a:latin typeface="Arial" panose="020B0604020202020204" pitchFamily="34" charset="0"/>
                <a:cs typeface="Arial" panose="020B0604020202020204" pitchFamily="34" charset="0"/>
              </a:rPr>
              <a:t>Ôn tập giữa học kì II</a:t>
            </a:r>
          </a:p>
        </p:txBody>
      </p:sp>
      <p:sp>
        <p:nvSpPr>
          <p:cNvPr id="31" name="Rectangle 30">
            <a:extLst>
              <a:ext uri="{FF2B5EF4-FFF2-40B4-BE49-F238E27FC236}">
                <a16:creationId xmlns:a16="http://schemas.microsoft.com/office/drawing/2014/main" id="{90D7069F-2117-49AC-A018-99A32BE62BFB}"/>
              </a:ext>
            </a:extLst>
          </p:cNvPr>
          <p:cNvSpPr/>
          <p:nvPr/>
        </p:nvSpPr>
        <p:spPr>
          <a:xfrm>
            <a:off x="4874993" y="3308410"/>
            <a:ext cx="2442014" cy="923330"/>
          </a:xfrm>
          <a:prstGeom prst="rect">
            <a:avLst/>
          </a:prstGeom>
          <a:noFill/>
        </p:spPr>
        <p:txBody>
          <a:bodyPr wrap="none" lIns="91440" tIns="45720" rIns="91440" bIns="45720">
            <a:spAutoFit/>
          </a:bodyPr>
          <a:lstStyle/>
          <a:p>
            <a:pPr algn="ctr"/>
            <a:r>
              <a:rPr lang="en-US" sz="5400" b="1">
                <a:ln w="13462">
                  <a:solidFill>
                    <a:schemeClr val="bg1"/>
                  </a:solidFill>
                  <a:prstDash val="solid"/>
                </a:ln>
                <a:solidFill>
                  <a:srgbClr val="77A22E"/>
                </a:solidFill>
                <a:effectLst>
                  <a:outerShdw dist="38100" dir="2700000" algn="bl" rotWithShape="0">
                    <a:schemeClr val="accent5"/>
                  </a:outerShdw>
                </a:effectLst>
                <a:latin typeface="Arial" panose="020B0604020202020204" pitchFamily="34" charset="0"/>
                <a:cs typeface="Arial" panose="020B0604020202020204" pitchFamily="34" charset="0"/>
              </a:rPr>
              <a:t>(Tiết 4)</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253" fill="hold"/>
                                        <p:tgtEl>
                                          <p:spTgt spid="41"/>
                                        </p:tgtEl>
                                      </p:cBhvr>
                                    </p:cmd>
                                  </p:childTnLst>
                                </p:cTn>
                              </p:par>
                              <p:par>
                                <p:cTn id="7" presetID="16" presetClass="entr" presetSubtype="21"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barn(inVertical)">
                                      <p:cBhvr>
                                        <p:cTn id="9" dur="750"/>
                                        <p:tgtEl>
                                          <p:spTgt spid="27"/>
                                        </p:tgtEl>
                                      </p:cBhvr>
                                    </p:animEffect>
                                  </p:childTnLst>
                                </p:cTn>
                              </p:par>
                              <p:par>
                                <p:cTn id="10" presetID="2" presetClass="entr" presetSubtype="9" fill="hold" nodeType="withEffect">
                                  <p:stCondLst>
                                    <p:cond delay="50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0-#ppt_w/2"/>
                                          </p:val>
                                        </p:tav>
                                        <p:tav tm="100000">
                                          <p:val>
                                            <p:strVal val="#ppt_x"/>
                                          </p:val>
                                        </p:tav>
                                      </p:tavLst>
                                    </p:anim>
                                    <p:anim calcmode="lin" valueType="num">
                                      <p:cBhvr additive="base">
                                        <p:cTn id="13"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out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
                                        </p:tgtEl>
                                        <p:attrNameLst>
                                          <p:attrName>ppt_y</p:attrName>
                                        </p:attrNameLst>
                                      </p:cBhvr>
                                      <p:tavLst>
                                        <p:tav tm="0">
                                          <p:val>
                                            <p:strVal val="#ppt_y"/>
                                          </p:val>
                                        </p:tav>
                                        <p:tav tm="100000">
                                          <p:val>
                                            <p:strVal val="#ppt_y"/>
                                          </p:val>
                                        </p:tav>
                                      </p:tavLst>
                                    </p:anim>
                                    <p:anim calcmode="lin" valueType="num">
                                      <p:cBhvr>
                                        <p:cTn id="3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
                                        </p:tgtEl>
                                      </p:cBhvr>
                                    </p:animEffect>
                                  </p:childTnLst>
                                </p:cTn>
                              </p:par>
                            </p:childTnLst>
                          </p:cTn>
                        </p:par>
                        <p:par>
                          <p:cTn id="38" fill="hold">
                            <p:stCondLst>
                              <p:cond delay="175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31"/>
                                        </p:tgtEl>
                                        <p:attrNameLst>
                                          <p:attrName>ppt_y</p:attrName>
                                        </p:attrNameLst>
                                      </p:cBhvr>
                                      <p:tavLst>
                                        <p:tav tm="0">
                                          <p:val>
                                            <p:strVal val="#ppt_y"/>
                                          </p:val>
                                        </p:tav>
                                        <p:tav tm="100000">
                                          <p:val>
                                            <p:strVal val="#ppt_y"/>
                                          </p:val>
                                        </p:tav>
                                      </p:tavLst>
                                    </p:anim>
                                    <p:anim calcmode="lin" valueType="num">
                                      <p:cBhvr>
                                        <p:cTn id="4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46" fill="remove" display="0">
                  <p:stCondLst>
                    <p:cond delay="indefinite"/>
                  </p:stCondLst>
                  <p:endCondLst>
                    <p:cond evt="onStopAudio" delay="0">
                      <p:tgtEl>
                        <p:sldTgt/>
                      </p:tgtEl>
                    </p:cond>
                  </p:endCondLst>
                </p:cTn>
                <p:tgtEl>
                  <p:spTgt spid="41"/>
                </p:tgtEl>
              </p:cMediaNode>
            </p:audio>
          </p:childTnLst>
        </p:cTn>
      </p:par>
    </p:tnLst>
    <p:bldLst>
      <p:bldP spid="29" grpId="0"/>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38539" y="178904"/>
            <a:ext cx="11714922" cy="6500192"/>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26FC012-9DCA-4E81-81A4-A73633CCE009}"/>
              </a:ext>
            </a:extLst>
          </p:cNvPr>
          <p:cNvSpPr/>
          <p:nvPr/>
        </p:nvSpPr>
        <p:spPr>
          <a:xfrm>
            <a:off x="1286876" y="318797"/>
            <a:ext cx="9858888" cy="1323439"/>
          </a:xfrm>
          <a:prstGeom prst="rect">
            <a:avLst/>
          </a:prstGeom>
          <a:noFill/>
        </p:spPr>
        <p:txBody>
          <a:bodyPr wrap="squar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Kể tên các bài tập đọc là văn miêu tả đã học trong 9 tuần vừa qua.</a:t>
            </a:r>
          </a:p>
        </p:txBody>
      </p:sp>
      <p:pic>
        <p:nvPicPr>
          <p:cNvPr id="6" name="Picture 5">
            <a:extLst>
              <a:ext uri="{FF2B5EF4-FFF2-40B4-BE49-F238E27FC236}">
                <a16:creationId xmlns:a16="http://schemas.microsoft.com/office/drawing/2014/main" id="{0EAA42CC-6822-4C14-9812-6E3F88E21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2508365"/>
            <a:ext cx="3014422" cy="4245665"/>
          </a:xfrm>
          <a:prstGeom prst="rect">
            <a:avLst/>
          </a:prstGeom>
        </p:spPr>
      </p:pic>
      <p:grpSp>
        <p:nvGrpSpPr>
          <p:cNvPr id="7" name="Group 6">
            <a:extLst>
              <a:ext uri="{FF2B5EF4-FFF2-40B4-BE49-F238E27FC236}">
                <a16:creationId xmlns:a16="http://schemas.microsoft.com/office/drawing/2014/main" id="{BF5CCBB0-19E5-4AC0-830F-64DA8E18E90B}"/>
              </a:ext>
            </a:extLst>
          </p:cNvPr>
          <p:cNvGrpSpPr/>
          <p:nvPr/>
        </p:nvGrpSpPr>
        <p:grpSpPr>
          <a:xfrm>
            <a:off x="3313043" y="2172002"/>
            <a:ext cx="7703864" cy="2624850"/>
            <a:chOff x="4620197" y="-834255"/>
            <a:chExt cx="4249741" cy="2942512"/>
          </a:xfrm>
        </p:grpSpPr>
        <p:sp>
          <p:nvSpPr>
            <p:cNvPr id="8" name="Speech Bubble: Rectangle with Corners Rounded 7">
              <a:extLst>
                <a:ext uri="{FF2B5EF4-FFF2-40B4-BE49-F238E27FC236}">
                  <a16:creationId xmlns:a16="http://schemas.microsoft.com/office/drawing/2014/main" id="{71C32032-03E9-4066-9690-DC68F750B2A1}"/>
                </a:ext>
              </a:extLst>
            </p:cNvPr>
            <p:cNvSpPr/>
            <p:nvPr/>
          </p:nvSpPr>
          <p:spPr>
            <a:xfrm>
              <a:off x="4620197" y="-834255"/>
              <a:ext cx="4220657" cy="2610710"/>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13A8C8D-D1B1-4ABC-9CBD-246DA4AA1ABF}"/>
                </a:ext>
              </a:extLst>
            </p:cNvPr>
            <p:cNvSpPr txBox="1"/>
            <p:nvPr/>
          </p:nvSpPr>
          <p:spPr>
            <a:xfrm>
              <a:off x="4729853" y="-693408"/>
              <a:ext cx="4140085" cy="2801665"/>
            </a:xfrm>
            <a:prstGeom prst="rect">
              <a:avLst/>
            </a:prstGeom>
            <a:noFill/>
          </p:spPr>
          <p:txBody>
            <a:bodyPr wrap="square" rtlCol="0">
              <a:spAutoFit/>
            </a:bodyPr>
            <a:lstStyle/>
            <a:p>
              <a:pPr algn="just">
                <a:lnSpc>
                  <a:spcPct val="150000"/>
                </a:lnSpc>
              </a:pPr>
              <a:r>
                <a:rPr lang="en-US" sz="2800" b="1">
                  <a:solidFill>
                    <a:srgbClr val="002060"/>
                  </a:solidFill>
                  <a:latin typeface="Arial" panose="020B0604020202020204" pitchFamily="34" charset="0"/>
                  <a:cs typeface="Arial" panose="020B0604020202020204" pitchFamily="34" charset="0"/>
                </a:rPr>
                <a:t>Gợi ý: Các bạn mở Mục lục sách tìm nhanh tên các bài đọc là văn miêu tả từ tuần 19 – 27.</a:t>
              </a:r>
            </a:p>
          </p:txBody>
        </p:sp>
      </p:grpSp>
    </p:spTree>
    <p:extLst>
      <p:ext uri="{BB962C8B-B14F-4D97-AF65-F5344CB8AC3E}">
        <p14:creationId xmlns:p14="http://schemas.microsoft.com/office/powerpoint/2010/main" val="32203845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0B19B-7C46-4A70-8E85-3DE0F0EE8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6207"/>
          </a:xfrm>
          <a:prstGeom prst="rect">
            <a:avLst/>
          </a:prstGeom>
        </p:spPr>
      </p:pic>
      <p:graphicFrame>
        <p:nvGraphicFramePr>
          <p:cNvPr id="6" name="Table 4">
            <a:extLst>
              <a:ext uri="{FF2B5EF4-FFF2-40B4-BE49-F238E27FC236}">
                <a16:creationId xmlns:a16="http://schemas.microsoft.com/office/drawing/2014/main" id="{750AF446-225F-416D-BB47-2F034A9FCA3D}"/>
              </a:ext>
            </a:extLst>
          </p:cNvPr>
          <p:cNvGraphicFramePr>
            <a:graphicFrameLocks noGrp="1"/>
          </p:cNvGraphicFramePr>
          <p:nvPr>
            <p:extLst>
              <p:ext uri="{D42A27DB-BD31-4B8C-83A1-F6EECF244321}">
                <p14:modId xmlns:p14="http://schemas.microsoft.com/office/powerpoint/2010/main" val="1518863994"/>
              </p:ext>
            </p:extLst>
          </p:nvPr>
        </p:nvGraphicFramePr>
        <p:xfrm>
          <a:off x="132044" y="91440"/>
          <a:ext cx="5349461" cy="6675120"/>
        </p:xfrm>
        <a:graphic>
          <a:graphicData uri="http://schemas.openxmlformats.org/drawingml/2006/table">
            <a:tbl>
              <a:tblPr firstRow="1" bandRow="1">
                <a:tableStyleId>{74C1A8A3-306A-4EB7-A6B1-4F7E0EB9C5D6}</a:tableStyleId>
              </a:tblPr>
              <a:tblGrid>
                <a:gridCol w="1026282">
                  <a:extLst>
                    <a:ext uri="{9D8B030D-6E8A-4147-A177-3AD203B41FA5}">
                      <a16:colId xmlns:a16="http://schemas.microsoft.com/office/drawing/2014/main" val="3528889767"/>
                    </a:ext>
                  </a:extLst>
                </a:gridCol>
                <a:gridCol w="4323179">
                  <a:extLst>
                    <a:ext uri="{9D8B030D-6E8A-4147-A177-3AD203B41FA5}">
                      <a16:colId xmlns:a16="http://schemas.microsoft.com/office/drawing/2014/main" val="4204787033"/>
                    </a:ext>
                  </a:extLst>
                </a:gridCol>
              </a:tblGrid>
              <a:tr h="370840">
                <a:tc>
                  <a:txBody>
                    <a:bodyPr/>
                    <a:lstStyle/>
                    <a:p>
                      <a:pPr algn="ctr"/>
                      <a:r>
                        <a:rPr lang="en-US" sz="1800" b="1"/>
                        <a:t>Tuần </a:t>
                      </a: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1"/>
                        <a:t>Tên bài</a:t>
                      </a: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6335124"/>
                  </a:ext>
                </a:extLst>
              </a:tr>
              <a:tr h="370840">
                <a:tc>
                  <a:txBody>
                    <a:bodyPr/>
                    <a:lstStyle/>
                    <a:p>
                      <a:pPr algn="ctr"/>
                      <a:r>
                        <a:rPr lang="en-US" sz="1800" b="1">
                          <a:latin typeface="UTM Daxline" panose="02040603050506020204" pitchFamily="18"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Người công dân số Một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9918934"/>
                  </a:ext>
                </a:extLst>
              </a:tr>
              <a:tr h="370840">
                <a:tc>
                  <a:txBody>
                    <a:bodyPr/>
                    <a:lstStyle/>
                    <a:p>
                      <a:pPr algn="ctr"/>
                      <a:r>
                        <a:rPr lang="en-US" sz="1800" b="1">
                          <a:latin typeface="UTM Daxline" panose="02040603050506020204" pitchFamily="18"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Thái sư Trần Thủ Độ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059102"/>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Nhà tài trợ đặc biệt của Cách mạng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19001"/>
                  </a:ext>
                </a:extLst>
              </a:tr>
              <a:tr h="370840">
                <a:tc>
                  <a:txBody>
                    <a:bodyPr/>
                    <a:lstStyle/>
                    <a:p>
                      <a:pPr algn="ctr"/>
                      <a:r>
                        <a:rPr lang="en-US" sz="1800" b="1">
                          <a:latin typeface="UTM Daxline" panose="020406030505060202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Trí dũng song toàn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244247"/>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Tiếng rao đêm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3125103"/>
                  </a:ext>
                </a:extLst>
              </a:tr>
              <a:tr h="370840">
                <a:tc>
                  <a:txBody>
                    <a:bodyPr/>
                    <a:lstStyle/>
                    <a:p>
                      <a:pPr algn="ctr"/>
                      <a:r>
                        <a:rPr lang="en-US" sz="1800" b="1">
                          <a:latin typeface="UTM Daxline" panose="02040603050506020204" pitchFamily="18"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Lập làng giữ biển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1695426"/>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Cao Bằng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9639847"/>
                  </a:ext>
                </a:extLst>
              </a:tr>
              <a:tr h="370840">
                <a:tc>
                  <a:txBody>
                    <a:bodyPr/>
                    <a:lstStyle/>
                    <a:p>
                      <a:pPr algn="ctr"/>
                      <a:r>
                        <a:rPr lang="en-US" sz="1800" b="1">
                          <a:latin typeface="UTM Daxline" panose="02040603050506020204" pitchFamily="18"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Phân xử tài tình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913997"/>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Chú đi tuần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625547"/>
                  </a:ext>
                </a:extLst>
              </a:tr>
              <a:tr h="370840">
                <a:tc>
                  <a:txBody>
                    <a:bodyPr/>
                    <a:lstStyle/>
                    <a:p>
                      <a:pPr algn="ctr"/>
                      <a:r>
                        <a:rPr lang="en-US" sz="1800" b="1">
                          <a:latin typeface="UTM Daxline" panose="02040603050506020204" pitchFamily="18"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Luật tục xưa của người Ê-đê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6598778"/>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Hộp thư mật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2382945"/>
                  </a:ext>
                </a:extLst>
              </a:tr>
              <a:tr h="370840">
                <a:tc>
                  <a:txBody>
                    <a:bodyPr/>
                    <a:lstStyle/>
                    <a:p>
                      <a:pPr algn="ctr"/>
                      <a:r>
                        <a:rPr lang="en-US" sz="1800" b="1">
                          <a:latin typeface="UTM Daxline" panose="02040603050506020204" pitchFamily="18"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Phong cảnh đền Hùng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0970008"/>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Cửa sông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7486025"/>
                  </a:ext>
                </a:extLst>
              </a:tr>
              <a:tr h="370840">
                <a:tc>
                  <a:txBody>
                    <a:bodyPr/>
                    <a:lstStyle/>
                    <a:p>
                      <a:pPr algn="ctr"/>
                      <a:r>
                        <a:rPr lang="en-US" sz="1800" b="1">
                          <a:latin typeface="UTM Daxline" panose="02040603050506020204" pitchFamily="18"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Nghĩa thầy trò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2752012"/>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Hội thổi cơm thi ở Đồng Vân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860385"/>
                  </a:ext>
                </a:extLst>
              </a:tr>
              <a:tr h="370840">
                <a:tc>
                  <a:txBody>
                    <a:bodyPr/>
                    <a:lstStyle/>
                    <a:p>
                      <a:pPr algn="ctr"/>
                      <a:r>
                        <a:rPr lang="en-US" sz="1800" b="1">
                          <a:latin typeface="UTM Daxline" panose="02040603050506020204" pitchFamily="18"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Tranh làng Hồ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060006"/>
                  </a:ext>
                </a:extLst>
              </a:tr>
              <a:tr h="370840">
                <a:tc>
                  <a:txBody>
                    <a:bodyPr/>
                    <a:lstStyle/>
                    <a:p>
                      <a:pPr algn="ctr"/>
                      <a:endParaRPr lang="en-US" sz="1800" b="1">
                        <a:latin typeface="UTM Daxline" panose="0204060305050602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a:latin typeface="UTM Daxline" panose="02040603050506020204" pitchFamily="18" charset="0"/>
                        </a:rPr>
                        <a:t>Đất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094352"/>
                  </a:ext>
                </a:extLst>
              </a:tr>
            </a:tbl>
          </a:graphicData>
        </a:graphic>
      </p:graphicFrame>
      <p:sp>
        <p:nvSpPr>
          <p:cNvPr id="7" name="Rectangle: Rounded Corners 6">
            <a:extLst>
              <a:ext uri="{FF2B5EF4-FFF2-40B4-BE49-F238E27FC236}">
                <a16:creationId xmlns:a16="http://schemas.microsoft.com/office/drawing/2014/main" id="{0FC67E9E-57C7-496A-B68E-A3107B8667E4}"/>
              </a:ext>
            </a:extLst>
          </p:cNvPr>
          <p:cNvSpPr/>
          <p:nvPr/>
        </p:nvSpPr>
        <p:spPr>
          <a:xfrm>
            <a:off x="5659698" y="900158"/>
            <a:ext cx="6532302" cy="4881663"/>
          </a:xfrm>
          <a:prstGeom prst="roundRect">
            <a:avLst/>
          </a:prstGeom>
          <a:solidFill>
            <a:srgbClr val="FDDEEB">
              <a:alpha val="96000"/>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6AC090-ABDA-4432-9A74-ACE2B29B3052}"/>
              </a:ext>
            </a:extLst>
          </p:cNvPr>
          <p:cNvSpPr txBox="1"/>
          <p:nvPr/>
        </p:nvSpPr>
        <p:spPr>
          <a:xfrm>
            <a:off x="5891496" y="1673718"/>
            <a:ext cx="6168460" cy="3694409"/>
          </a:xfrm>
          <a:prstGeom prst="rect">
            <a:avLst/>
          </a:prstGeom>
          <a:noFill/>
        </p:spPr>
        <p:txBody>
          <a:bodyPr wrap="square" rtlCol="0">
            <a:spAutoFit/>
          </a:bodyPr>
          <a:lstStyle/>
          <a:p>
            <a:pPr algn="just">
              <a:lnSpc>
                <a:spcPct val="150000"/>
              </a:lnSpc>
            </a:pPr>
            <a:r>
              <a:rPr lang="en-US" sz="3200" b="1">
                <a:solidFill>
                  <a:srgbClr val="002060"/>
                </a:solidFill>
                <a:latin typeface="Arial" panose="020B0604020202020204" pitchFamily="34" charset="0"/>
                <a:cs typeface="Arial" panose="020B0604020202020204" pitchFamily="34" charset="0"/>
              </a:rPr>
              <a:t>      Các bài tập đọc là văn miêu tả:</a:t>
            </a:r>
          </a:p>
          <a:p>
            <a:pPr marL="457200" indent="-457200" algn="just">
              <a:lnSpc>
                <a:spcPct val="150000"/>
              </a:lnSpc>
              <a:buFont typeface="Wingdings" panose="05000000000000000000" pitchFamily="2" charset="2"/>
              <a:buChar char="Ø"/>
            </a:pPr>
            <a:r>
              <a:rPr lang="en-US" sz="3200" b="1">
                <a:solidFill>
                  <a:srgbClr val="002060"/>
                </a:solidFill>
                <a:latin typeface="Arial" panose="020B0604020202020204" pitchFamily="34" charset="0"/>
                <a:cs typeface="Arial" panose="020B0604020202020204" pitchFamily="34" charset="0"/>
              </a:rPr>
              <a:t>Phong cảnh đền Hùng</a:t>
            </a:r>
          </a:p>
          <a:p>
            <a:pPr marL="457200" indent="-457200" algn="just">
              <a:lnSpc>
                <a:spcPct val="150000"/>
              </a:lnSpc>
              <a:buFont typeface="Wingdings" panose="05000000000000000000" pitchFamily="2" charset="2"/>
              <a:buChar char="Ø"/>
            </a:pPr>
            <a:r>
              <a:rPr lang="en-US" sz="3200" b="1">
                <a:solidFill>
                  <a:srgbClr val="002060"/>
                </a:solidFill>
                <a:latin typeface="Arial" panose="020B0604020202020204" pitchFamily="34" charset="0"/>
                <a:cs typeface="Arial" panose="020B0604020202020204" pitchFamily="34" charset="0"/>
              </a:rPr>
              <a:t>Hội thổi cơm thi ở Đồng Vân</a:t>
            </a:r>
          </a:p>
          <a:p>
            <a:pPr marL="457200" indent="-457200" algn="just">
              <a:lnSpc>
                <a:spcPct val="150000"/>
              </a:lnSpc>
              <a:buFont typeface="Wingdings" panose="05000000000000000000" pitchFamily="2" charset="2"/>
              <a:buChar char="Ø"/>
            </a:pPr>
            <a:r>
              <a:rPr lang="en-US" sz="3200" b="1">
                <a:solidFill>
                  <a:srgbClr val="002060"/>
                </a:solidFill>
                <a:latin typeface="Arial" panose="020B0604020202020204" pitchFamily="34" charset="0"/>
                <a:cs typeface="Arial" panose="020B0604020202020204" pitchFamily="34" charset="0"/>
              </a:rPr>
              <a:t>Tranh làng Hồ</a:t>
            </a:r>
          </a:p>
        </p:txBody>
      </p:sp>
      <p:sp>
        <p:nvSpPr>
          <p:cNvPr id="9" name="TextBox 8">
            <a:extLst>
              <a:ext uri="{FF2B5EF4-FFF2-40B4-BE49-F238E27FC236}">
                <a16:creationId xmlns:a16="http://schemas.microsoft.com/office/drawing/2014/main" id="{235F23CA-0A32-4992-B821-856487093BC3}"/>
              </a:ext>
            </a:extLst>
          </p:cNvPr>
          <p:cNvSpPr txBox="1"/>
          <p:nvPr/>
        </p:nvSpPr>
        <p:spPr>
          <a:xfrm>
            <a:off x="1165572" y="4537675"/>
            <a:ext cx="2375914" cy="369332"/>
          </a:xfrm>
          <a:prstGeom prst="rect">
            <a:avLst/>
          </a:prstGeom>
          <a:noFill/>
        </p:spPr>
        <p:txBody>
          <a:bodyPr wrap="square" rtlCol="0">
            <a:spAutoFit/>
          </a:bodyPr>
          <a:lstStyle/>
          <a:p>
            <a:r>
              <a:rPr lang="en-US" b="1">
                <a:solidFill>
                  <a:srgbClr val="FF0000"/>
                </a:solidFill>
                <a:latin typeface="UTM Daxline" panose="02040603050506020204" pitchFamily="18" charset="0"/>
              </a:rPr>
              <a:t>Phong cảnh đền Hùng</a:t>
            </a:r>
          </a:p>
        </p:txBody>
      </p:sp>
      <p:sp>
        <p:nvSpPr>
          <p:cNvPr id="10" name="TextBox 9">
            <a:extLst>
              <a:ext uri="{FF2B5EF4-FFF2-40B4-BE49-F238E27FC236}">
                <a16:creationId xmlns:a16="http://schemas.microsoft.com/office/drawing/2014/main" id="{B11CA61E-5180-44E6-A5EB-F940066194D7}"/>
              </a:ext>
            </a:extLst>
          </p:cNvPr>
          <p:cNvSpPr txBox="1"/>
          <p:nvPr/>
        </p:nvSpPr>
        <p:spPr>
          <a:xfrm>
            <a:off x="1165572" y="5657252"/>
            <a:ext cx="3289226" cy="369332"/>
          </a:xfrm>
          <a:prstGeom prst="rect">
            <a:avLst/>
          </a:prstGeom>
          <a:noFill/>
        </p:spPr>
        <p:txBody>
          <a:bodyPr wrap="square" rtlCol="0">
            <a:spAutoFit/>
          </a:bodyPr>
          <a:lstStyle/>
          <a:p>
            <a:r>
              <a:rPr lang="en-US" sz="1800" b="1">
                <a:solidFill>
                  <a:srgbClr val="FF0000"/>
                </a:solidFill>
                <a:latin typeface="UTM Daxline" panose="02040603050506020204" pitchFamily="18" charset="0"/>
              </a:rPr>
              <a:t>Hội thổi cơm thi ở Đồng Vân</a:t>
            </a:r>
          </a:p>
        </p:txBody>
      </p:sp>
      <p:sp>
        <p:nvSpPr>
          <p:cNvPr id="11" name="TextBox 10">
            <a:extLst>
              <a:ext uri="{FF2B5EF4-FFF2-40B4-BE49-F238E27FC236}">
                <a16:creationId xmlns:a16="http://schemas.microsoft.com/office/drawing/2014/main" id="{0BEA1596-D637-45A8-AEC8-50180899E4B4}"/>
              </a:ext>
            </a:extLst>
          </p:cNvPr>
          <p:cNvSpPr txBox="1"/>
          <p:nvPr/>
        </p:nvSpPr>
        <p:spPr>
          <a:xfrm>
            <a:off x="1165572" y="6027240"/>
            <a:ext cx="1644613" cy="369332"/>
          </a:xfrm>
          <a:prstGeom prst="rect">
            <a:avLst/>
          </a:prstGeom>
          <a:noFill/>
        </p:spPr>
        <p:txBody>
          <a:bodyPr wrap="square" rtlCol="0">
            <a:spAutoFit/>
          </a:bodyPr>
          <a:lstStyle/>
          <a:p>
            <a:r>
              <a:rPr lang="en-US" sz="1800" b="1">
                <a:solidFill>
                  <a:srgbClr val="FF0000"/>
                </a:solidFill>
                <a:latin typeface="UTM Daxline" panose="02040603050506020204" pitchFamily="18" charset="0"/>
              </a:rPr>
              <a:t>Tranh làng Hồ</a:t>
            </a:r>
          </a:p>
        </p:txBody>
      </p:sp>
    </p:spTree>
    <p:extLst>
      <p:ext uri="{BB962C8B-B14F-4D97-AF65-F5344CB8AC3E}">
        <p14:creationId xmlns:p14="http://schemas.microsoft.com/office/powerpoint/2010/main" val="2626368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left)">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left)">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12" name="start timer">
            <a:extLst>
              <a:ext uri="{FF2B5EF4-FFF2-40B4-BE49-F238E27FC236}">
                <a16:creationId xmlns:a16="http://schemas.microsoft.com/office/drawing/2014/main" id="{21C85F00-CF97-43D8-9A18-B36CC0525294}"/>
              </a:ext>
            </a:extLst>
          </p:cNvPr>
          <p:cNvGrpSpPr/>
          <p:nvPr/>
        </p:nvGrpSpPr>
        <p:grpSpPr>
          <a:xfrm>
            <a:off x="8628417" y="471609"/>
            <a:ext cx="2636838" cy="799962"/>
            <a:chOff x="1332706" y="185859"/>
            <a:chExt cx="2636838" cy="799962"/>
          </a:xfrm>
        </p:grpSpPr>
        <p:sp>
          <p:nvSpPr>
            <p:cNvPr id="13" name="Rounded Rectangle 120">
              <a:extLst>
                <a:ext uri="{FF2B5EF4-FFF2-40B4-BE49-F238E27FC236}">
                  <a16:creationId xmlns:a16="http://schemas.microsoft.com/office/drawing/2014/main" id="{433B3673-A65B-4D16-B52E-A4767DFF87B2}"/>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4" name="Rounded Rectangle 121">
              <a:extLst>
                <a:ext uri="{FF2B5EF4-FFF2-40B4-BE49-F238E27FC236}">
                  <a16:creationId xmlns:a16="http://schemas.microsoft.com/office/drawing/2014/main" id="{6025625A-5C95-4522-B6C6-3B29A3ECBA51}"/>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UVN Bai Sau Nang" panose="04030905020802020C03" pitchFamily="82" charset="0"/>
                  <a:cs typeface="Arial" panose="020B0604020202020204" pitchFamily="34" charset="0"/>
                </a:rPr>
                <a:t>BẮT ĐẦU</a:t>
              </a:r>
              <a:endParaRPr lang="en-GB" sz="4000" dirty="0">
                <a:latin typeface="UVN Bai Sau Nang" panose="04030905020802020C03" pitchFamily="82" charset="0"/>
                <a:cs typeface="Arial" panose="020B0604020202020204" pitchFamily="34" charset="0"/>
              </a:endParaRPr>
            </a:p>
          </p:txBody>
        </p:sp>
      </p:grpSp>
      <p:grpSp>
        <p:nvGrpSpPr>
          <p:cNvPr id="15" name="times up">
            <a:extLst>
              <a:ext uri="{FF2B5EF4-FFF2-40B4-BE49-F238E27FC236}">
                <a16:creationId xmlns:a16="http://schemas.microsoft.com/office/drawing/2014/main" id="{6ACD5CC9-8AD1-4758-A80B-FCB23B0642BD}"/>
              </a:ext>
            </a:extLst>
          </p:cNvPr>
          <p:cNvGrpSpPr/>
          <p:nvPr/>
        </p:nvGrpSpPr>
        <p:grpSpPr>
          <a:xfrm>
            <a:off x="8632480" y="544728"/>
            <a:ext cx="2646363" cy="706807"/>
            <a:chOff x="4325239" y="239928"/>
            <a:chExt cx="2646363" cy="706807"/>
          </a:xfrm>
        </p:grpSpPr>
        <p:sp>
          <p:nvSpPr>
            <p:cNvPr id="16" name="Rounded Rectangle 123">
              <a:extLst>
                <a:ext uri="{FF2B5EF4-FFF2-40B4-BE49-F238E27FC236}">
                  <a16:creationId xmlns:a16="http://schemas.microsoft.com/office/drawing/2014/main" id="{E8134388-5B54-4752-9BD6-346C6CDC7DEC}"/>
                </a:ext>
              </a:extLst>
            </p:cNvPr>
            <p:cNvSpPr/>
            <p:nvPr/>
          </p:nvSpPr>
          <p:spPr>
            <a:xfrm>
              <a:off x="4334764" y="239928"/>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24">
              <a:extLst>
                <a:ext uri="{FF2B5EF4-FFF2-40B4-BE49-F238E27FC236}">
                  <a16:creationId xmlns:a16="http://schemas.microsoft.com/office/drawing/2014/main" id="{E7E9FEBF-1E8F-4C3D-9169-A86C7CCDA1F6}"/>
                </a:ext>
              </a:extLst>
            </p:cNvPr>
            <p:cNvSpPr/>
            <p:nvPr/>
          </p:nvSpPr>
          <p:spPr>
            <a:xfrm>
              <a:off x="4325239" y="249176"/>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latin typeface="UVN Bai Sau Nang" panose="04030905020802020C03" pitchFamily="82" charset="0"/>
                  <a:cs typeface="Arial" panose="020B0604020202020204" pitchFamily="34" charset="0"/>
                </a:rPr>
                <a:t>HẾT GIỜ</a:t>
              </a:r>
              <a:endParaRPr lang="en-GB" sz="4000" dirty="0">
                <a:latin typeface="UVN Bai Sau Nang" panose="04030905020802020C03" pitchFamily="82" charset="0"/>
                <a:cs typeface="Arial" panose="020B0604020202020204" pitchFamily="34" charset="0"/>
              </a:endParaRPr>
            </a:p>
          </p:txBody>
        </p:sp>
      </p:grpSp>
      <p:sp>
        <p:nvSpPr>
          <p:cNvPr id="18" name="AutoShape 3">
            <a:extLst>
              <a:ext uri="{FF2B5EF4-FFF2-40B4-BE49-F238E27FC236}">
                <a16:creationId xmlns:a16="http://schemas.microsoft.com/office/drawing/2014/main" id="{E828A2B0-51CD-4305-804B-86C0E55076D8}"/>
              </a:ext>
            </a:extLst>
          </p:cNvPr>
          <p:cNvSpPr>
            <a:spLocks noChangeAspect="1" noChangeArrowheads="1" noTextEdit="1"/>
          </p:cNvSpPr>
          <p:nvPr/>
        </p:nvSpPr>
        <p:spPr bwMode="auto">
          <a:xfrm>
            <a:off x="7116417" y="14815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Rectangle 5">
            <a:extLst>
              <a:ext uri="{FF2B5EF4-FFF2-40B4-BE49-F238E27FC236}">
                <a16:creationId xmlns:a16="http://schemas.microsoft.com/office/drawing/2014/main" id="{E0BE4C59-97F0-4D15-A52F-FF3DDB4EDB73}"/>
              </a:ext>
            </a:extLst>
          </p:cNvPr>
          <p:cNvSpPr>
            <a:spLocks noChangeArrowheads="1"/>
          </p:cNvSpPr>
          <p:nvPr/>
        </p:nvSpPr>
        <p:spPr bwMode="auto">
          <a:xfrm>
            <a:off x="9772305" y="20466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6">
            <a:extLst>
              <a:ext uri="{FF2B5EF4-FFF2-40B4-BE49-F238E27FC236}">
                <a16:creationId xmlns:a16="http://schemas.microsoft.com/office/drawing/2014/main" id="{3A22741D-2F12-442F-9CC4-41D6B7861A10}"/>
              </a:ext>
            </a:extLst>
          </p:cNvPr>
          <p:cNvSpPr>
            <a:spLocks noChangeArrowheads="1"/>
          </p:cNvSpPr>
          <p:nvPr/>
        </p:nvSpPr>
        <p:spPr bwMode="auto">
          <a:xfrm>
            <a:off x="9772305" y="20466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7">
            <a:extLst>
              <a:ext uri="{FF2B5EF4-FFF2-40B4-BE49-F238E27FC236}">
                <a16:creationId xmlns:a16="http://schemas.microsoft.com/office/drawing/2014/main" id="{96301961-7510-4CCE-8A4E-27BAB9D9B215}"/>
              </a:ext>
            </a:extLst>
          </p:cNvPr>
          <p:cNvSpPr>
            <a:spLocks noChangeArrowheads="1"/>
          </p:cNvSpPr>
          <p:nvPr/>
        </p:nvSpPr>
        <p:spPr bwMode="auto">
          <a:xfrm>
            <a:off x="9772305" y="20466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8">
            <a:extLst>
              <a:ext uri="{FF2B5EF4-FFF2-40B4-BE49-F238E27FC236}">
                <a16:creationId xmlns:a16="http://schemas.microsoft.com/office/drawing/2014/main" id="{EDBFA6D2-1316-497C-A90E-38B8F29676F6}"/>
              </a:ext>
            </a:extLst>
          </p:cNvPr>
          <p:cNvSpPr>
            <a:spLocks noChangeArrowheads="1"/>
          </p:cNvSpPr>
          <p:nvPr/>
        </p:nvSpPr>
        <p:spPr bwMode="auto">
          <a:xfrm>
            <a:off x="9772305" y="20466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a:extLst>
              <a:ext uri="{FF2B5EF4-FFF2-40B4-BE49-F238E27FC236}">
                <a16:creationId xmlns:a16="http://schemas.microsoft.com/office/drawing/2014/main" id="{1081E860-5229-42AD-A758-0C75C42F9814}"/>
              </a:ext>
            </a:extLst>
          </p:cNvPr>
          <p:cNvSpPr>
            <a:spLocks/>
          </p:cNvSpPr>
          <p:nvPr/>
        </p:nvSpPr>
        <p:spPr bwMode="auto">
          <a:xfrm>
            <a:off x="9615142" y="19387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a:extLst>
              <a:ext uri="{FF2B5EF4-FFF2-40B4-BE49-F238E27FC236}">
                <a16:creationId xmlns:a16="http://schemas.microsoft.com/office/drawing/2014/main" id="{D9543C7C-A514-4329-A5CB-6E881BB11FCB}"/>
              </a:ext>
            </a:extLst>
          </p:cNvPr>
          <p:cNvSpPr>
            <a:spLocks/>
          </p:cNvSpPr>
          <p:nvPr/>
        </p:nvSpPr>
        <p:spPr bwMode="auto">
          <a:xfrm>
            <a:off x="10642255" y="21863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1">
            <a:extLst>
              <a:ext uri="{FF2B5EF4-FFF2-40B4-BE49-F238E27FC236}">
                <a16:creationId xmlns:a16="http://schemas.microsoft.com/office/drawing/2014/main" id="{53B2E9F1-64A6-41B0-B6E6-083494EFE009}"/>
              </a:ext>
            </a:extLst>
          </p:cNvPr>
          <p:cNvSpPr>
            <a:spLocks/>
          </p:cNvSpPr>
          <p:nvPr/>
        </p:nvSpPr>
        <p:spPr bwMode="auto">
          <a:xfrm>
            <a:off x="8143530" y="21657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2">
            <a:extLst>
              <a:ext uri="{FF2B5EF4-FFF2-40B4-BE49-F238E27FC236}">
                <a16:creationId xmlns:a16="http://schemas.microsoft.com/office/drawing/2014/main" id="{C4496B30-94FD-4942-BF02-837AFDD79672}"/>
              </a:ext>
            </a:extLst>
          </p:cNvPr>
          <p:cNvSpPr>
            <a:spLocks noEditPoints="1"/>
          </p:cNvSpPr>
          <p:nvPr/>
        </p:nvSpPr>
        <p:spPr bwMode="auto">
          <a:xfrm>
            <a:off x="8354667" y="24721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3">
            <a:extLst>
              <a:ext uri="{FF2B5EF4-FFF2-40B4-BE49-F238E27FC236}">
                <a16:creationId xmlns:a16="http://schemas.microsoft.com/office/drawing/2014/main" id="{D0697582-6EB4-42E8-872D-18FAB0C7259D}"/>
              </a:ext>
            </a:extLst>
          </p:cNvPr>
          <p:cNvSpPr>
            <a:spLocks noEditPoints="1"/>
          </p:cNvSpPr>
          <p:nvPr/>
        </p:nvSpPr>
        <p:spPr bwMode="auto">
          <a:xfrm>
            <a:off x="8354667" y="24721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4">
            <a:extLst>
              <a:ext uri="{FF2B5EF4-FFF2-40B4-BE49-F238E27FC236}">
                <a16:creationId xmlns:a16="http://schemas.microsoft.com/office/drawing/2014/main" id="{A7E928BA-8827-4827-8315-7AFEBA38C09E}"/>
              </a:ext>
            </a:extLst>
          </p:cNvPr>
          <p:cNvSpPr>
            <a:spLocks/>
          </p:cNvSpPr>
          <p:nvPr/>
        </p:nvSpPr>
        <p:spPr bwMode="auto">
          <a:xfrm>
            <a:off x="8354667" y="24721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5">
            <a:extLst>
              <a:ext uri="{FF2B5EF4-FFF2-40B4-BE49-F238E27FC236}">
                <a16:creationId xmlns:a16="http://schemas.microsoft.com/office/drawing/2014/main" id="{7BF73ECE-C699-41E8-B8C7-C630F40AFB2F}"/>
              </a:ext>
            </a:extLst>
          </p:cNvPr>
          <p:cNvSpPr>
            <a:spLocks/>
          </p:cNvSpPr>
          <p:nvPr/>
        </p:nvSpPr>
        <p:spPr bwMode="auto">
          <a:xfrm>
            <a:off x="11315355" y="26483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6">
            <a:extLst>
              <a:ext uri="{FF2B5EF4-FFF2-40B4-BE49-F238E27FC236}">
                <a16:creationId xmlns:a16="http://schemas.microsoft.com/office/drawing/2014/main" id="{0B039DDC-5A98-4399-8A87-C915BEE48D15}"/>
              </a:ext>
            </a:extLst>
          </p:cNvPr>
          <p:cNvSpPr>
            <a:spLocks/>
          </p:cNvSpPr>
          <p:nvPr/>
        </p:nvSpPr>
        <p:spPr bwMode="auto">
          <a:xfrm>
            <a:off x="11075642" y="24943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7">
            <a:extLst>
              <a:ext uri="{FF2B5EF4-FFF2-40B4-BE49-F238E27FC236}">
                <a16:creationId xmlns:a16="http://schemas.microsoft.com/office/drawing/2014/main" id="{715DE609-4DE4-4DED-B842-99B1D4241DB9}"/>
              </a:ext>
            </a:extLst>
          </p:cNvPr>
          <p:cNvSpPr>
            <a:spLocks/>
          </p:cNvSpPr>
          <p:nvPr/>
        </p:nvSpPr>
        <p:spPr bwMode="auto">
          <a:xfrm>
            <a:off x="7573617" y="16545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8">
            <a:extLst>
              <a:ext uri="{FF2B5EF4-FFF2-40B4-BE49-F238E27FC236}">
                <a16:creationId xmlns:a16="http://schemas.microsoft.com/office/drawing/2014/main" id="{ADC75137-1722-4139-8038-32D44F93F3EB}"/>
              </a:ext>
            </a:extLst>
          </p:cNvPr>
          <p:cNvSpPr>
            <a:spLocks noEditPoints="1"/>
          </p:cNvSpPr>
          <p:nvPr/>
        </p:nvSpPr>
        <p:spPr bwMode="auto">
          <a:xfrm>
            <a:off x="7789517" y="28578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9">
            <a:extLst>
              <a:ext uri="{FF2B5EF4-FFF2-40B4-BE49-F238E27FC236}">
                <a16:creationId xmlns:a16="http://schemas.microsoft.com/office/drawing/2014/main" id="{22BE718A-B536-419C-A0DF-AA8F6DC176BA}"/>
              </a:ext>
            </a:extLst>
          </p:cNvPr>
          <p:cNvSpPr>
            <a:spLocks/>
          </p:cNvSpPr>
          <p:nvPr/>
        </p:nvSpPr>
        <p:spPr bwMode="auto">
          <a:xfrm>
            <a:off x="7722842" y="18942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0">
            <a:extLst>
              <a:ext uri="{FF2B5EF4-FFF2-40B4-BE49-F238E27FC236}">
                <a16:creationId xmlns:a16="http://schemas.microsoft.com/office/drawing/2014/main" id="{52B77AB8-5357-4617-A733-DECE35A3647A}"/>
              </a:ext>
            </a:extLst>
          </p:cNvPr>
          <p:cNvSpPr>
            <a:spLocks/>
          </p:cNvSpPr>
          <p:nvPr/>
        </p:nvSpPr>
        <p:spPr bwMode="auto">
          <a:xfrm>
            <a:off x="8184805" y="59328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1">
            <a:extLst>
              <a:ext uri="{FF2B5EF4-FFF2-40B4-BE49-F238E27FC236}">
                <a16:creationId xmlns:a16="http://schemas.microsoft.com/office/drawing/2014/main" id="{0F46C20A-CBD0-42A7-990E-14D228DF6C5E}"/>
              </a:ext>
            </a:extLst>
          </p:cNvPr>
          <p:cNvSpPr>
            <a:spLocks noEditPoints="1"/>
          </p:cNvSpPr>
          <p:nvPr/>
        </p:nvSpPr>
        <p:spPr bwMode="auto">
          <a:xfrm>
            <a:off x="8454680" y="62059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2">
            <a:extLst>
              <a:ext uri="{FF2B5EF4-FFF2-40B4-BE49-F238E27FC236}">
                <a16:creationId xmlns:a16="http://schemas.microsoft.com/office/drawing/2014/main" id="{1E376C0F-3F8D-4032-90D7-49E43D9496B9}"/>
              </a:ext>
            </a:extLst>
          </p:cNvPr>
          <p:cNvSpPr>
            <a:spLocks noEditPoints="1"/>
          </p:cNvSpPr>
          <p:nvPr/>
        </p:nvSpPr>
        <p:spPr bwMode="auto">
          <a:xfrm>
            <a:off x="8454680" y="62059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3">
            <a:extLst>
              <a:ext uri="{FF2B5EF4-FFF2-40B4-BE49-F238E27FC236}">
                <a16:creationId xmlns:a16="http://schemas.microsoft.com/office/drawing/2014/main" id="{84ABFB17-E86D-4896-BA45-69C25D23935D}"/>
              </a:ext>
            </a:extLst>
          </p:cNvPr>
          <p:cNvSpPr>
            <a:spLocks/>
          </p:cNvSpPr>
          <p:nvPr/>
        </p:nvSpPr>
        <p:spPr bwMode="auto">
          <a:xfrm>
            <a:off x="8454680" y="62059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4">
            <a:extLst>
              <a:ext uri="{FF2B5EF4-FFF2-40B4-BE49-F238E27FC236}">
                <a16:creationId xmlns:a16="http://schemas.microsoft.com/office/drawing/2014/main" id="{5FCCD20E-7EA4-4A7A-873A-40AF291742B8}"/>
              </a:ext>
            </a:extLst>
          </p:cNvPr>
          <p:cNvSpPr>
            <a:spLocks/>
          </p:cNvSpPr>
          <p:nvPr/>
        </p:nvSpPr>
        <p:spPr bwMode="auto">
          <a:xfrm>
            <a:off x="10750205" y="59328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5">
            <a:extLst>
              <a:ext uri="{FF2B5EF4-FFF2-40B4-BE49-F238E27FC236}">
                <a16:creationId xmlns:a16="http://schemas.microsoft.com/office/drawing/2014/main" id="{4B83A54B-CC50-405F-80C4-A9B68243D845}"/>
              </a:ext>
            </a:extLst>
          </p:cNvPr>
          <p:cNvSpPr>
            <a:spLocks/>
          </p:cNvSpPr>
          <p:nvPr/>
        </p:nvSpPr>
        <p:spPr bwMode="auto">
          <a:xfrm>
            <a:off x="11210580" y="62043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6">
            <a:extLst>
              <a:ext uri="{FF2B5EF4-FFF2-40B4-BE49-F238E27FC236}">
                <a16:creationId xmlns:a16="http://schemas.microsoft.com/office/drawing/2014/main" id="{A05139EE-174B-45E8-901B-2142C6332483}"/>
              </a:ext>
            </a:extLst>
          </p:cNvPr>
          <p:cNvSpPr>
            <a:spLocks/>
          </p:cNvSpPr>
          <p:nvPr/>
        </p:nvSpPr>
        <p:spPr bwMode="auto">
          <a:xfrm>
            <a:off x="11210580" y="62043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7">
            <a:extLst>
              <a:ext uri="{FF2B5EF4-FFF2-40B4-BE49-F238E27FC236}">
                <a16:creationId xmlns:a16="http://schemas.microsoft.com/office/drawing/2014/main" id="{AEDBB82B-6716-4B6C-A3C9-ADA2118ABEC0}"/>
              </a:ext>
            </a:extLst>
          </p:cNvPr>
          <p:cNvSpPr>
            <a:spLocks/>
          </p:cNvSpPr>
          <p:nvPr/>
        </p:nvSpPr>
        <p:spPr bwMode="auto">
          <a:xfrm>
            <a:off x="10912130" y="62043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2" name="Group 41">
            <a:extLst>
              <a:ext uri="{FF2B5EF4-FFF2-40B4-BE49-F238E27FC236}">
                <a16:creationId xmlns:a16="http://schemas.microsoft.com/office/drawing/2014/main" id="{63AAF5E4-BB77-49E5-A770-50752C4F7764}"/>
              </a:ext>
            </a:extLst>
          </p:cNvPr>
          <p:cNvGrpSpPr/>
          <p:nvPr/>
        </p:nvGrpSpPr>
        <p:grpSpPr>
          <a:xfrm rot="1786145">
            <a:off x="7933980" y="2568966"/>
            <a:ext cx="3829050" cy="3830638"/>
            <a:chOff x="817563" y="2264166"/>
            <a:chExt cx="3829050" cy="3830638"/>
          </a:xfrm>
        </p:grpSpPr>
        <p:sp>
          <p:nvSpPr>
            <p:cNvPr id="43" name="Oval 28">
              <a:extLst>
                <a:ext uri="{FF2B5EF4-FFF2-40B4-BE49-F238E27FC236}">
                  <a16:creationId xmlns:a16="http://schemas.microsoft.com/office/drawing/2014/main" id="{639F9FB0-C05D-422A-9AC8-2286CA693862}"/>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hour hand">
              <a:extLst>
                <a:ext uri="{FF2B5EF4-FFF2-40B4-BE49-F238E27FC236}">
                  <a16:creationId xmlns:a16="http://schemas.microsoft.com/office/drawing/2014/main" id="{37C8E45C-A4DD-45E2-BE82-A11B8405E7AB}"/>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5" name="Freeform 29">
            <a:extLst>
              <a:ext uri="{FF2B5EF4-FFF2-40B4-BE49-F238E27FC236}">
                <a16:creationId xmlns:a16="http://schemas.microsoft.com/office/drawing/2014/main" id="{464A783B-502B-4B39-8548-9A8EA30C2A0C}"/>
              </a:ext>
            </a:extLst>
          </p:cNvPr>
          <p:cNvSpPr>
            <a:spLocks noEditPoints="1"/>
          </p:cNvSpPr>
          <p:nvPr/>
        </p:nvSpPr>
        <p:spPr bwMode="auto">
          <a:xfrm>
            <a:off x="7654580" y="22911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0">
            <a:extLst>
              <a:ext uri="{FF2B5EF4-FFF2-40B4-BE49-F238E27FC236}">
                <a16:creationId xmlns:a16="http://schemas.microsoft.com/office/drawing/2014/main" id="{6F5463C8-D854-477D-A099-4AB53B8FA643}"/>
              </a:ext>
            </a:extLst>
          </p:cNvPr>
          <p:cNvSpPr>
            <a:spLocks noEditPoints="1"/>
          </p:cNvSpPr>
          <p:nvPr/>
        </p:nvSpPr>
        <p:spPr bwMode="auto">
          <a:xfrm>
            <a:off x="7827617" y="24626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1">
            <a:extLst>
              <a:ext uri="{FF2B5EF4-FFF2-40B4-BE49-F238E27FC236}">
                <a16:creationId xmlns:a16="http://schemas.microsoft.com/office/drawing/2014/main" id="{79880AB4-B50C-4BC7-838E-0330276606FA}"/>
              </a:ext>
            </a:extLst>
          </p:cNvPr>
          <p:cNvSpPr>
            <a:spLocks noEditPoints="1"/>
          </p:cNvSpPr>
          <p:nvPr/>
        </p:nvSpPr>
        <p:spPr bwMode="auto">
          <a:xfrm>
            <a:off x="7737130" y="23721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8" name="Group 47">
            <a:extLst>
              <a:ext uri="{FF2B5EF4-FFF2-40B4-BE49-F238E27FC236}">
                <a16:creationId xmlns:a16="http://schemas.microsoft.com/office/drawing/2014/main" id="{F1D89CD4-6E11-4B69-8E75-A2447B353D52}"/>
              </a:ext>
            </a:extLst>
          </p:cNvPr>
          <p:cNvGrpSpPr/>
          <p:nvPr/>
        </p:nvGrpSpPr>
        <p:grpSpPr>
          <a:xfrm>
            <a:off x="9572280" y="2716603"/>
            <a:ext cx="566738" cy="566738"/>
            <a:chOff x="2455863" y="2411803"/>
            <a:chExt cx="566738" cy="566738"/>
          </a:xfrm>
        </p:grpSpPr>
        <p:sp>
          <p:nvSpPr>
            <p:cNvPr id="49" name="Oval 32">
              <a:extLst>
                <a:ext uri="{FF2B5EF4-FFF2-40B4-BE49-F238E27FC236}">
                  <a16:creationId xmlns:a16="http://schemas.microsoft.com/office/drawing/2014/main" id="{A2ED815A-20A4-4250-9D5A-600BFD5DDB26}"/>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Oval 33">
              <a:extLst>
                <a:ext uri="{FF2B5EF4-FFF2-40B4-BE49-F238E27FC236}">
                  <a16:creationId xmlns:a16="http://schemas.microsoft.com/office/drawing/2014/main" id="{B3BC0D88-CD4E-4D9B-886F-3503B3672EEA}"/>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34">
              <a:extLst>
                <a:ext uri="{FF2B5EF4-FFF2-40B4-BE49-F238E27FC236}">
                  <a16:creationId xmlns:a16="http://schemas.microsoft.com/office/drawing/2014/main" id="{FED9CAE3-56EF-470A-A6EA-3272D9B2D21F}"/>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35">
              <a:extLst>
                <a:ext uri="{FF2B5EF4-FFF2-40B4-BE49-F238E27FC236}">
                  <a16:creationId xmlns:a16="http://schemas.microsoft.com/office/drawing/2014/main" id="{CBE7A315-1385-449F-A085-289F8FFF446F}"/>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Rectangle 36">
              <a:extLst>
                <a:ext uri="{FF2B5EF4-FFF2-40B4-BE49-F238E27FC236}">
                  <a16:creationId xmlns:a16="http://schemas.microsoft.com/office/drawing/2014/main" id="{2E850BCD-C6A2-40AD-B809-B90A6B7D6F06}"/>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Rectangle 37">
              <a:extLst>
                <a:ext uri="{FF2B5EF4-FFF2-40B4-BE49-F238E27FC236}">
                  <a16:creationId xmlns:a16="http://schemas.microsoft.com/office/drawing/2014/main" id="{BDFA872D-E7B0-4B68-A71A-257D88732A56}"/>
                </a:ext>
              </a:extLst>
            </p:cNvPr>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55" name="Group 54">
            <a:extLst>
              <a:ext uri="{FF2B5EF4-FFF2-40B4-BE49-F238E27FC236}">
                <a16:creationId xmlns:a16="http://schemas.microsoft.com/office/drawing/2014/main" id="{E9A5EDEA-716B-4657-8B59-DEBCC62D40EF}"/>
              </a:ext>
            </a:extLst>
          </p:cNvPr>
          <p:cNvGrpSpPr/>
          <p:nvPr/>
        </p:nvGrpSpPr>
        <p:grpSpPr>
          <a:xfrm>
            <a:off x="10302530" y="2899166"/>
            <a:ext cx="573088" cy="573088"/>
            <a:chOff x="3186113" y="2594366"/>
            <a:chExt cx="573088" cy="573088"/>
          </a:xfrm>
        </p:grpSpPr>
        <p:sp>
          <p:nvSpPr>
            <p:cNvPr id="56" name="Freeform 38">
              <a:extLst>
                <a:ext uri="{FF2B5EF4-FFF2-40B4-BE49-F238E27FC236}">
                  <a16:creationId xmlns:a16="http://schemas.microsoft.com/office/drawing/2014/main" id="{7A1230FF-9341-42C9-87BD-68DB96543A7D}"/>
                </a:ext>
              </a:extLst>
            </p:cNvPr>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39">
              <a:extLst>
                <a:ext uri="{FF2B5EF4-FFF2-40B4-BE49-F238E27FC236}">
                  <a16:creationId xmlns:a16="http://schemas.microsoft.com/office/drawing/2014/main" id="{2F6279BC-6307-4FE2-9DFE-E0219F735BC9}"/>
                </a:ext>
              </a:extLst>
            </p:cNvPr>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40">
              <a:extLst>
                <a:ext uri="{FF2B5EF4-FFF2-40B4-BE49-F238E27FC236}">
                  <a16:creationId xmlns:a16="http://schemas.microsoft.com/office/drawing/2014/main" id="{88B8A509-0289-4BB7-973F-1DDA4F536FAF}"/>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41">
              <a:extLst>
                <a:ext uri="{FF2B5EF4-FFF2-40B4-BE49-F238E27FC236}">
                  <a16:creationId xmlns:a16="http://schemas.microsoft.com/office/drawing/2014/main" id="{0430FA43-73E1-4E02-8F1A-CD02779997E7}"/>
                </a:ext>
              </a:extLst>
            </p:cNvPr>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Rectangle 42">
              <a:extLst>
                <a:ext uri="{FF2B5EF4-FFF2-40B4-BE49-F238E27FC236}">
                  <a16:creationId xmlns:a16="http://schemas.microsoft.com/office/drawing/2014/main" id="{A4D92C00-45F8-4CCE-AB07-03FF302BEF10}"/>
                </a:ext>
              </a:extLst>
            </p:cNvPr>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Rectangle 43">
              <a:extLst>
                <a:ext uri="{FF2B5EF4-FFF2-40B4-BE49-F238E27FC236}">
                  <a16:creationId xmlns:a16="http://schemas.microsoft.com/office/drawing/2014/main" id="{8CCFC00D-F692-44ED-B7A3-7AEC50AE925C}"/>
                </a:ext>
              </a:extLst>
            </p:cNvPr>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2" name="Group 61">
            <a:extLst>
              <a:ext uri="{FF2B5EF4-FFF2-40B4-BE49-F238E27FC236}">
                <a16:creationId xmlns:a16="http://schemas.microsoft.com/office/drawing/2014/main" id="{683F08F4-8E5E-4C83-A629-ECB5EA672BAF}"/>
              </a:ext>
            </a:extLst>
          </p:cNvPr>
          <p:cNvGrpSpPr/>
          <p:nvPr/>
        </p:nvGrpSpPr>
        <p:grpSpPr>
          <a:xfrm>
            <a:off x="10839105" y="3418278"/>
            <a:ext cx="585788" cy="587375"/>
            <a:chOff x="3722688" y="3113478"/>
            <a:chExt cx="585788" cy="587375"/>
          </a:xfrm>
        </p:grpSpPr>
        <p:sp>
          <p:nvSpPr>
            <p:cNvPr id="63" name="Freeform 44">
              <a:extLst>
                <a:ext uri="{FF2B5EF4-FFF2-40B4-BE49-F238E27FC236}">
                  <a16:creationId xmlns:a16="http://schemas.microsoft.com/office/drawing/2014/main" id="{83CE8C45-F2DB-4F62-9B91-6089548DFE8A}"/>
                </a:ext>
              </a:extLst>
            </p:cNvPr>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45">
              <a:extLst>
                <a:ext uri="{FF2B5EF4-FFF2-40B4-BE49-F238E27FC236}">
                  <a16:creationId xmlns:a16="http://schemas.microsoft.com/office/drawing/2014/main" id="{7F326691-DE5E-48C5-9F2F-DDF49CD8E008}"/>
                </a:ext>
              </a:extLst>
            </p:cNvPr>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75E53E88-34EE-41B3-9454-66DAAB9BCBE3}"/>
                </a:ext>
              </a:extLst>
            </p:cNvPr>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7">
              <a:extLst>
                <a:ext uri="{FF2B5EF4-FFF2-40B4-BE49-F238E27FC236}">
                  <a16:creationId xmlns:a16="http://schemas.microsoft.com/office/drawing/2014/main" id="{1A953161-96CF-4278-BF85-389EC2E445B4}"/>
                </a:ext>
              </a:extLst>
            </p:cNvPr>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Rectangle 48">
              <a:extLst>
                <a:ext uri="{FF2B5EF4-FFF2-40B4-BE49-F238E27FC236}">
                  <a16:creationId xmlns:a16="http://schemas.microsoft.com/office/drawing/2014/main" id="{69EF6818-D4C5-4B35-84C1-8A9DD131A13F}"/>
                </a:ext>
              </a:extLst>
            </p:cNvPr>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Rectangle 49">
              <a:extLst>
                <a:ext uri="{FF2B5EF4-FFF2-40B4-BE49-F238E27FC236}">
                  <a16:creationId xmlns:a16="http://schemas.microsoft.com/office/drawing/2014/main" id="{3D6AB777-8DA7-490E-86F7-DF6DD22BC04A}"/>
                </a:ext>
              </a:extLst>
            </p:cNvPr>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9" name="Group 68">
            <a:extLst>
              <a:ext uri="{FF2B5EF4-FFF2-40B4-BE49-F238E27FC236}">
                <a16:creationId xmlns:a16="http://schemas.microsoft.com/office/drawing/2014/main" id="{64F96965-4BC4-4149-B74A-0B22C30C6035}"/>
              </a:ext>
            </a:extLst>
          </p:cNvPr>
          <p:cNvGrpSpPr/>
          <p:nvPr/>
        </p:nvGrpSpPr>
        <p:grpSpPr>
          <a:xfrm>
            <a:off x="11056592" y="4156466"/>
            <a:ext cx="566738" cy="568325"/>
            <a:chOff x="3940175" y="3851666"/>
            <a:chExt cx="566738" cy="568325"/>
          </a:xfrm>
        </p:grpSpPr>
        <p:sp>
          <p:nvSpPr>
            <p:cNvPr id="70" name="Freeform 50">
              <a:extLst>
                <a:ext uri="{FF2B5EF4-FFF2-40B4-BE49-F238E27FC236}">
                  <a16:creationId xmlns:a16="http://schemas.microsoft.com/office/drawing/2014/main" id="{6672EAC6-FBE0-4BFA-ADCB-5FCFD29C8026}"/>
                </a:ext>
              </a:extLst>
            </p:cNvPr>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Oval 51">
              <a:extLst>
                <a:ext uri="{FF2B5EF4-FFF2-40B4-BE49-F238E27FC236}">
                  <a16:creationId xmlns:a16="http://schemas.microsoft.com/office/drawing/2014/main" id="{EAECF94A-BEC6-4E58-BE18-A95C10AAB37C}"/>
                </a:ext>
              </a:extLst>
            </p:cNvPr>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52">
              <a:extLst>
                <a:ext uri="{FF2B5EF4-FFF2-40B4-BE49-F238E27FC236}">
                  <a16:creationId xmlns:a16="http://schemas.microsoft.com/office/drawing/2014/main" id="{7264694C-9C6C-4F77-9CF9-E766A552E6DC}"/>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53">
              <a:extLst>
                <a:ext uri="{FF2B5EF4-FFF2-40B4-BE49-F238E27FC236}">
                  <a16:creationId xmlns:a16="http://schemas.microsoft.com/office/drawing/2014/main" id="{06548529-4EFE-4DF1-B006-73471CE2DC0A}"/>
                </a:ext>
              </a:extLst>
            </p:cNvPr>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Rectangle 54">
              <a:extLst>
                <a:ext uri="{FF2B5EF4-FFF2-40B4-BE49-F238E27FC236}">
                  <a16:creationId xmlns:a16="http://schemas.microsoft.com/office/drawing/2014/main" id="{1DEF4BBD-96EF-4D1F-9AB7-7096DCED48AB}"/>
                </a:ext>
              </a:extLst>
            </p:cNvPr>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Rectangle 55">
              <a:extLst>
                <a:ext uri="{FF2B5EF4-FFF2-40B4-BE49-F238E27FC236}">
                  <a16:creationId xmlns:a16="http://schemas.microsoft.com/office/drawing/2014/main" id="{D274F7D5-8A43-419D-9391-D0828BF755D2}"/>
                </a:ext>
              </a:extLst>
            </p:cNvPr>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6" name="Group 75">
            <a:extLst>
              <a:ext uri="{FF2B5EF4-FFF2-40B4-BE49-F238E27FC236}">
                <a16:creationId xmlns:a16="http://schemas.microsoft.com/office/drawing/2014/main" id="{DAD8AA9B-DA28-401E-A9D5-4FD04A488717}"/>
              </a:ext>
            </a:extLst>
          </p:cNvPr>
          <p:cNvGrpSpPr/>
          <p:nvPr/>
        </p:nvGrpSpPr>
        <p:grpSpPr>
          <a:xfrm>
            <a:off x="10870855" y="4889891"/>
            <a:ext cx="566738" cy="568325"/>
            <a:chOff x="3754438" y="4585091"/>
            <a:chExt cx="566738" cy="568325"/>
          </a:xfrm>
        </p:grpSpPr>
        <p:sp>
          <p:nvSpPr>
            <p:cNvPr id="77" name="Freeform 56">
              <a:extLst>
                <a:ext uri="{FF2B5EF4-FFF2-40B4-BE49-F238E27FC236}">
                  <a16:creationId xmlns:a16="http://schemas.microsoft.com/office/drawing/2014/main" id="{E54BF46C-809D-4123-B87A-CB1EBB5FD64C}"/>
                </a:ext>
              </a:extLst>
            </p:cNvPr>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Oval 57">
              <a:extLst>
                <a:ext uri="{FF2B5EF4-FFF2-40B4-BE49-F238E27FC236}">
                  <a16:creationId xmlns:a16="http://schemas.microsoft.com/office/drawing/2014/main" id="{52CB3336-BE71-4363-8648-FD94569AD99A}"/>
                </a:ext>
              </a:extLst>
            </p:cNvPr>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58">
              <a:extLst>
                <a:ext uri="{FF2B5EF4-FFF2-40B4-BE49-F238E27FC236}">
                  <a16:creationId xmlns:a16="http://schemas.microsoft.com/office/drawing/2014/main" id="{B3E29A62-8A11-4E4D-97AB-F925FB83F62F}"/>
                </a:ext>
              </a:extLst>
            </p:cNvPr>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59">
              <a:extLst>
                <a:ext uri="{FF2B5EF4-FFF2-40B4-BE49-F238E27FC236}">
                  <a16:creationId xmlns:a16="http://schemas.microsoft.com/office/drawing/2014/main" id="{CEA069E1-CB7D-4EE6-B75A-5404D14661E8}"/>
                </a:ext>
              </a:extLst>
            </p:cNvPr>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Rectangle 60">
              <a:extLst>
                <a:ext uri="{FF2B5EF4-FFF2-40B4-BE49-F238E27FC236}">
                  <a16:creationId xmlns:a16="http://schemas.microsoft.com/office/drawing/2014/main" id="{D0707AF6-1DA6-4DF7-A620-4A065366ED5A}"/>
                </a:ext>
              </a:extLst>
            </p:cNvPr>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Rectangle 61">
              <a:extLst>
                <a:ext uri="{FF2B5EF4-FFF2-40B4-BE49-F238E27FC236}">
                  <a16:creationId xmlns:a16="http://schemas.microsoft.com/office/drawing/2014/main" id="{9CF3AC7C-F543-4E54-9626-CEBB3EB3B39A}"/>
                </a:ext>
              </a:extLst>
            </p:cNvPr>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3" name="Group 82">
            <a:extLst>
              <a:ext uri="{FF2B5EF4-FFF2-40B4-BE49-F238E27FC236}">
                <a16:creationId xmlns:a16="http://schemas.microsoft.com/office/drawing/2014/main" id="{4A4FB849-A899-4A52-B58B-24F579ED85B7}"/>
              </a:ext>
            </a:extLst>
          </p:cNvPr>
          <p:cNvGrpSpPr/>
          <p:nvPr/>
        </p:nvGrpSpPr>
        <p:grpSpPr>
          <a:xfrm>
            <a:off x="10339042" y="5428053"/>
            <a:ext cx="577850" cy="577850"/>
            <a:chOff x="3222625" y="5123253"/>
            <a:chExt cx="577850" cy="577850"/>
          </a:xfrm>
        </p:grpSpPr>
        <p:sp>
          <p:nvSpPr>
            <p:cNvPr id="84" name="Freeform 62">
              <a:extLst>
                <a:ext uri="{FF2B5EF4-FFF2-40B4-BE49-F238E27FC236}">
                  <a16:creationId xmlns:a16="http://schemas.microsoft.com/office/drawing/2014/main" id="{79727D66-96B6-4415-89FF-EAAE07F9D066}"/>
                </a:ext>
              </a:extLst>
            </p:cNvPr>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3">
              <a:extLst>
                <a:ext uri="{FF2B5EF4-FFF2-40B4-BE49-F238E27FC236}">
                  <a16:creationId xmlns:a16="http://schemas.microsoft.com/office/drawing/2014/main" id="{1D50C64B-F166-416F-8C61-7A3567321CAF}"/>
                </a:ext>
              </a:extLst>
            </p:cNvPr>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4">
              <a:extLst>
                <a:ext uri="{FF2B5EF4-FFF2-40B4-BE49-F238E27FC236}">
                  <a16:creationId xmlns:a16="http://schemas.microsoft.com/office/drawing/2014/main" id="{7ACB3C23-50BD-4DC5-B640-DB7428C62B9D}"/>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5">
              <a:extLst>
                <a:ext uri="{FF2B5EF4-FFF2-40B4-BE49-F238E27FC236}">
                  <a16:creationId xmlns:a16="http://schemas.microsoft.com/office/drawing/2014/main" id="{D1867F3C-D524-4DF5-A878-2100704F5678}"/>
                </a:ext>
              </a:extLst>
            </p:cNvPr>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Rectangle 66">
              <a:extLst>
                <a:ext uri="{FF2B5EF4-FFF2-40B4-BE49-F238E27FC236}">
                  <a16:creationId xmlns:a16="http://schemas.microsoft.com/office/drawing/2014/main" id="{E02D8143-09C8-4158-844E-9DC411EFB375}"/>
                </a:ext>
              </a:extLst>
            </p:cNvPr>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Rectangle 67">
              <a:extLst>
                <a:ext uri="{FF2B5EF4-FFF2-40B4-BE49-F238E27FC236}">
                  <a16:creationId xmlns:a16="http://schemas.microsoft.com/office/drawing/2014/main" id="{6B39EF7A-9CAB-490D-B18E-58EB4C0AE47E}"/>
                </a:ext>
              </a:extLst>
            </p:cNvPr>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0" name="Group 89">
            <a:extLst>
              <a:ext uri="{FF2B5EF4-FFF2-40B4-BE49-F238E27FC236}">
                <a16:creationId xmlns:a16="http://schemas.microsoft.com/office/drawing/2014/main" id="{28AC9B69-1B81-4C9A-91C9-F1C25A791184}"/>
              </a:ext>
            </a:extLst>
          </p:cNvPr>
          <p:cNvGrpSpPr/>
          <p:nvPr/>
        </p:nvGrpSpPr>
        <p:grpSpPr>
          <a:xfrm>
            <a:off x="9615142" y="5639191"/>
            <a:ext cx="568325" cy="566738"/>
            <a:chOff x="2498725" y="5334391"/>
            <a:chExt cx="568325" cy="566738"/>
          </a:xfrm>
        </p:grpSpPr>
        <p:sp>
          <p:nvSpPr>
            <p:cNvPr id="91" name="Freeform 88">
              <a:extLst>
                <a:ext uri="{FF2B5EF4-FFF2-40B4-BE49-F238E27FC236}">
                  <a16:creationId xmlns:a16="http://schemas.microsoft.com/office/drawing/2014/main" id="{B358DF17-F466-4D52-AC76-4D51F26CC171}"/>
                </a:ext>
              </a:extLst>
            </p:cNvPr>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Oval 89">
              <a:extLst>
                <a:ext uri="{FF2B5EF4-FFF2-40B4-BE49-F238E27FC236}">
                  <a16:creationId xmlns:a16="http://schemas.microsoft.com/office/drawing/2014/main" id="{9C930CF6-5F9A-4D34-9202-0C60252CFBC5}"/>
                </a:ext>
              </a:extLst>
            </p:cNvPr>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90">
              <a:extLst>
                <a:ext uri="{FF2B5EF4-FFF2-40B4-BE49-F238E27FC236}">
                  <a16:creationId xmlns:a16="http://schemas.microsoft.com/office/drawing/2014/main" id="{3CA39E55-51C7-471B-A500-9591DC359079}"/>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91">
              <a:extLst>
                <a:ext uri="{FF2B5EF4-FFF2-40B4-BE49-F238E27FC236}">
                  <a16:creationId xmlns:a16="http://schemas.microsoft.com/office/drawing/2014/main" id="{BD410A80-5306-486E-88CE-5A325EA69DF6}"/>
                </a:ext>
              </a:extLst>
            </p:cNvPr>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Rectangle 92">
              <a:extLst>
                <a:ext uri="{FF2B5EF4-FFF2-40B4-BE49-F238E27FC236}">
                  <a16:creationId xmlns:a16="http://schemas.microsoft.com/office/drawing/2014/main" id="{5CD5EDF8-0417-4B93-BEAA-A3DA5E1E9BEC}"/>
                </a:ext>
              </a:extLst>
            </p:cNvPr>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Rectangle 93">
              <a:extLst>
                <a:ext uri="{FF2B5EF4-FFF2-40B4-BE49-F238E27FC236}">
                  <a16:creationId xmlns:a16="http://schemas.microsoft.com/office/drawing/2014/main" id="{0F626B80-BB37-45B3-979B-823E2BFBF53C}"/>
                </a:ext>
              </a:extLst>
            </p:cNvPr>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7" name="Group 96">
            <a:extLst>
              <a:ext uri="{FF2B5EF4-FFF2-40B4-BE49-F238E27FC236}">
                <a16:creationId xmlns:a16="http://schemas.microsoft.com/office/drawing/2014/main" id="{BE340E7F-2F0C-4F28-ACBF-AC6112B192DC}"/>
              </a:ext>
            </a:extLst>
          </p:cNvPr>
          <p:cNvGrpSpPr/>
          <p:nvPr/>
        </p:nvGrpSpPr>
        <p:grpSpPr>
          <a:xfrm>
            <a:off x="8821392" y="2899166"/>
            <a:ext cx="571500" cy="573088"/>
            <a:chOff x="1704975" y="2594366"/>
            <a:chExt cx="571500" cy="573088"/>
          </a:xfrm>
        </p:grpSpPr>
        <p:sp>
          <p:nvSpPr>
            <p:cNvPr id="98" name="Freeform 68">
              <a:extLst>
                <a:ext uri="{FF2B5EF4-FFF2-40B4-BE49-F238E27FC236}">
                  <a16:creationId xmlns:a16="http://schemas.microsoft.com/office/drawing/2014/main" id="{0A13F8A8-BD45-465D-A165-5114F26B3748}"/>
                </a:ext>
              </a:extLst>
            </p:cNvPr>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69">
              <a:extLst>
                <a:ext uri="{FF2B5EF4-FFF2-40B4-BE49-F238E27FC236}">
                  <a16:creationId xmlns:a16="http://schemas.microsoft.com/office/drawing/2014/main" id="{A4DCC020-C894-46F9-BE12-1A1C410C6C69}"/>
                </a:ext>
              </a:extLst>
            </p:cNvPr>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70">
              <a:extLst>
                <a:ext uri="{FF2B5EF4-FFF2-40B4-BE49-F238E27FC236}">
                  <a16:creationId xmlns:a16="http://schemas.microsoft.com/office/drawing/2014/main" id="{EC2B05F6-5C2E-4E0E-8ECD-915264482EE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71">
              <a:extLst>
                <a:ext uri="{FF2B5EF4-FFF2-40B4-BE49-F238E27FC236}">
                  <a16:creationId xmlns:a16="http://schemas.microsoft.com/office/drawing/2014/main" id="{4E608976-4F9F-454B-90AE-4A16CCDE7BBD}"/>
                </a:ext>
              </a:extLst>
            </p:cNvPr>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Rectangle 94">
              <a:extLst>
                <a:ext uri="{FF2B5EF4-FFF2-40B4-BE49-F238E27FC236}">
                  <a16:creationId xmlns:a16="http://schemas.microsoft.com/office/drawing/2014/main" id="{5AA88A62-E527-4511-8B8F-C3CDB6D7268A}"/>
                </a:ext>
              </a:extLst>
            </p:cNvPr>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Rectangle 95">
              <a:extLst>
                <a:ext uri="{FF2B5EF4-FFF2-40B4-BE49-F238E27FC236}">
                  <a16:creationId xmlns:a16="http://schemas.microsoft.com/office/drawing/2014/main" id="{B523CDFE-A081-4C3F-A7D0-DB3C9CD6A70E}"/>
                </a:ext>
              </a:extLst>
            </p:cNvPr>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4" name="Group 103">
            <a:extLst>
              <a:ext uri="{FF2B5EF4-FFF2-40B4-BE49-F238E27FC236}">
                <a16:creationId xmlns:a16="http://schemas.microsoft.com/office/drawing/2014/main" id="{7DF8236B-16EE-4A18-99C6-DD358023B8B2}"/>
              </a:ext>
            </a:extLst>
          </p:cNvPr>
          <p:cNvGrpSpPr/>
          <p:nvPr/>
        </p:nvGrpSpPr>
        <p:grpSpPr>
          <a:xfrm>
            <a:off x="8273705" y="3418278"/>
            <a:ext cx="584200" cy="587375"/>
            <a:chOff x="1157288" y="3113478"/>
            <a:chExt cx="584200" cy="587375"/>
          </a:xfrm>
        </p:grpSpPr>
        <p:sp>
          <p:nvSpPr>
            <p:cNvPr id="105" name="Freeform 72">
              <a:extLst>
                <a:ext uri="{FF2B5EF4-FFF2-40B4-BE49-F238E27FC236}">
                  <a16:creationId xmlns:a16="http://schemas.microsoft.com/office/drawing/2014/main" id="{F5600F00-0C66-429A-AA63-54162EA056FB}"/>
                </a:ext>
              </a:extLst>
            </p:cNvPr>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73">
              <a:extLst>
                <a:ext uri="{FF2B5EF4-FFF2-40B4-BE49-F238E27FC236}">
                  <a16:creationId xmlns:a16="http://schemas.microsoft.com/office/drawing/2014/main" id="{4A18EA03-CC64-4BDD-8079-C0B0B68BDEBB}"/>
                </a:ext>
              </a:extLst>
            </p:cNvPr>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74">
              <a:extLst>
                <a:ext uri="{FF2B5EF4-FFF2-40B4-BE49-F238E27FC236}">
                  <a16:creationId xmlns:a16="http://schemas.microsoft.com/office/drawing/2014/main" id="{C7E3E969-D693-4738-9128-10BE169F221C}"/>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75">
              <a:extLst>
                <a:ext uri="{FF2B5EF4-FFF2-40B4-BE49-F238E27FC236}">
                  <a16:creationId xmlns:a16="http://schemas.microsoft.com/office/drawing/2014/main" id="{19210BE5-FFDF-4166-AD08-148A4858A36B}"/>
                </a:ext>
              </a:extLst>
            </p:cNvPr>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Rectangle 96">
              <a:extLst>
                <a:ext uri="{FF2B5EF4-FFF2-40B4-BE49-F238E27FC236}">
                  <a16:creationId xmlns:a16="http://schemas.microsoft.com/office/drawing/2014/main" id="{1FF8AE90-E348-4203-8591-37225EEB3608}"/>
                </a:ext>
              </a:extLst>
            </p:cNvPr>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Rectangle 97">
              <a:extLst>
                <a:ext uri="{FF2B5EF4-FFF2-40B4-BE49-F238E27FC236}">
                  <a16:creationId xmlns:a16="http://schemas.microsoft.com/office/drawing/2014/main" id="{F659351E-E1D1-486F-84E7-564D8491D030}"/>
                </a:ext>
              </a:extLst>
            </p:cNvPr>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1" name="Group 110">
            <a:extLst>
              <a:ext uri="{FF2B5EF4-FFF2-40B4-BE49-F238E27FC236}">
                <a16:creationId xmlns:a16="http://schemas.microsoft.com/office/drawing/2014/main" id="{F08FBEB1-AC17-46AB-9063-EC378B7D1D04}"/>
              </a:ext>
            </a:extLst>
          </p:cNvPr>
          <p:cNvGrpSpPr/>
          <p:nvPr/>
        </p:nvGrpSpPr>
        <p:grpSpPr>
          <a:xfrm>
            <a:off x="8075267" y="4156466"/>
            <a:ext cx="566738" cy="568325"/>
            <a:chOff x="958850" y="3851666"/>
            <a:chExt cx="566738" cy="568325"/>
          </a:xfrm>
        </p:grpSpPr>
        <p:sp>
          <p:nvSpPr>
            <p:cNvPr id="112" name="Oval 76">
              <a:extLst>
                <a:ext uri="{FF2B5EF4-FFF2-40B4-BE49-F238E27FC236}">
                  <a16:creationId xmlns:a16="http://schemas.microsoft.com/office/drawing/2014/main" id="{D5E6BB39-BDA9-4D60-892A-49B16BE2B432}"/>
                </a:ext>
              </a:extLst>
            </p:cNvPr>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Oval 77">
              <a:extLst>
                <a:ext uri="{FF2B5EF4-FFF2-40B4-BE49-F238E27FC236}">
                  <a16:creationId xmlns:a16="http://schemas.microsoft.com/office/drawing/2014/main" id="{18628AF6-A0E4-4747-9045-21AF9B7C8ACB}"/>
                </a:ext>
              </a:extLst>
            </p:cNvPr>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78">
              <a:extLst>
                <a:ext uri="{FF2B5EF4-FFF2-40B4-BE49-F238E27FC236}">
                  <a16:creationId xmlns:a16="http://schemas.microsoft.com/office/drawing/2014/main" id="{43682ED1-C909-47EF-A297-206EDE203285}"/>
                </a:ext>
              </a:extLst>
            </p:cNvPr>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79">
              <a:extLst>
                <a:ext uri="{FF2B5EF4-FFF2-40B4-BE49-F238E27FC236}">
                  <a16:creationId xmlns:a16="http://schemas.microsoft.com/office/drawing/2014/main" id="{C479DE17-F774-4BF4-80A8-33E919B567AB}"/>
                </a:ext>
              </a:extLst>
            </p:cNvPr>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Rectangle 98">
              <a:extLst>
                <a:ext uri="{FF2B5EF4-FFF2-40B4-BE49-F238E27FC236}">
                  <a16:creationId xmlns:a16="http://schemas.microsoft.com/office/drawing/2014/main" id="{567AF851-C090-4027-A71D-E508AFF79E9D}"/>
                </a:ext>
              </a:extLst>
            </p:cNvPr>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Rectangle 99">
              <a:extLst>
                <a:ext uri="{FF2B5EF4-FFF2-40B4-BE49-F238E27FC236}">
                  <a16:creationId xmlns:a16="http://schemas.microsoft.com/office/drawing/2014/main" id="{DCEEC288-B3C7-42CB-930E-E91EB12F8883}"/>
                </a:ext>
              </a:extLst>
            </p:cNvPr>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8" name="Group 117">
            <a:extLst>
              <a:ext uri="{FF2B5EF4-FFF2-40B4-BE49-F238E27FC236}">
                <a16:creationId xmlns:a16="http://schemas.microsoft.com/office/drawing/2014/main" id="{32454328-8F30-4D6B-B5B8-42C7C8198DE5}"/>
              </a:ext>
            </a:extLst>
          </p:cNvPr>
          <p:cNvGrpSpPr/>
          <p:nvPr/>
        </p:nvGrpSpPr>
        <p:grpSpPr>
          <a:xfrm>
            <a:off x="8278467" y="4885128"/>
            <a:ext cx="569913" cy="568325"/>
            <a:chOff x="1162050" y="4580328"/>
            <a:chExt cx="569913" cy="568325"/>
          </a:xfrm>
        </p:grpSpPr>
        <p:sp>
          <p:nvSpPr>
            <p:cNvPr id="119" name="Freeform 80">
              <a:extLst>
                <a:ext uri="{FF2B5EF4-FFF2-40B4-BE49-F238E27FC236}">
                  <a16:creationId xmlns:a16="http://schemas.microsoft.com/office/drawing/2014/main" id="{78689C29-9B56-4FBC-9583-08F03243F99A}"/>
                </a:ext>
              </a:extLst>
            </p:cNvPr>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81">
              <a:extLst>
                <a:ext uri="{FF2B5EF4-FFF2-40B4-BE49-F238E27FC236}">
                  <a16:creationId xmlns:a16="http://schemas.microsoft.com/office/drawing/2014/main" id="{67D4C5A7-FB83-485D-9029-948331320171}"/>
                </a:ext>
              </a:extLst>
            </p:cNvPr>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82">
              <a:extLst>
                <a:ext uri="{FF2B5EF4-FFF2-40B4-BE49-F238E27FC236}">
                  <a16:creationId xmlns:a16="http://schemas.microsoft.com/office/drawing/2014/main" id="{70217A6D-F5EE-4AC5-88C9-7CDE52FA808F}"/>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83">
              <a:extLst>
                <a:ext uri="{FF2B5EF4-FFF2-40B4-BE49-F238E27FC236}">
                  <a16:creationId xmlns:a16="http://schemas.microsoft.com/office/drawing/2014/main" id="{55D726D3-B148-4B4C-AFA4-DBBFE239A4B7}"/>
                </a:ext>
              </a:extLst>
            </p:cNvPr>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Rectangle 100">
              <a:extLst>
                <a:ext uri="{FF2B5EF4-FFF2-40B4-BE49-F238E27FC236}">
                  <a16:creationId xmlns:a16="http://schemas.microsoft.com/office/drawing/2014/main" id="{3405F199-A5CE-4747-B91D-F8474162B584}"/>
                </a:ext>
              </a:extLst>
            </p:cNvPr>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Rectangle 101">
              <a:extLst>
                <a:ext uri="{FF2B5EF4-FFF2-40B4-BE49-F238E27FC236}">
                  <a16:creationId xmlns:a16="http://schemas.microsoft.com/office/drawing/2014/main" id="{0940FD73-6969-4060-A58B-BB3A14AF7DE2}"/>
                </a:ext>
              </a:extLst>
            </p:cNvPr>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5" name="Group 124">
            <a:extLst>
              <a:ext uri="{FF2B5EF4-FFF2-40B4-BE49-F238E27FC236}">
                <a16:creationId xmlns:a16="http://schemas.microsoft.com/office/drawing/2014/main" id="{DCBF04B7-EA79-4B3D-BB54-06FE41BFE21C}"/>
              </a:ext>
            </a:extLst>
          </p:cNvPr>
          <p:cNvGrpSpPr/>
          <p:nvPr/>
        </p:nvGrpSpPr>
        <p:grpSpPr>
          <a:xfrm>
            <a:off x="8780117" y="5428053"/>
            <a:ext cx="579438" cy="577850"/>
            <a:chOff x="1663700" y="5123253"/>
            <a:chExt cx="579438" cy="577850"/>
          </a:xfrm>
        </p:grpSpPr>
        <p:sp>
          <p:nvSpPr>
            <p:cNvPr id="126" name="Freeform 84">
              <a:extLst>
                <a:ext uri="{FF2B5EF4-FFF2-40B4-BE49-F238E27FC236}">
                  <a16:creationId xmlns:a16="http://schemas.microsoft.com/office/drawing/2014/main" id="{D56E7021-70C3-4B9E-BC79-0424D5078663}"/>
                </a:ext>
              </a:extLst>
            </p:cNvPr>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85">
              <a:extLst>
                <a:ext uri="{FF2B5EF4-FFF2-40B4-BE49-F238E27FC236}">
                  <a16:creationId xmlns:a16="http://schemas.microsoft.com/office/drawing/2014/main" id="{024566B7-3572-4EAA-977A-F516953C46D5}"/>
                </a:ext>
              </a:extLst>
            </p:cNvPr>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86">
              <a:extLst>
                <a:ext uri="{FF2B5EF4-FFF2-40B4-BE49-F238E27FC236}">
                  <a16:creationId xmlns:a16="http://schemas.microsoft.com/office/drawing/2014/main" id="{9610FA67-B691-4A81-847F-B707A7DDAF5D}"/>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87">
              <a:extLst>
                <a:ext uri="{FF2B5EF4-FFF2-40B4-BE49-F238E27FC236}">
                  <a16:creationId xmlns:a16="http://schemas.microsoft.com/office/drawing/2014/main" id="{16557005-9A1E-4147-8C30-D3C8082D411A}"/>
                </a:ext>
              </a:extLst>
            </p:cNvPr>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Rectangle 102">
              <a:extLst>
                <a:ext uri="{FF2B5EF4-FFF2-40B4-BE49-F238E27FC236}">
                  <a16:creationId xmlns:a16="http://schemas.microsoft.com/office/drawing/2014/main" id="{D3023283-3935-4ABA-91C3-DDAE25B973BB}"/>
                </a:ext>
              </a:extLst>
            </p:cNvPr>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Rectangle 103">
              <a:extLst>
                <a:ext uri="{FF2B5EF4-FFF2-40B4-BE49-F238E27FC236}">
                  <a16:creationId xmlns:a16="http://schemas.microsoft.com/office/drawing/2014/main" id="{ABAAC470-56DB-4EE9-9111-E979375AE32D}"/>
                </a:ext>
              </a:extLst>
            </p:cNvPr>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32" name="Oval 107">
            <a:extLst>
              <a:ext uri="{FF2B5EF4-FFF2-40B4-BE49-F238E27FC236}">
                <a16:creationId xmlns:a16="http://schemas.microsoft.com/office/drawing/2014/main" id="{DE6B8AB0-D0D4-46D3-ADB5-E6194156FC67}"/>
              </a:ext>
            </a:extLst>
          </p:cNvPr>
          <p:cNvSpPr>
            <a:spLocks noChangeArrowheads="1"/>
          </p:cNvSpPr>
          <p:nvPr/>
        </p:nvSpPr>
        <p:spPr bwMode="auto">
          <a:xfrm>
            <a:off x="9716742" y="43469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Oval 108">
            <a:extLst>
              <a:ext uri="{FF2B5EF4-FFF2-40B4-BE49-F238E27FC236}">
                <a16:creationId xmlns:a16="http://schemas.microsoft.com/office/drawing/2014/main" id="{10B1AC5E-0039-42F6-97E7-18725616695F}"/>
              </a:ext>
            </a:extLst>
          </p:cNvPr>
          <p:cNvSpPr>
            <a:spLocks noChangeArrowheads="1"/>
          </p:cNvSpPr>
          <p:nvPr/>
        </p:nvSpPr>
        <p:spPr bwMode="auto">
          <a:xfrm>
            <a:off x="9775480" y="44088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109">
            <a:extLst>
              <a:ext uri="{FF2B5EF4-FFF2-40B4-BE49-F238E27FC236}">
                <a16:creationId xmlns:a16="http://schemas.microsoft.com/office/drawing/2014/main" id="{87049F2D-3756-4119-8206-75EA672D082C}"/>
              </a:ext>
            </a:extLst>
          </p:cNvPr>
          <p:cNvSpPr>
            <a:spLocks/>
          </p:cNvSpPr>
          <p:nvPr/>
        </p:nvSpPr>
        <p:spPr bwMode="auto">
          <a:xfrm>
            <a:off x="8924580" y="16069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110">
            <a:extLst>
              <a:ext uri="{FF2B5EF4-FFF2-40B4-BE49-F238E27FC236}">
                <a16:creationId xmlns:a16="http://schemas.microsoft.com/office/drawing/2014/main" id="{2E6198DA-D644-40C9-9B06-3DA697AF9563}"/>
              </a:ext>
            </a:extLst>
          </p:cNvPr>
          <p:cNvSpPr>
            <a:spLocks/>
          </p:cNvSpPr>
          <p:nvPr/>
        </p:nvSpPr>
        <p:spPr bwMode="auto">
          <a:xfrm>
            <a:off x="9080155" y="15228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111">
            <a:extLst>
              <a:ext uri="{FF2B5EF4-FFF2-40B4-BE49-F238E27FC236}">
                <a16:creationId xmlns:a16="http://schemas.microsoft.com/office/drawing/2014/main" id="{AE49D3CC-3676-4BB3-90D0-4CB9B3197E6A}"/>
              </a:ext>
            </a:extLst>
          </p:cNvPr>
          <p:cNvSpPr>
            <a:spLocks/>
          </p:cNvSpPr>
          <p:nvPr/>
        </p:nvSpPr>
        <p:spPr bwMode="auto">
          <a:xfrm>
            <a:off x="7146580" y="25102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7" name="Freeform 112">
            <a:extLst>
              <a:ext uri="{FF2B5EF4-FFF2-40B4-BE49-F238E27FC236}">
                <a16:creationId xmlns:a16="http://schemas.microsoft.com/office/drawing/2014/main" id="{629A6A1A-84EA-4D2C-A1F5-1AB8DD3BCC7B}"/>
              </a:ext>
            </a:extLst>
          </p:cNvPr>
          <p:cNvSpPr>
            <a:spLocks/>
          </p:cNvSpPr>
          <p:nvPr/>
        </p:nvSpPr>
        <p:spPr bwMode="auto">
          <a:xfrm>
            <a:off x="7011642" y="26261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138" name="Freeform 113">
            <a:extLst>
              <a:ext uri="{FF2B5EF4-FFF2-40B4-BE49-F238E27FC236}">
                <a16:creationId xmlns:a16="http://schemas.microsoft.com/office/drawing/2014/main" id="{688BB25A-7EF2-4A20-A491-BB588F43D2B8}"/>
              </a:ext>
            </a:extLst>
          </p:cNvPr>
          <p:cNvSpPr>
            <a:spLocks/>
          </p:cNvSpPr>
          <p:nvPr/>
        </p:nvSpPr>
        <p:spPr bwMode="auto">
          <a:xfrm>
            <a:off x="10456517" y="15640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114">
            <a:extLst>
              <a:ext uri="{FF2B5EF4-FFF2-40B4-BE49-F238E27FC236}">
                <a16:creationId xmlns:a16="http://schemas.microsoft.com/office/drawing/2014/main" id="{6D9B5053-B36E-4779-B6BC-DA6FB1541467}"/>
              </a:ext>
            </a:extLst>
          </p:cNvPr>
          <p:cNvSpPr>
            <a:spLocks/>
          </p:cNvSpPr>
          <p:nvPr/>
        </p:nvSpPr>
        <p:spPr bwMode="auto">
          <a:xfrm>
            <a:off x="10300942" y="14815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115">
            <a:extLst>
              <a:ext uri="{FF2B5EF4-FFF2-40B4-BE49-F238E27FC236}">
                <a16:creationId xmlns:a16="http://schemas.microsoft.com/office/drawing/2014/main" id="{04A2DB25-D2C2-4EC8-9E49-A241B00CD689}"/>
              </a:ext>
            </a:extLst>
          </p:cNvPr>
          <p:cNvSpPr>
            <a:spLocks/>
          </p:cNvSpPr>
          <p:nvPr/>
        </p:nvSpPr>
        <p:spPr bwMode="auto">
          <a:xfrm>
            <a:off x="10562880" y="16767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116">
            <a:extLst>
              <a:ext uri="{FF2B5EF4-FFF2-40B4-BE49-F238E27FC236}">
                <a16:creationId xmlns:a16="http://schemas.microsoft.com/office/drawing/2014/main" id="{0214E2B4-3113-4864-AD63-2AE6D044711A}"/>
              </a:ext>
            </a:extLst>
          </p:cNvPr>
          <p:cNvSpPr>
            <a:spLocks/>
          </p:cNvSpPr>
          <p:nvPr/>
        </p:nvSpPr>
        <p:spPr bwMode="auto">
          <a:xfrm>
            <a:off x="11890030" y="29658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117">
            <a:extLst>
              <a:ext uri="{FF2B5EF4-FFF2-40B4-BE49-F238E27FC236}">
                <a16:creationId xmlns:a16="http://schemas.microsoft.com/office/drawing/2014/main" id="{64EE1C75-798F-4759-A2CA-4CDA9E8457D5}"/>
              </a:ext>
            </a:extLst>
          </p:cNvPr>
          <p:cNvSpPr>
            <a:spLocks/>
          </p:cNvSpPr>
          <p:nvPr/>
        </p:nvSpPr>
        <p:spPr bwMode="auto">
          <a:xfrm>
            <a:off x="11612217" y="19165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4" name="Picture 143">
            <a:extLst>
              <a:ext uri="{FF2B5EF4-FFF2-40B4-BE49-F238E27FC236}">
                <a16:creationId xmlns:a16="http://schemas.microsoft.com/office/drawing/2014/main" id="{3B926331-C265-4FBC-A5D1-A608624C60B6}"/>
              </a:ext>
            </a:extLst>
          </p:cNvPr>
          <p:cNvPicPr>
            <a:picLocks noChangeAspect="1"/>
          </p:cNvPicPr>
          <p:nvPr/>
        </p:nvPicPr>
        <p:blipFill rotWithShape="1">
          <a:blip r:embed="rId3">
            <a:extLst>
              <a:ext uri="{28A0092B-C50C-407E-A947-70E740481C1C}">
                <a14:useLocalDpi xmlns:a14="http://schemas.microsoft.com/office/drawing/2010/main" val="0"/>
              </a:ext>
            </a:extLst>
          </a:blip>
          <a:srcRect l="12441" t="82705" r="11897" b="2612"/>
          <a:stretch/>
        </p:blipFill>
        <p:spPr>
          <a:xfrm>
            <a:off x="68382" y="-100967"/>
            <a:ext cx="7628743" cy="4257433"/>
          </a:xfrm>
          <a:prstGeom prst="rect">
            <a:avLst/>
          </a:prstGeom>
          <a:solidFill>
            <a:schemeClr val="bg1">
              <a:alpha val="0"/>
            </a:schemeClr>
          </a:solidFill>
        </p:spPr>
      </p:pic>
      <p:sp>
        <p:nvSpPr>
          <p:cNvPr id="145" name="TextBox 144">
            <a:extLst>
              <a:ext uri="{FF2B5EF4-FFF2-40B4-BE49-F238E27FC236}">
                <a16:creationId xmlns:a16="http://schemas.microsoft.com/office/drawing/2014/main" id="{200FAAE8-34D3-4107-B88D-4C9AF95D438E}"/>
              </a:ext>
            </a:extLst>
          </p:cNvPr>
          <p:cNvSpPr txBox="1"/>
          <p:nvPr/>
        </p:nvSpPr>
        <p:spPr>
          <a:xfrm>
            <a:off x="394148" y="542663"/>
            <a:ext cx="6698457" cy="2992679"/>
          </a:xfrm>
          <a:prstGeom prst="rect">
            <a:avLst/>
          </a:prstGeom>
          <a:noFill/>
        </p:spPr>
        <p:txBody>
          <a:bodyPr wrap="square" rtlCol="0">
            <a:spAutoFit/>
          </a:bodyPr>
          <a:lstStyle/>
          <a:p>
            <a:pPr algn="just">
              <a:lnSpc>
                <a:spcPct val="120000"/>
              </a:lnSpc>
            </a:pPr>
            <a:r>
              <a:rPr lang="en-US" sz="3200" b="1">
                <a:solidFill>
                  <a:srgbClr val="002060"/>
                </a:solidFill>
                <a:latin typeface="Arial" panose="020B0604020202020204" pitchFamily="34" charset="0"/>
                <a:cs typeface="Arial" panose="020B0604020202020204" pitchFamily="34" charset="0"/>
              </a:rPr>
              <a:t>       Nêu dàn ý của một trong ba bài tập đọc trên. Nêu một chi tiết hoặc câu văn mà em thích và cho biết vì sao em thích chi tiết hoặc câu văn đó.</a:t>
            </a:r>
          </a:p>
        </p:txBody>
      </p:sp>
      <p:pic>
        <p:nvPicPr>
          <p:cNvPr id="149" name="Picture 148">
            <a:extLst>
              <a:ext uri="{FF2B5EF4-FFF2-40B4-BE49-F238E27FC236}">
                <a16:creationId xmlns:a16="http://schemas.microsoft.com/office/drawing/2014/main" id="{AB716A76-83AD-4331-BEEC-3D45E232B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1" y="4123940"/>
            <a:ext cx="2247249" cy="2734535"/>
          </a:xfrm>
          <a:prstGeom prst="rect">
            <a:avLst/>
          </a:prstGeom>
        </p:spPr>
      </p:pic>
    </p:spTree>
    <p:extLst>
      <p:ext uri="{BB962C8B-B14F-4D97-AF65-F5344CB8AC3E}">
        <p14:creationId xmlns:p14="http://schemas.microsoft.com/office/powerpoint/2010/main" val="2238603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anim calcmode="lin" valueType="num">
                                      <p:cBhvr>
                                        <p:cTn id="8" dur="1000" fill="hold"/>
                                        <p:tgtEl>
                                          <p:spTgt spid="144"/>
                                        </p:tgtEl>
                                        <p:attrNameLst>
                                          <p:attrName>ppt_x</p:attrName>
                                        </p:attrNameLst>
                                      </p:cBhvr>
                                      <p:tavLst>
                                        <p:tav tm="0">
                                          <p:val>
                                            <p:strVal val="#ppt_x"/>
                                          </p:val>
                                        </p:tav>
                                        <p:tav tm="100000">
                                          <p:val>
                                            <p:strVal val="#ppt_x"/>
                                          </p:val>
                                        </p:tav>
                                      </p:tavLst>
                                    </p:anim>
                                    <p:anim calcmode="lin" valueType="num">
                                      <p:cBhvr>
                                        <p:cTn id="9" dur="1000" fill="hold"/>
                                        <p:tgtEl>
                                          <p:spTgt spid="1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wipe(left)">
                                      <p:cBhvr>
                                        <p:cTn id="14" dur="500"/>
                                        <p:tgtEl>
                                          <p:spTgt spid="1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20000" fill="hold"/>
                                        <p:tgtEl>
                                          <p:spTgt spid="42"/>
                                        </p:tgtEl>
                                        <p:attrNameLst>
                                          <p:attrName>r</p:attrName>
                                        </p:attrNameLst>
                                      </p:cBhvr>
                                    </p:animRot>
                                  </p:childTnLst>
                                </p:cTn>
                              </p:par>
                            </p:childTnLst>
                          </p:cTn>
                        </p:par>
                        <p:par>
                          <p:cTn id="25" fill="hold">
                            <p:stCondLst>
                              <p:cond delay="1200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childTnLst>
        </p:cTn>
      </p:par>
    </p:tnLst>
    <p:bldLst>
      <p:bldP spid="1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E14905-4EAC-49CC-9583-E1DF5A7B5C57}"/>
              </a:ext>
            </a:extLst>
          </p:cNvPr>
          <p:cNvSpPr/>
          <p:nvPr/>
        </p:nvSpPr>
        <p:spPr>
          <a:xfrm>
            <a:off x="238539" y="1149274"/>
            <a:ext cx="11714922" cy="5708725"/>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9E56C11-91A7-449F-829B-170700CB5BC6}"/>
              </a:ext>
            </a:extLst>
          </p:cNvPr>
          <p:cNvSpPr/>
          <p:nvPr/>
        </p:nvSpPr>
        <p:spPr>
          <a:xfrm>
            <a:off x="595085" y="1153683"/>
            <a:ext cx="11445460" cy="5732531"/>
          </a:xfrm>
          <a:prstGeom prst="rect">
            <a:avLst/>
          </a:prstGeom>
          <a:noFill/>
        </p:spPr>
        <p:txBody>
          <a:bodyPr wrap="square" lIns="91440" tIns="45720" rIns="91440" bIns="45720">
            <a:spAutoFit/>
          </a:bodyPr>
          <a:lstStyle/>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Đoạn 1: Đền Thượng trên đỉnh Nghĩa Lĩnh (trước đền, trong đền).</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Đoạn 2: Phong cảnh xung quanh khu đền:</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Bên phải là đỉnh Ba Vì.</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Chắn ngang bên trái là dãy Tam Đảo.</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Phía xa là Sóc Sơn.</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Trước mặt là Ngã Ba Hạc.</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Đoạn 3: Cảnh vật trong khu đền:</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Cột đá An Dương Vương.</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Đền Trung.</a:t>
            </a:r>
          </a:p>
          <a:p>
            <a:pPr algn="just">
              <a:lnSpc>
                <a:spcPct val="12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Đền Hạ, chùa Thiên Quang và đền Giếng.</a:t>
            </a:r>
          </a:p>
        </p:txBody>
      </p:sp>
      <p:grpSp>
        <p:nvGrpSpPr>
          <p:cNvPr id="2" name="Group 1">
            <a:extLst>
              <a:ext uri="{FF2B5EF4-FFF2-40B4-BE49-F238E27FC236}">
                <a16:creationId xmlns:a16="http://schemas.microsoft.com/office/drawing/2014/main" id="{E4DF3CD4-96E1-4BDD-B34B-E3365A1DF026}"/>
              </a:ext>
            </a:extLst>
          </p:cNvPr>
          <p:cNvGrpSpPr/>
          <p:nvPr/>
        </p:nvGrpSpPr>
        <p:grpSpPr>
          <a:xfrm>
            <a:off x="238538" y="0"/>
            <a:ext cx="5931979" cy="1027668"/>
            <a:chOff x="238538" y="0"/>
            <a:chExt cx="5931979" cy="1027668"/>
          </a:xfrm>
        </p:grpSpPr>
        <p:pic>
          <p:nvPicPr>
            <p:cNvPr id="6" name="Picture 5">
              <a:extLst>
                <a:ext uri="{FF2B5EF4-FFF2-40B4-BE49-F238E27FC236}">
                  <a16:creationId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31316" t="31458" b="51684"/>
            <a:stretch/>
          </p:blipFill>
          <p:spPr>
            <a:xfrm>
              <a:off x="238538" y="0"/>
              <a:ext cx="5931979" cy="1027668"/>
            </a:xfrm>
            <a:prstGeom prst="rect">
              <a:avLst/>
            </a:prstGeom>
          </p:spPr>
        </p:pic>
        <p:sp>
          <p:nvSpPr>
            <p:cNvPr id="8" name="TextBox 7">
              <a:extLst>
                <a:ext uri="{FF2B5EF4-FFF2-40B4-BE49-F238E27FC236}">
                  <a16:creationId xmlns:a16="http://schemas.microsoft.com/office/drawing/2014/main" id="{E3DED9E3-D880-47B4-AC6E-8AC3E453A9C3}"/>
                </a:ext>
              </a:extLst>
            </p:cNvPr>
            <p:cNvSpPr txBox="1"/>
            <p:nvPr/>
          </p:nvSpPr>
          <p:spPr>
            <a:xfrm>
              <a:off x="345369" y="166981"/>
              <a:ext cx="5782945" cy="628955"/>
            </a:xfrm>
            <a:prstGeom prst="rect">
              <a:avLst/>
            </a:prstGeom>
            <a:noFill/>
          </p:spPr>
          <p:txBody>
            <a:bodyPr wrap="square" rtlCol="0">
              <a:spAutoFit/>
            </a:bodyPr>
            <a:lstStyle/>
            <a:p>
              <a:pPr algn="just">
                <a:lnSpc>
                  <a:spcPct val="120000"/>
                </a:lnSpc>
              </a:pPr>
              <a:r>
                <a:rPr lang="en-US" sz="3200" b="1">
                  <a:solidFill>
                    <a:schemeClr val="bg1"/>
                  </a:solidFill>
                  <a:latin typeface="Arial" panose="020B0604020202020204" pitchFamily="34" charset="0"/>
                  <a:cs typeface="Arial" panose="020B0604020202020204" pitchFamily="34" charset="0"/>
                </a:rPr>
                <a:t>Phong cảnh đền Hùng</a:t>
              </a:r>
            </a:p>
          </p:txBody>
        </p:sp>
      </p:grpSp>
      <p:pic>
        <p:nvPicPr>
          <p:cNvPr id="10" name="Picture 9">
            <a:extLst>
              <a:ext uri="{FF2B5EF4-FFF2-40B4-BE49-F238E27FC236}">
                <a16:creationId xmlns:a16="http://schemas.microsoft.com/office/drawing/2014/main" id="{51A03176-07DD-4225-8131-22E926E48C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09" b="97504" l="9743" r="89851"/>
                    </a14:imgEffect>
                  </a14:imgLayer>
                </a14:imgProps>
              </a:ext>
              <a:ext uri="{28A0092B-C50C-407E-A947-70E740481C1C}">
                <a14:useLocalDpi xmlns:a14="http://schemas.microsoft.com/office/drawing/2010/main" val="0"/>
              </a:ext>
            </a:extLst>
          </a:blip>
          <a:stretch>
            <a:fillRect/>
          </a:stretch>
        </p:blipFill>
        <p:spPr>
          <a:xfrm>
            <a:off x="6644447" y="1344393"/>
            <a:ext cx="7263023" cy="5513607"/>
          </a:xfrm>
          <a:prstGeom prst="rect">
            <a:avLst/>
          </a:prstGeom>
        </p:spPr>
      </p:pic>
    </p:spTree>
    <p:extLst>
      <p:ext uri="{BB962C8B-B14F-4D97-AF65-F5344CB8AC3E}">
        <p14:creationId xmlns:p14="http://schemas.microsoft.com/office/powerpoint/2010/main" val="1405390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left)">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wipe(left)">
                                      <p:cBhvr>
                                        <p:cTn id="52" dur="500"/>
                                        <p:tgtEl>
                                          <p:spTgt spid="4">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Effect transition="in" filter="wipe(left)">
                                      <p:cBhvr>
                                        <p:cTn id="57" dur="500"/>
                                        <p:tgtEl>
                                          <p:spTgt spid="4">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
                                            <p:txEl>
                                              <p:pRg st="8" end="8"/>
                                            </p:txEl>
                                          </p:spTgt>
                                        </p:tgtEl>
                                        <p:attrNameLst>
                                          <p:attrName>style.visibility</p:attrName>
                                        </p:attrNameLst>
                                      </p:cBhvr>
                                      <p:to>
                                        <p:strVal val="visible"/>
                                      </p:to>
                                    </p:set>
                                    <p:animEffect transition="in" filter="wipe(left)">
                                      <p:cBhvr>
                                        <p:cTn id="62" dur="500"/>
                                        <p:tgtEl>
                                          <p:spTgt spid="4">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txEl>
                                              <p:pRg st="9" end="9"/>
                                            </p:txEl>
                                          </p:spTgt>
                                        </p:tgtEl>
                                        <p:attrNameLst>
                                          <p:attrName>style.visibility</p:attrName>
                                        </p:attrNameLst>
                                      </p:cBhvr>
                                      <p:to>
                                        <p:strVal val="visible"/>
                                      </p:to>
                                    </p:set>
                                    <p:animEffect transition="in" filter="wipe(left)">
                                      <p:cBhvr>
                                        <p:cTn id="6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E14905-4EAC-49CC-9583-E1DF5A7B5C57}"/>
              </a:ext>
            </a:extLst>
          </p:cNvPr>
          <p:cNvSpPr/>
          <p:nvPr/>
        </p:nvSpPr>
        <p:spPr>
          <a:xfrm>
            <a:off x="238539" y="1149275"/>
            <a:ext cx="11714922" cy="5513608"/>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9E56C11-91A7-449F-829B-170700CB5BC6}"/>
              </a:ext>
            </a:extLst>
          </p:cNvPr>
          <p:cNvSpPr/>
          <p:nvPr/>
        </p:nvSpPr>
        <p:spPr>
          <a:xfrm>
            <a:off x="758221" y="1192241"/>
            <a:ext cx="7660948" cy="4536819"/>
          </a:xfrm>
          <a:prstGeom prst="rect">
            <a:avLst/>
          </a:prstGeom>
          <a:noFill/>
        </p:spPr>
        <p:txBody>
          <a:bodyPr wrap="square" lIns="91440" tIns="45720" rIns="91440" bIns="45720">
            <a:spAutoFit/>
          </a:bodyPr>
          <a:lstStyle/>
          <a:p>
            <a:pPr algn="just">
              <a:lnSpc>
                <a:spcPct val="15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Mở bài: Nguồn gốc hội thổi cơm thi ở Đồng Vân. (mở bài trực tiếp)</a:t>
            </a:r>
          </a:p>
          <a:p>
            <a:pPr algn="just">
              <a:lnSpc>
                <a:spcPct val="15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Thân bài: </a:t>
            </a:r>
          </a:p>
          <a:p>
            <a:pPr algn="just">
              <a:lnSpc>
                <a:spcPct val="15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Hoạt động lấy lửa và chuẩn bị nấu cơm.</a:t>
            </a:r>
          </a:p>
          <a:p>
            <a:pPr algn="just">
              <a:lnSpc>
                <a:spcPct val="15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Hoạt động nấu cơm</a:t>
            </a:r>
          </a:p>
          <a:p>
            <a:pPr algn="just">
              <a:lnSpc>
                <a:spcPct val="150000"/>
              </a:lnSpc>
            </a:pPr>
            <a:r>
              <a:rPr lang="en-US" sz="28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Kết bài: Chấm thi. Niềm tự hào của những người đoạt giải. (kết bài không mở rộng)</a:t>
            </a:r>
          </a:p>
        </p:txBody>
      </p:sp>
      <p:grpSp>
        <p:nvGrpSpPr>
          <p:cNvPr id="2" name="Group 1">
            <a:extLst>
              <a:ext uri="{FF2B5EF4-FFF2-40B4-BE49-F238E27FC236}">
                <a16:creationId xmlns:a16="http://schemas.microsoft.com/office/drawing/2014/main" id="{D0F1E64B-15A8-41FF-B47C-DE448AD5E688}"/>
              </a:ext>
            </a:extLst>
          </p:cNvPr>
          <p:cNvGrpSpPr/>
          <p:nvPr/>
        </p:nvGrpSpPr>
        <p:grpSpPr>
          <a:xfrm>
            <a:off x="0" y="47077"/>
            <a:ext cx="7399605" cy="954158"/>
            <a:chOff x="0" y="47077"/>
            <a:chExt cx="7399605" cy="954158"/>
          </a:xfrm>
        </p:grpSpPr>
        <p:pic>
          <p:nvPicPr>
            <p:cNvPr id="6" name="Picture 5">
              <a:extLst>
                <a:ext uri="{FF2B5EF4-FFF2-40B4-BE49-F238E27FC236}">
                  <a16:creationId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29801" t="32663" b="51685"/>
            <a:stretch/>
          </p:blipFill>
          <p:spPr>
            <a:xfrm>
              <a:off x="0" y="47077"/>
              <a:ext cx="7399605" cy="954158"/>
            </a:xfrm>
            <a:prstGeom prst="rect">
              <a:avLst/>
            </a:prstGeom>
          </p:spPr>
        </p:pic>
        <p:sp>
          <p:nvSpPr>
            <p:cNvPr id="8" name="TextBox 7">
              <a:extLst>
                <a:ext uri="{FF2B5EF4-FFF2-40B4-BE49-F238E27FC236}">
                  <a16:creationId xmlns:a16="http://schemas.microsoft.com/office/drawing/2014/main" id="{E3DED9E3-D880-47B4-AC6E-8AC3E453A9C3}"/>
                </a:ext>
              </a:extLst>
            </p:cNvPr>
            <p:cNvSpPr txBox="1"/>
            <p:nvPr/>
          </p:nvSpPr>
          <p:spPr>
            <a:xfrm>
              <a:off x="345369" y="166981"/>
              <a:ext cx="5782945" cy="628955"/>
            </a:xfrm>
            <a:prstGeom prst="rect">
              <a:avLst/>
            </a:prstGeom>
            <a:noFill/>
          </p:spPr>
          <p:txBody>
            <a:bodyPr wrap="square" rtlCol="0">
              <a:spAutoFit/>
            </a:bodyPr>
            <a:lstStyle/>
            <a:p>
              <a:pPr algn="just">
                <a:lnSpc>
                  <a:spcPct val="120000"/>
                </a:lnSpc>
              </a:pPr>
              <a:r>
                <a:rPr lang="en-US" sz="3200" b="1">
                  <a:solidFill>
                    <a:schemeClr val="bg1"/>
                  </a:solidFill>
                  <a:latin typeface="Arial" panose="020B0604020202020204" pitchFamily="34" charset="0"/>
                  <a:cs typeface="Arial" panose="020B0604020202020204" pitchFamily="34" charset="0"/>
                </a:rPr>
                <a:t>Hội thổi cơm thi ở Đồng Vân</a:t>
              </a:r>
            </a:p>
          </p:txBody>
        </p:sp>
      </p:grpSp>
      <p:pic>
        <p:nvPicPr>
          <p:cNvPr id="3" name="Picture 2">
            <a:extLst>
              <a:ext uri="{FF2B5EF4-FFF2-40B4-BE49-F238E27FC236}">
                <a16:creationId xmlns:a16="http://schemas.microsoft.com/office/drawing/2014/main" id="{FD6DAB64-F773-430B-813A-15CE680FE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7708" y="1635522"/>
            <a:ext cx="3534292" cy="5027361"/>
          </a:xfrm>
          <a:prstGeom prst="rect">
            <a:avLst/>
          </a:prstGeom>
        </p:spPr>
      </p:pic>
    </p:spTree>
    <p:extLst>
      <p:ext uri="{BB962C8B-B14F-4D97-AF65-F5344CB8AC3E}">
        <p14:creationId xmlns:p14="http://schemas.microsoft.com/office/powerpoint/2010/main" val="1014536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left)">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E14905-4EAC-49CC-9583-E1DF5A7B5C57}"/>
              </a:ext>
            </a:extLst>
          </p:cNvPr>
          <p:cNvSpPr/>
          <p:nvPr/>
        </p:nvSpPr>
        <p:spPr>
          <a:xfrm>
            <a:off x="238539" y="1349829"/>
            <a:ext cx="11714922" cy="5313054"/>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9E56C11-91A7-449F-829B-170700CB5BC6}"/>
              </a:ext>
            </a:extLst>
          </p:cNvPr>
          <p:cNvSpPr/>
          <p:nvPr/>
        </p:nvSpPr>
        <p:spPr>
          <a:xfrm>
            <a:off x="453421" y="1955487"/>
            <a:ext cx="8545436" cy="4433073"/>
          </a:xfrm>
          <a:prstGeom prst="rect">
            <a:avLst/>
          </a:prstGeom>
          <a:noFill/>
        </p:spPr>
        <p:txBody>
          <a:bodyPr wrap="square" lIns="91440" tIns="45720" rIns="91440" bIns="45720">
            <a:spAutoFit/>
          </a:bodyPr>
          <a:lstStyle/>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Đoạn 1: Cảm nghĩ chung của tác giả về tranh làng Hồ và nghệ sĩ dân gian.</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Đoạn 2: Sự độc đáo của nội dung tranh làng Hồ.</a:t>
            </a:r>
          </a:p>
          <a:p>
            <a:pPr algn="just">
              <a:lnSpc>
                <a:spcPct val="150000"/>
              </a:lnSpc>
            </a:pPr>
            <a:r>
              <a:rPr lang="en-US" sz="3200" b="1">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Đoạn 3: Sự độc đáo của kĩ thuật tranh làng Hồ.</a:t>
            </a:r>
          </a:p>
        </p:txBody>
      </p:sp>
      <p:grpSp>
        <p:nvGrpSpPr>
          <p:cNvPr id="2" name="Group 1">
            <a:extLst>
              <a:ext uri="{FF2B5EF4-FFF2-40B4-BE49-F238E27FC236}">
                <a16:creationId xmlns:a16="http://schemas.microsoft.com/office/drawing/2014/main" id="{32E27ED9-0D95-4B31-9074-C5437332A992}"/>
              </a:ext>
            </a:extLst>
          </p:cNvPr>
          <p:cNvGrpSpPr/>
          <p:nvPr/>
        </p:nvGrpSpPr>
        <p:grpSpPr>
          <a:xfrm>
            <a:off x="188169" y="221421"/>
            <a:ext cx="4354286" cy="954158"/>
            <a:chOff x="188169" y="221421"/>
            <a:chExt cx="4354286" cy="954158"/>
          </a:xfrm>
        </p:grpSpPr>
        <p:pic>
          <p:nvPicPr>
            <p:cNvPr id="6" name="Picture 5">
              <a:extLst>
                <a:ext uri="{FF2B5EF4-FFF2-40B4-BE49-F238E27FC236}">
                  <a16:creationId xmlns:a16="http://schemas.microsoft.com/office/drawing/2014/main" id="{7AACA1D3-651F-43C5-B9FD-0F16E7AFAFDD}"/>
                </a:ext>
              </a:extLst>
            </p:cNvPr>
            <p:cNvPicPr>
              <a:picLocks noChangeAspect="1"/>
            </p:cNvPicPr>
            <p:nvPr/>
          </p:nvPicPr>
          <p:blipFill rotWithShape="1">
            <a:blip r:embed="rId2">
              <a:extLst>
                <a:ext uri="{28A0092B-C50C-407E-A947-70E740481C1C}">
                  <a14:useLocalDpi xmlns:a14="http://schemas.microsoft.com/office/drawing/2010/main" val="0"/>
                </a:ext>
              </a:extLst>
            </a:blip>
            <a:srcRect l="29801" t="32663" r="5070" b="51685"/>
            <a:stretch/>
          </p:blipFill>
          <p:spPr>
            <a:xfrm>
              <a:off x="188169" y="221421"/>
              <a:ext cx="4354286" cy="954158"/>
            </a:xfrm>
            <a:prstGeom prst="rect">
              <a:avLst/>
            </a:prstGeom>
          </p:spPr>
        </p:pic>
        <p:sp>
          <p:nvSpPr>
            <p:cNvPr id="8" name="TextBox 7">
              <a:extLst>
                <a:ext uri="{FF2B5EF4-FFF2-40B4-BE49-F238E27FC236}">
                  <a16:creationId xmlns:a16="http://schemas.microsoft.com/office/drawing/2014/main" id="{E3DED9E3-D880-47B4-AC6E-8AC3E453A9C3}"/>
                </a:ext>
              </a:extLst>
            </p:cNvPr>
            <p:cNvSpPr txBox="1"/>
            <p:nvPr/>
          </p:nvSpPr>
          <p:spPr>
            <a:xfrm>
              <a:off x="533538" y="341325"/>
              <a:ext cx="3268688" cy="696024"/>
            </a:xfrm>
            <a:prstGeom prst="rect">
              <a:avLst/>
            </a:prstGeom>
            <a:noFill/>
          </p:spPr>
          <p:txBody>
            <a:bodyPr wrap="square" rtlCol="0">
              <a:spAutoFit/>
            </a:bodyPr>
            <a:lstStyle/>
            <a:p>
              <a:pPr algn="just">
                <a:lnSpc>
                  <a:spcPct val="120000"/>
                </a:lnSpc>
              </a:pPr>
              <a:r>
                <a:rPr lang="en-US" sz="3600" b="1">
                  <a:solidFill>
                    <a:schemeClr val="bg1"/>
                  </a:solidFill>
                  <a:latin typeface="Arial" panose="020B0604020202020204" pitchFamily="34" charset="0"/>
                  <a:cs typeface="Arial" panose="020B0604020202020204" pitchFamily="34" charset="0"/>
                </a:rPr>
                <a:t>Tranh làng Hồ</a:t>
              </a:r>
            </a:p>
          </p:txBody>
        </p:sp>
      </p:grpSp>
      <p:pic>
        <p:nvPicPr>
          <p:cNvPr id="5" name="Picture 4">
            <a:extLst>
              <a:ext uri="{FF2B5EF4-FFF2-40B4-BE49-F238E27FC236}">
                <a16:creationId xmlns:a16="http://schemas.microsoft.com/office/drawing/2014/main" id="{E1C9236C-0FAA-45DE-8195-9A73F95A74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88" b="98438" l="9480" r="69331">
                        <a14:foregroundMark x1="45539" y1="36250" x2="45539" y2="36250"/>
                        <a14:foregroundMark x1="46654" y1="38281" x2="46654" y2="38281"/>
                        <a14:foregroundMark x1="47398" y1="40156" x2="47398" y2="40156"/>
                        <a14:foregroundMark x1="50000" y1="39375" x2="50000" y2="39375"/>
                        <a14:foregroundMark x1="52602" y1="37500" x2="52602" y2="37500"/>
                        <a14:foregroundMark x1="52974" y1="35938" x2="52974" y2="35938"/>
                        <a14:foregroundMark x1="52230" y1="34063" x2="52230" y2="34063"/>
                        <a14:foregroundMark x1="49442" y1="34531" x2="49442" y2="34531"/>
                        <a14:foregroundMark x1="46654" y1="34844" x2="46654" y2="34844"/>
                        <a14:foregroundMark x1="46468" y1="34844" x2="46468" y2="34844"/>
                        <a14:foregroundMark x1="49814" y1="35781" x2="49814" y2="35781"/>
                        <a14:foregroundMark x1="54461" y1="74844" x2="54461" y2="74844"/>
                        <a14:foregroundMark x1="54275" y1="77656" x2="54275" y2="77656"/>
                        <a14:foregroundMark x1="54275" y1="81250" x2="54275" y2="82188"/>
                        <a14:foregroundMark x1="55204" y1="85781" x2="55204" y2="85781"/>
                        <a14:foregroundMark x1="48327" y1="85938" x2="48327" y2="85938"/>
                        <a14:foregroundMark x1="48513" y1="82969" x2="48699" y2="81875"/>
                        <a14:foregroundMark x1="48699" y1="79531" x2="48699" y2="78594"/>
                        <a14:foregroundMark x1="48327" y1="75938" x2="48327" y2="75938"/>
                        <a14:foregroundMark x1="47770" y1="72969" x2="47770" y2="72969"/>
                        <a14:foregroundMark x1="50929" y1="72656" x2="50929" y2="72656"/>
                        <a14:foregroundMark x1="53532" y1="72344" x2="53532" y2="72344"/>
                        <a14:foregroundMark x1="43680" y1="72813" x2="43680" y2="72813"/>
                        <a14:foregroundMark x1="42379" y1="74219" x2="42379" y2="74219"/>
                        <a14:foregroundMark x1="43123" y1="78594" x2="43123" y2="78594"/>
                        <a14:foregroundMark x1="43123" y1="81250" x2="43123" y2="81250"/>
                        <a14:foregroundMark x1="43123" y1="84063" x2="43123" y2="84063"/>
                        <a14:foregroundMark x1="42937" y1="86563" x2="42937" y2="86563"/>
                        <a14:foregroundMark x1="45539" y1="86719" x2="45539" y2="86719"/>
                        <a14:foregroundMark x1="52230" y1="86719" x2="52230" y2="86719"/>
                        <a14:foregroundMark x1="50743" y1="85938" x2="50743" y2="85938"/>
                        <a14:foregroundMark x1="53717" y1="86094" x2="53717" y2="86094"/>
                        <a14:foregroundMark x1="50000" y1="81406" x2="50000" y2="81406"/>
                        <a14:foregroundMark x1="51487" y1="77813" x2="51487" y2="77813"/>
                        <a14:foregroundMark x1="52045" y1="81094" x2="52045" y2="81094"/>
                        <a14:foregroundMark x1="44796" y1="80469" x2="44796" y2="80469"/>
                        <a14:foregroundMark x1="45539" y1="77656" x2="45539" y2="77656"/>
                        <a14:foregroundMark x1="46283" y1="74844" x2="46283" y2="74844"/>
                        <a14:foregroundMark x1="50929" y1="89688" x2="50929" y2="89688"/>
                      </a14:backgroundRemoval>
                    </a14:imgEffect>
                  </a14:imgLayer>
                </a14:imgProps>
              </a:ext>
              <a:ext uri="{28A0092B-C50C-407E-A947-70E740481C1C}">
                <a14:useLocalDpi xmlns:a14="http://schemas.microsoft.com/office/drawing/2010/main" val="0"/>
              </a:ext>
            </a:extLst>
          </a:blip>
          <a:stretch>
            <a:fillRect/>
          </a:stretch>
        </p:blipFill>
        <p:spPr>
          <a:xfrm>
            <a:off x="7649546" y="1001235"/>
            <a:ext cx="4792395" cy="5700991"/>
          </a:xfrm>
          <a:prstGeom prst="rect">
            <a:avLst/>
          </a:prstGeom>
        </p:spPr>
      </p:pic>
    </p:spTree>
    <p:extLst>
      <p:ext uri="{BB962C8B-B14F-4D97-AF65-F5344CB8AC3E}">
        <p14:creationId xmlns:p14="http://schemas.microsoft.com/office/powerpoint/2010/main" val="4071202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left)">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E2F4C-88A7-473E-8276-A851FA29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018BF02-C896-4ACC-AD46-1958751CDE96}"/>
              </a:ext>
            </a:extLst>
          </p:cNvPr>
          <p:cNvSpPr txBox="1"/>
          <p:nvPr/>
        </p:nvSpPr>
        <p:spPr>
          <a:xfrm>
            <a:off x="2933700" y="1517269"/>
            <a:ext cx="9258300" cy="954107"/>
          </a:xfrm>
          <a:prstGeom prst="rect">
            <a:avLst/>
          </a:prstGeom>
          <a:noFill/>
        </p:spPr>
        <p:txBody>
          <a:bodyPr wrap="square" rtlCol="0">
            <a:spAutoFit/>
          </a:bodyPr>
          <a:lstStyle/>
          <a:p>
            <a:pPr algn="just"/>
            <a:r>
              <a:rPr lang="en-US" sz="2800" b="1">
                <a:solidFill>
                  <a:srgbClr val="002060"/>
                </a:solidFill>
                <a:latin typeface="Arial" panose="020B0604020202020204" pitchFamily="34" charset="0"/>
                <a:cs typeface="Arial" panose="020B0604020202020204" pitchFamily="34" charset="0"/>
              </a:rPr>
              <a:t>Đọc trôi chảy và nắm được nội dung chính các bài tập đọc đã học từ học kì II.</a:t>
            </a:r>
          </a:p>
        </p:txBody>
      </p:sp>
      <p:sp>
        <p:nvSpPr>
          <p:cNvPr id="15" name="TextBox 14">
            <a:extLst>
              <a:ext uri="{FF2B5EF4-FFF2-40B4-BE49-F238E27FC236}">
                <a16:creationId xmlns:a16="http://schemas.microsoft.com/office/drawing/2014/main" id="{67BBB0EB-F2C9-4C3F-9AC2-CA8E416655FF}"/>
              </a:ext>
            </a:extLst>
          </p:cNvPr>
          <p:cNvSpPr txBox="1"/>
          <p:nvPr/>
        </p:nvSpPr>
        <p:spPr>
          <a:xfrm>
            <a:off x="4800600" y="2803944"/>
            <a:ext cx="7289489" cy="954107"/>
          </a:xfrm>
          <a:prstGeom prst="rect">
            <a:avLst/>
          </a:prstGeom>
          <a:noFill/>
        </p:spPr>
        <p:txBody>
          <a:bodyPr wrap="square" rtlCol="0">
            <a:spAutoFit/>
          </a:bodyPr>
          <a:lstStyle/>
          <a:p>
            <a:pPr algn="just"/>
            <a:r>
              <a:rPr lang="en-US" sz="2800" b="1">
                <a:solidFill>
                  <a:srgbClr val="002060"/>
                </a:solidFill>
                <a:latin typeface="Arial" panose="020B0604020202020204" pitchFamily="34" charset="0"/>
                <a:cs typeface="Arial" panose="020B0604020202020204" pitchFamily="34" charset="0"/>
              </a:rPr>
              <a:t>Kể tên các bài tập đọc là văn miêu tả đã học trong 9 tuần đầu học kì II. </a:t>
            </a:r>
          </a:p>
        </p:txBody>
      </p:sp>
      <p:pic>
        <p:nvPicPr>
          <p:cNvPr id="16" name="Picture 15">
            <a:extLst>
              <a:ext uri="{FF2B5EF4-FFF2-40B4-BE49-F238E27FC236}">
                <a16:creationId xmlns:a16="http://schemas.microsoft.com/office/drawing/2014/main" id="{DFEF5789-9A16-49FA-8827-9B214DD5182A}"/>
              </a:ext>
            </a:extLst>
          </p:cNvPr>
          <p:cNvPicPr>
            <a:picLocks noChangeAspect="1"/>
          </p:cNvPicPr>
          <p:nvPr/>
        </p:nvPicPr>
        <p:blipFill>
          <a:blip r:embed="rId4"/>
          <a:stretch>
            <a:fillRect/>
          </a:stretch>
        </p:blipFill>
        <p:spPr>
          <a:xfrm>
            <a:off x="56098" y="1475027"/>
            <a:ext cx="1990814" cy="2829052"/>
          </a:xfrm>
          <a:prstGeom prst="rect">
            <a:avLst/>
          </a:prstGeom>
        </p:spPr>
      </p:pic>
      <p:pic>
        <p:nvPicPr>
          <p:cNvPr id="18" name="Picture 17">
            <a:extLst>
              <a:ext uri="{FF2B5EF4-FFF2-40B4-BE49-F238E27FC236}">
                <a16:creationId xmlns:a16="http://schemas.microsoft.com/office/drawing/2014/main" id="{2019A0B8-1169-4B6A-86C6-8B0F299A060A}"/>
              </a:ext>
            </a:extLst>
          </p:cNvPr>
          <p:cNvPicPr>
            <a:picLocks noChangeAspect="1"/>
          </p:cNvPicPr>
          <p:nvPr/>
        </p:nvPicPr>
        <p:blipFill>
          <a:blip r:embed="rId5"/>
          <a:stretch>
            <a:fillRect/>
          </a:stretch>
        </p:blipFill>
        <p:spPr>
          <a:xfrm>
            <a:off x="2046912" y="2705558"/>
            <a:ext cx="1938000" cy="2722809"/>
          </a:xfrm>
          <a:prstGeom prst="rect">
            <a:avLst/>
          </a:prstGeom>
        </p:spPr>
      </p:pic>
      <p:pic>
        <p:nvPicPr>
          <p:cNvPr id="20" name="Picture 19">
            <a:extLst>
              <a:ext uri="{FF2B5EF4-FFF2-40B4-BE49-F238E27FC236}">
                <a16:creationId xmlns:a16="http://schemas.microsoft.com/office/drawing/2014/main" id="{A7BA0C29-9C8D-4BF0-88A2-CC25398CD963}"/>
              </a:ext>
            </a:extLst>
          </p:cNvPr>
          <p:cNvPicPr>
            <a:picLocks noChangeAspect="1"/>
          </p:cNvPicPr>
          <p:nvPr/>
        </p:nvPicPr>
        <p:blipFill>
          <a:blip r:embed="rId6"/>
          <a:stretch>
            <a:fillRect/>
          </a:stretch>
        </p:blipFill>
        <p:spPr>
          <a:xfrm>
            <a:off x="4037726" y="4066962"/>
            <a:ext cx="1906493" cy="2722809"/>
          </a:xfrm>
          <a:prstGeom prst="rect">
            <a:avLst/>
          </a:prstGeom>
        </p:spPr>
      </p:pic>
      <p:sp>
        <p:nvSpPr>
          <p:cNvPr id="21" name="TextBox 20">
            <a:extLst>
              <a:ext uri="{FF2B5EF4-FFF2-40B4-BE49-F238E27FC236}">
                <a16:creationId xmlns:a16="http://schemas.microsoft.com/office/drawing/2014/main" id="{82E5FCD6-FB83-4149-8518-9C6359A49101}"/>
              </a:ext>
            </a:extLst>
          </p:cNvPr>
          <p:cNvSpPr txBox="1"/>
          <p:nvPr/>
        </p:nvSpPr>
        <p:spPr>
          <a:xfrm>
            <a:off x="6031824" y="4066962"/>
            <a:ext cx="6104077" cy="2246769"/>
          </a:xfrm>
          <a:prstGeom prst="rect">
            <a:avLst/>
          </a:prstGeom>
          <a:noFill/>
        </p:spPr>
        <p:txBody>
          <a:bodyPr wrap="square" rtlCol="0">
            <a:spAutoFit/>
          </a:bodyPr>
          <a:lstStyle/>
          <a:p>
            <a:pPr algn="just"/>
            <a:r>
              <a:rPr lang="en-US" sz="2800" b="1">
                <a:solidFill>
                  <a:srgbClr val="002060"/>
                </a:solidFill>
                <a:latin typeface="Arial" panose="020B0604020202020204" pitchFamily="34" charset="0"/>
                <a:cs typeface="Arial" panose="020B0604020202020204" pitchFamily="34" charset="0"/>
              </a:rPr>
              <a:t>          Nêu được dàn ý của một trong những bài văn miêu tả trên; nêu chi tiết hoặc câu văn yêu thích ; giải thích được lí do yêu thích chi tiết hoặc câu văn đó.</a:t>
            </a:r>
            <a:endParaRPr lang="en-US" sz="280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E9152281-63CD-4254-AA7D-148A2D520087}"/>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7780" b="35689"/>
          <a:stretch/>
        </p:blipFill>
        <p:spPr>
          <a:xfrm>
            <a:off x="2148880" y="-151086"/>
            <a:ext cx="7940109" cy="1655669"/>
          </a:xfrm>
          <a:prstGeom prst="rect">
            <a:avLst/>
          </a:prstGeom>
        </p:spPr>
      </p:pic>
      <p:sp>
        <p:nvSpPr>
          <p:cNvPr id="25" name="Rectangle 24">
            <a:extLst>
              <a:ext uri="{FF2B5EF4-FFF2-40B4-BE49-F238E27FC236}">
                <a16:creationId xmlns:a16="http://schemas.microsoft.com/office/drawing/2014/main" id="{79EE08F2-E249-498F-9FBB-54B4BD3DA94F}"/>
              </a:ext>
            </a:extLst>
          </p:cNvPr>
          <p:cNvSpPr/>
          <p:nvPr/>
        </p:nvSpPr>
        <p:spPr>
          <a:xfrm>
            <a:off x="3572716" y="276260"/>
            <a:ext cx="5046574" cy="769441"/>
          </a:xfrm>
          <a:prstGeom prst="rect">
            <a:avLst/>
          </a:prstGeom>
          <a:noFill/>
        </p:spPr>
        <p:txBody>
          <a:bodyPr wrap="none" lIns="91440" tIns="45720" rIns="91440" bIns="45720">
            <a:spAutoFit/>
          </a:bodyPr>
          <a:lstStyle/>
          <a:p>
            <a:pPr algn="ctr"/>
            <a:r>
              <a:rPr lang="en-US" sz="4400" b="1">
                <a:ln w="22225">
                  <a:solidFill>
                    <a:srgbClr val="77A22E"/>
                  </a:solidFill>
                  <a:prstDash val="solid"/>
                </a:ln>
                <a:solidFill>
                  <a:schemeClr val="bg1"/>
                </a:solidFill>
                <a:latin typeface="Arial" panose="020B0604020202020204" pitchFamily="34" charset="0"/>
                <a:cs typeface="Arial" panose="020B0604020202020204" pitchFamily="34" charset="0"/>
              </a:rPr>
              <a:t>Đánh giá mục tiêu</a:t>
            </a:r>
          </a:p>
        </p:txBody>
      </p:sp>
      <p:pic>
        <p:nvPicPr>
          <p:cNvPr id="4" name="Picture 3">
            <a:extLst>
              <a:ext uri="{FF2B5EF4-FFF2-40B4-BE49-F238E27FC236}">
                <a16:creationId xmlns:a16="http://schemas.microsoft.com/office/drawing/2014/main" id="{177BCF22-8D64-46E9-A4DE-CDDEFD39DF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3010" y="1064722"/>
            <a:ext cx="1496388" cy="1496388"/>
          </a:xfrm>
          <a:prstGeom prst="rect">
            <a:avLst/>
          </a:prstGeom>
        </p:spPr>
      </p:pic>
      <p:pic>
        <p:nvPicPr>
          <p:cNvPr id="14" name="Picture 13">
            <a:extLst>
              <a:ext uri="{FF2B5EF4-FFF2-40B4-BE49-F238E27FC236}">
                <a16:creationId xmlns:a16="http://schemas.microsoft.com/office/drawing/2014/main" id="{3B97F466-0D49-4E1B-9936-72B68D22BD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4912" y="2323219"/>
            <a:ext cx="1496388" cy="1496388"/>
          </a:xfrm>
          <a:prstGeom prst="rect">
            <a:avLst/>
          </a:prstGeom>
        </p:spPr>
      </p:pic>
      <p:pic>
        <p:nvPicPr>
          <p:cNvPr id="17" name="Picture 16">
            <a:extLst>
              <a:ext uri="{FF2B5EF4-FFF2-40B4-BE49-F238E27FC236}">
                <a16:creationId xmlns:a16="http://schemas.microsoft.com/office/drawing/2014/main" id="{A0932C64-DC1E-483E-A3C6-31A22F7222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5725" y="3363562"/>
            <a:ext cx="1496388" cy="1496388"/>
          </a:xfrm>
          <a:prstGeom prst="rect">
            <a:avLst/>
          </a:prstGeom>
        </p:spPr>
      </p:pic>
    </p:spTree>
    <p:extLst>
      <p:ext uri="{BB962C8B-B14F-4D97-AF65-F5344CB8AC3E}">
        <p14:creationId xmlns:p14="http://schemas.microsoft.com/office/powerpoint/2010/main" val="13024706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wipe(left)">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947278E3-A238-42A0-993D-1E6E20D79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5" name="图片 24">
            <a:extLst>
              <a:ext uri="{FF2B5EF4-FFF2-40B4-BE49-F238E27FC236}">
                <a16:creationId xmlns:a16="http://schemas.microsoft.com/office/drawing/2014/main" id="{FF1D7D3C-0208-44BE-9065-FFFC92218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7553">
            <a:off x="-874915" y="-53585"/>
            <a:ext cx="4953967" cy="3225839"/>
          </a:xfrm>
          <a:prstGeom prst="rect">
            <a:avLst/>
          </a:prstGeom>
        </p:spPr>
      </p:pic>
      <p:pic>
        <p:nvPicPr>
          <p:cNvPr id="4" name="Picture 3">
            <a:extLst>
              <a:ext uri="{FF2B5EF4-FFF2-40B4-BE49-F238E27FC236}">
                <a16:creationId xmlns:a16="http://schemas.microsoft.com/office/drawing/2014/main" id="{B998A60A-5EF7-43E4-84B3-E6934EC26849}"/>
              </a:ext>
            </a:extLst>
          </p:cNvPr>
          <p:cNvPicPr>
            <a:picLocks noChangeAspect="1"/>
          </p:cNvPicPr>
          <p:nvPr/>
        </p:nvPicPr>
        <p:blipFill rotWithShape="1">
          <a:blip r:embed="rId5">
            <a:extLst>
              <a:ext uri="{28A0092B-C50C-407E-A947-70E740481C1C}">
                <a14:useLocalDpi xmlns:a14="http://schemas.microsoft.com/office/drawing/2010/main" val="0"/>
              </a:ext>
            </a:extLst>
          </a:blip>
          <a:srcRect t="27595" b="27839"/>
          <a:stretch/>
        </p:blipFill>
        <p:spPr>
          <a:xfrm>
            <a:off x="-326571" y="-105243"/>
            <a:ext cx="11898085" cy="1424697"/>
          </a:xfrm>
          <a:prstGeom prst="rect">
            <a:avLst/>
          </a:prstGeom>
        </p:spPr>
      </p:pic>
      <p:sp>
        <p:nvSpPr>
          <p:cNvPr id="29" name="Rectangle 28">
            <a:extLst>
              <a:ext uri="{FF2B5EF4-FFF2-40B4-BE49-F238E27FC236}">
                <a16:creationId xmlns:a16="http://schemas.microsoft.com/office/drawing/2014/main" id="{84C88792-8E69-4C72-9A9F-C66695AD387A}"/>
              </a:ext>
            </a:extLst>
          </p:cNvPr>
          <p:cNvSpPr/>
          <p:nvPr/>
        </p:nvSpPr>
        <p:spPr>
          <a:xfrm>
            <a:off x="1326570" y="145440"/>
            <a:ext cx="8844088" cy="830997"/>
          </a:xfrm>
          <a:prstGeom prst="rect">
            <a:avLst/>
          </a:prstGeom>
          <a:noFill/>
        </p:spPr>
        <p:txBody>
          <a:bodyPr wrap="none" lIns="91440" tIns="45720" rIns="91440" bIns="45720">
            <a:spAutoFit/>
          </a:bodyPr>
          <a:lstStyle/>
          <a:p>
            <a:pPr algn="ctr"/>
            <a:r>
              <a:rPr lang="en-US" sz="48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Định hướng học tập tiếp theo</a:t>
            </a:r>
          </a:p>
        </p:txBody>
      </p:sp>
      <p:pic>
        <p:nvPicPr>
          <p:cNvPr id="8" name="Picture 7">
            <a:extLst>
              <a:ext uri="{FF2B5EF4-FFF2-40B4-BE49-F238E27FC236}">
                <a16:creationId xmlns:a16="http://schemas.microsoft.com/office/drawing/2014/main" id="{29183038-C06C-408C-929B-0D36994A550D}"/>
              </a:ext>
            </a:extLst>
          </p:cNvPr>
          <p:cNvPicPr>
            <a:picLocks noChangeAspect="1"/>
          </p:cNvPicPr>
          <p:nvPr/>
        </p:nvPicPr>
        <p:blipFill>
          <a:blip r:embed="rId6">
            <a:clrChange>
              <a:clrFrom>
                <a:srgbClr val="E9EB7D"/>
              </a:clrFrom>
              <a:clrTo>
                <a:srgbClr val="E9EB7D">
                  <a:alpha val="0"/>
                </a:srgbClr>
              </a:clrTo>
            </a:clrChange>
            <a:duotone>
              <a:prstClr val="black"/>
              <a:srgbClr val="ECEE8D">
                <a:tint val="45000"/>
                <a:satMod val="400000"/>
              </a:srgbClr>
            </a:duotone>
            <a:extLst>
              <a:ext uri="{BEBA8EAE-BF5A-486C-A8C5-ECC9F3942E4B}">
                <a14:imgProps xmlns:a14="http://schemas.microsoft.com/office/drawing/2010/main">
                  <a14:imgLayer r:embed="rId7">
                    <a14:imgEffect>
                      <a14:artisticPencilSketch/>
                    </a14:imgEffect>
                    <a14:imgEffect>
                      <a14:saturation sat="0"/>
                    </a14:imgEffect>
                  </a14:imgLayer>
                </a14:imgProps>
              </a:ext>
              <a:ext uri="{28A0092B-C50C-407E-A947-70E740481C1C}">
                <a14:useLocalDpi xmlns:a14="http://schemas.microsoft.com/office/drawing/2010/main" val="0"/>
              </a:ext>
            </a:extLst>
          </a:blip>
          <a:stretch>
            <a:fillRect/>
          </a:stretch>
        </p:blipFill>
        <p:spPr>
          <a:xfrm>
            <a:off x="2095633" y="1229338"/>
            <a:ext cx="7967652" cy="3927605"/>
          </a:xfrm>
          <a:prstGeom prst="rect">
            <a:avLst/>
          </a:prstGeom>
        </p:spPr>
      </p:pic>
      <p:sp>
        <p:nvSpPr>
          <p:cNvPr id="10" name="TextBox 9">
            <a:extLst>
              <a:ext uri="{FF2B5EF4-FFF2-40B4-BE49-F238E27FC236}">
                <a16:creationId xmlns:a16="http://schemas.microsoft.com/office/drawing/2014/main" id="{2ECC1F45-114C-4B91-BD8B-E9CCCBE56B9D}"/>
              </a:ext>
            </a:extLst>
          </p:cNvPr>
          <p:cNvSpPr txBox="1"/>
          <p:nvPr/>
        </p:nvSpPr>
        <p:spPr>
          <a:xfrm>
            <a:off x="2898412" y="2460192"/>
            <a:ext cx="6770244" cy="584775"/>
          </a:xfrm>
          <a:prstGeom prst="rect">
            <a:avLst/>
          </a:prstGeom>
          <a:noFill/>
        </p:spPr>
        <p:txBody>
          <a:bodyPr wrap="square" rtlCol="0">
            <a:spAutoFit/>
          </a:bodyPr>
          <a:lstStyle/>
          <a:p>
            <a:pPr marL="571500" indent="-571500" algn="just">
              <a:buFont typeface="Wingdings" panose="05000000000000000000" pitchFamily="2" charset="2"/>
              <a:buChar char="Ø"/>
            </a:pPr>
            <a:r>
              <a:rPr lang="en-US" sz="3200" b="1">
                <a:solidFill>
                  <a:srgbClr val="002060"/>
                </a:solidFill>
                <a:latin typeface="Arial" panose="020B0604020202020204" pitchFamily="34" charset="0"/>
                <a:cs typeface="Arial" panose="020B0604020202020204" pitchFamily="34" charset="0"/>
              </a:rPr>
              <a:t>Ôn lại các nội dung đã học.</a:t>
            </a:r>
          </a:p>
        </p:txBody>
      </p:sp>
      <p:sp>
        <p:nvSpPr>
          <p:cNvPr id="11" name="TextBox 10">
            <a:extLst>
              <a:ext uri="{FF2B5EF4-FFF2-40B4-BE49-F238E27FC236}">
                <a16:creationId xmlns:a16="http://schemas.microsoft.com/office/drawing/2014/main" id="{F4F8510C-6320-476A-A4E1-A51CC6574C67}"/>
              </a:ext>
            </a:extLst>
          </p:cNvPr>
          <p:cNvSpPr txBox="1"/>
          <p:nvPr/>
        </p:nvSpPr>
        <p:spPr>
          <a:xfrm>
            <a:off x="2898412" y="3294528"/>
            <a:ext cx="6988538" cy="584775"/>
          </a:xfrm>
          <a:prstGeom prst="rect">
            <a:avLst/>
          </a:prstGeom>
          <a:noFill/>
        </p:spPr>
        <p:txBody>
          <a:bodyPr wrap="square" rtlCol="0">
            <a:spAutoFit/>
          </a:bodyPr>
          <a:lstStyle/>
          <a:p>
            <a:pPr marL="571500" indent="-571500" algn="just">
              <a:buFont typeface="Wingdings" panose="05000000000000000000" pitchFamily="2" charset="2"/>
              <a:buChar char="Ø"/>
            </a:pPr>
            <a:r>
              <a:rPr lang="en-US" sz="3200" b="1">
                <a:solidFill>
                  <a:srgbClr val="002060"/>
                </a:solidFill>
                <a:latin typeface="Arial" panose="020B0604020202020204" pitchFamily="34" charset="0"/>
                <a:cs typeface="Arial" panose="020B0604020202020204" pitchFamily="34" charset="0"/>
              </a:rPr>
              <a:t>Chuẩn bị bài sau: Ôn tập tiết 5</a:t>
            </a:r>
          </a:p>
        </p:txBody>
      </p:sp>
    </p:spTree>
    <p:extLst>
      <p:ext uri="{BB962C8B-B14F-4D97-AF65-F5344CB8AC3E}">
        <p14:creationId xmlns:p14="http://schemas.microsoft.com/office/powerpoint/2010/main" val="5020013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E2F4C-88A7-473E-8276-A851FA291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D018BF02-C896-4ACC-AD46-1958751CDE96}"/>
              </a:ext>
            </a:extLst>
          </p:cNvPr>
          <p:cNvSpPr txBox="1"/>
          <p:nvPr/>
        </p:nvSpPr>
        <p:spPr>
          <a:xfrm>
            <a:off x="2103011" y="1479371"/>
            <a:ext cx="10032892"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Arial" panose="020B0604020202020204" pitchFamily="34" charset="0"/>
                <a:cs typeface="Arial" panose="020B0604020202020204" pitchFamily="34" charset="0"/>
              </a:rPr>
              <a:t>Đọc trôi chảy và nắm được nội dung chính các bài tập đọc đã học từ học kì II.</a:t>
            </a:r>
          </a:p>
        </p:txBody>
      </p:sp>
      <p:sp>
        <p:nvSpPr>
          <p:cNvPr id="15" name="TextBox 14">
            <a:extLst>
              <a:ext uri="{FF2B5EF4-FFF2-40B4-BE49-F238E27FC236}">
                <a16:creationId xmlns:a16="http://schemas.microsoft.com/office/drawing/2014/main" id="{67BBB0EB-F2C9-4C3F-9AC2-CA8E416655FF}"/>
              </a:ext>
            </a:extLst>
          </p:cNvPr>
          <p:cNvSpPr txBox="1"/>
          <p:nvPr/>
        </p:nvSpPr>
        <p:spPr>
          <a:xfrm>
            <a:off x="4086822" y="2803944"/>
            <a:ext cx="8003267"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Arial" panose="020B0604020202020204" pitchFamily="34" charset="0"/>
                <a:cs typeface="Arial" panose="020B0604020202020204" pitchFamily="34" charset="0"/>
              </a:rPr>
              <a:t>Kể tên các bài tập đọc là văn miêu tả đã học trong 9 tuần đầu học kì II. </a:t>
            </a:r>
          </a:p>
        </p:txBody>
      </p:sp>
      <p:pic>
        <p:nvPicPr>
          <p:cNvPr id="16" name="Picture 15">
            <a:extLst>
              <a:ext uri="{FF2B5EF4-FFF2-40B4-BE49-F238E27FC236}">
                <a16:creationId xmlns:a16="http://schemas.microsoft.com/office/drawing/2014/main" id="{DFEF5789-9A16-49FA-8827-9B214DD5182A}"/>
              </a:ext>
            </a:extLst>
          </p:cNvPr>
          <p:cNvPicPr>
            <a:picLocks noChangeAspect="1"/>
          </p:cNvPicPr>
          <p:nvPr/>
        </p:nvPicPr>
        <p:blipFill>
          <a:blip r:embed="rId4"/>
          <a:stretch>
            <a:fillRect/>
          </a:stretch>
        </p:blipFill>
        <p:spPr>
          <a:xfrm>
            <a:off x="56098" y="1475027"/>
            <a:ext cx="1990814" cy="2829052"/>
          </a:xfrm>
          <a:prstGeom prst="rect">
            <a:avLst/>
          </a:prstGeom>
        </p:spPr>
      </p:pic>
      <p:pic>
        <p:nvPicPr>
          <p:cNvPr id="18" name="Picture 17">
            <a:extLst>
              <a:ext uri="{FF2B5EF4-FFF2-40B4-BE49-F238E27FC236}">
                <a16:creationId xmlns:a16="http://schemas.microsoft.com/office/drawing/2014/main" id="{2019A0B8-1169-4B6A-86C6-8B0F299A060A}"/>
              </a:ext>
            </a:extLst>
          </p:cNvPr>
          <p:cNvPicPr>
            <a:picLocks noChangeAspect="1"/>
          </p:cNvPicPr>
          <p:nvPr/>
        </p:nvPicPr>
        <p:blipFill>
          <a:blip r:embed="rId5"/>
          <a:stretch>
            <a:fillRect/>
          </a:stretch>
        </p:blipFill>
        <p:spPr>
          <a:xfrm>
            <a:off x="2046912" y="2705558"/>
            <a:ext cx="1938000" cy="2722809"/>
          </a:xfrm>
          <a:prstGeom prst="rect">
            <a:avLst/>
          </a:prstGeom>
        </p:spPr>
      </p:pic>
      <p:pic>
        <p:nvPicPr>
          <p:cNvPr id="20" name="Picture 19">
            <a:extLst>
              <a:ext uri="{FF2B5EF4-FFF2-40B4-BE49-F238E27FC236}">
                <a16:creationId xmlns:a16="http://schemas.microsoft.com/office/drawing/2014/main" id="{A7BA0C29-9C8D-4BF0-88A2-CC25398CD963}"/>
              </a:ext>
            </a:extLst>
          </p:cNvPr>
          <p:cNvPicPr>
            <a:picLocks noChangeAspect="1"/>
          </p:cNvPicPr>
          <p:nvPr/>
        </p:nvPicPr>
        <p:blipFill>
          <a:blip r:embed="rId6"/>
          <a:stretch>
            <a:fillRect/>
          </a:stretch>
        </p:blipFill>
        <p:spPr>
          <a:xfrm>
            <a:off x="4037726" y="4066962"/>
            <a:ext cx="1906493" cy="2722809"/>
          </a:xfrm>
          <a:prstGeom prst="rect">
            <a:avLst/>
          </a:prstGeom>
        </p:spPr>
      </p:pic>
      <p:sp>
        <p:nvSpPr>
          <p:cNvPr id="21" name="TextBox 20">
            <a:extLst>
              <a:ext uri="{FF2B5EF4-FFF2-40B4-BE49-F238E27FC236}">
                <a16:creationId xmlns:a16="http://schemas.microsoft.com/office/drawing/2014/main" id="{82E5FCD6-FB83-4149-8518-9C6359A49101}"/>
              </a:ext>
            </a:extLst>
          </p:cNvPr>
          <p:cNvSpPr txBox="1"/>
          <p:nvPr/>
        </p:nvSpPr>
        <p:spPr>
          <a:xfrm>
            <a:off x="6095998" y="4066962"/>
            <a:ext cx="6039903" cy="1938992"/>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Arial" panose="020B0604020202020204" pitchFamily="34" charset="0"/>
                <a:cs typeface="Arial" panose="020B0604020202020204" pitchFamily="34" charset="0"/>
              </a:rPr>
              <a:t>Nêu được dàn ý của một trong những bài văn miêu tả trên; nêu chi tiết hoặc câu văn yêu thích ; giải thích được lí do yêu thích chi tiết hoặc câu văn đó.</a:t>
            </a:r>
            <a:endParaRPr lang="en-US" sz="240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E9152281-63CD-4254-AA7D-148A2D520087}"/>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27780" b="35689"/>
          <a:stretch/>
        </p:blipFill>
        <p:spPr>
          <a:xfrm>
            <a:off x="2148880" y="-151086"/>
            <a:ext cx="7940109" cy="1655669"/>
          </a:xfrm>
          <a:prstGeom prst="rect">
            <a:avLst/>
          </a:prstGeom>
        </p:spPr>
      </p:pic>
      <p:sp>
        <p:nvSpPr>
          <p:cNvPr id="25" name="Rectangle 24">
            <a:extLst>
              <a:ext uri="{FF2B5EF4-FFF2-40B4-BE49-F238E27FC236}">
                <a16:creationId xmlns:a16="http://schemas.microsoft.com/office/drawing/2014/main" id="{79EE08F2-E249-498F-9FBB-54B4BD3DA94F}"/>
              </a:ext>
            </a:extLst>
          </p:cNvPr>
          <p:cNvSpPr/>
          <p:nvPr/>
        </p:nvSpPr>
        <p:spPr>
          <a:xfrm>
            <a:off x="3149520" y="276260"/>
            <a:ext cx="5892959" cy="830997"/>
          </a:xfrm>
          <a:prstGeom prst="rect">
            <a:avLst/>
          </a:prstGeom>
          <a:noFill/>
        </p:spPr>
        <p:txBody>
          <a:bodyPr wrap="none" lIns="91440" tIns="45720" rIns="91440" bIns="45720">
            <a:spAutoFit/>
          </a:bodyPr>
          <a:lstStyle/>
          <a:p>
            <a:pPr algn="ctr"/>
            <a:r>
              <a:rPr lang="en-US" sz="4800" b="1">
                <a:ln w="22225">
                  <a:solidFill>
                    <a:srgbClr val="77A22E"/>
                  </a:solidFill>
                  <a:prstDash val="solid"/>
                </a:ln>
                <a:solidFill>
                  <a:schemeClr val="bg1"/>
                </a:solidFill>
                <a:latin typeface="Arial" panose="020B0604020202020204" pitchFamily="34" charset="0"/>
                <a:cs typeface="Arial" panose="020B0604020202020204" pitchFamily="34" charset="0"/>
              </a:rPr>
              <a:t>YÊU CẦU CẦN ĐẠT</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left)">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25287" y="178905"/>
            <a:ext cx="11714922" cy="6500192"/>
          </a:xfrm>
          <a:prstGeom prst="roundRect">
            <a:avLst/>
          </a:prstGeom>
          <a:solidFill>
            <a:schemeClr val="accent2">
              <a:lumMod val="20000"/>
              <a:lumOff val="80000"/>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6FC012-9DCA-4E81-81A4-A73633CCE009}"/>
              </a:ext>
            </a:extLst>
          </p:cNvPr>
          <p:cNvSpPr/>
          <p:nvPr/>
        </p:nvSpPr>
        <p:spPr>
          <a:xfrm>
            <a:off x="1647880" y="178903"/>
            <a:ext cx="8869736" cy="707886"/>
          </a:xfrm>
          <a:prstGeom prst="rect">
            <a:avLst/>
          </a:prstGeom>
          <a:noFill/>
        </p:spPr>
        <p:txBody>
          <a:bodyPr wrap="non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Ôn luyện tập đọc và học thuộc lòng</a:t>
            </a:r>
          </a:p>
        </p:txBody>
      </p:sp>
      <p:pic>
        <p:nvPicPr>
          <p:cNvPr id="6" name="Picture 5">
            <a:extLst>
              <a:ext uri="{FF2B5EF4-FFF2-40B4-BE49-F238E27FC236}">
                <a16:creationId xmlns:a16="http://schemas.microsoft.com/office/drawing/2014/main" id="{0EAA42CC-6822-4C14-9812-6E3F88E21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36" y="1553029"/>
            <a:ext cx="2912392" cy="4101960"/>
          </a:xfrm>
          <a:prstGeom prst="rect">
            <a:avLst/>
          </a:prstGeom>
        </p:spPr>
      </p:pic>
      <p:grpSp>
        <p:nvGrpSpPr>
          <p:cNvPr id="7" name="Group 6">
            <a:extLst>
              <a:ext uri="{FF2B5EF4-FFF2-40B4-BE49-F238E27FC236}">
                <a16:creationId xmlns:a16="http://schemas.microsoft.com/office/drawing/2014/main" id="{BF5CCBB0-19E5-4AC0-830F-64DA8E18E90B}"/>
              </a:ext>
            </a:extLst>
          </p:cNvPr>
          <p:cNvGrpSpPr/>
          <p:nvPr/>
        </p:nvGrpSpPr>
        <p:grpSpPr>
          <a:xfrm>
            <a:off x="2709621" y="1203011"/>
            <a:ext cx="8651134" cy="1818486"/>
            <a:chOff x="4085036" y="-834255"/>
            <a:chExt cx="4772290" cy="2610710"/>
          </a:xfrm>
        </p:grpSpPr>
        <p:sp>
          <p:nvSpPr>
            <p:cNvPr id="8" name="Speech Bubble: Rectangle with Corners Rounded 7">
              <a:extLst>
                <a:ext uri="{FF2B5EF4-FFF2-40B4-BE49-F238E27FC236}">
                  <a16:creationId xmlns:a16="http://schemas.microsoft.com/office/drawing/2014/main" id="{71C32032-03E9-4066-9690-DC68F750B2A1}"/>
                </a:ext>
              </a:extLst>
            </p:cNvPr>
            <p:cNvSpPr/>
            <p:nvPr/>
          </p:nvSpPr>
          <p:spPr>
            <a:xfrm>
              <a:off x="4085036" y="-834255"/>
              <a:ext cx="4755818" cy="2610710"/>
            </a:xfrm>
            <a:prstGeom prst="wedgeRoundRectCallout">
              <a:avLst>
                <a:gd name="adj1" fmla="val -45217"/>
                <a:gd name="adj2" fmla="val 10309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13A8C8D-D1B1-4ABC-9CBD-246DA4AA1ABF}"/>
                </a:ext>
              </a:extLst>
            </p:cNvPr>
            <p:cNvSpPr txBox="1"/>
            <p:nvPr/>
          </p:nvSpPr>
          <p:spPr>
            <a:xfrm>
              <a:off x="4125999" y="-787795"/>
              <a:ext cx="4731327" cy="2420286"/>
            </a:xfrm>
            <a:prstGeom prst="rect">
              <a:avLst/>
            </a:prstGeom>
            <a:noFill/>
          </p:spPr>
          <p:txBody>
            <a:bodyPr wrap="square" rtlCol="0">
              <a:spAutoFit/>
            </a:bodyPr>
            <a:lstStyle/>
            <a:p>
              <a:pPr algn="just">
                <a:lnSpc>
                  <a:spcPct val="150000"/>
                </a:lnSpc>
              </a:pPr>
              <a:r>
                <a:rPr lang="en-US" sz="2400" b="1">
                  <a:solidFill>
                    <a:srgbClr val="002060"/>
                  </a:solidFill>
                  <a:latin typeface="Arial" panose="020B0604020202020204" pitchFamily="34" charset="0"/>
                  <a:cs typeface="Arial" panose="020B0604020202020204" pitchFamily="34" charset="0"/>
                </a:rPr>
                <a:t>Nhấn vào một trong các quả trứng và thực hiện theo yêu cầu trong từng quả trứng. Nhấn vào số để quả trứng biến mất.</a:t>
              </a:r>
            </a:p>
          </p:txBody>
        </p:sp>
      </p:grpSp>
      <p:grpSp>
        <p:nvGrpSpPr>
          <p:cNvPr id="2" name="Group 1">
            <a:extLst>
              <a:ext uri="{FF2B5EF4-FFF2-40B4-BE49-F238E27FC236}">
                <a16:creationId xmlns:a16="http://schemas.microsoft.com/office/drawing/2014/main" id="{75EC929E-EC4F-45D7-A5FD-737F8C1A5DEF}"/>
              </a:ext>
            </a:extLst>
          </p:cNvPr>
          <p:cNvGrpSpPr/>
          <p:nvPr/>
        </p:nvGrpSpPr>
        <p:grpSpPr>
          <a:xfrm>
            <a:off x="5269188" y="3242547"/>
            <a:ext cx="1834298" cy="1618480"/>
            <a:chOff x="5269188" y="3242547"/>
            <a:chExt cx="1834298" cy="1618480"/>
          </a:xfrm>
        </p:grpSpPr>
        <p:pic>
          <p:nvPicPr>
            <p:cNvPr id="16" name="Picture 15">
              <a:hlinkClick r:id="rId4" action="ppaction://hlinksldjump"/>
              <a:extLst>
                <a:ext uri="{FF2B5EF4-FFF2-40B4-BE49-F238E27FC236}">
                  <a16:creationId xmlns:a16="http://schemas.microsoft.com/office/drawing/2014/main" id="{F64C3E6A-0E00-49A7-9DAA-945156326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5434" y="3242547"/>
              <a:ext cx="1238052" cy="1618480"/>
            </a:xfrm>
            <a:prstGeom prst="rect">
              <a:avLst/>
            </a:prstGeom>
          </p:spPr>
        </p:pic>
        <p:sp>
          <p:nvSpPr>
            <p:cNvPr id="25" name="Heart 24">
              <a:extLst>
                <a:ext uri="{FF2B5EF4-FFF2-40B4-BE49-F238E27FC236}">
                  <a16:creationId xmlns:a16="http://schemas.microsoft.com/office/drawing/2014/main" id="{13542D3A-7DA2-46E8-BAFC-E5CF30EE4279}"/>
                </a:ext>
              </a:extLst>
            </p:cNvPr>
            <p:cNvSpPr/>
            <p:nvPr/>
          </p:nvSpPr>
          <p:spPr>
            <a:xfrm>
              <a:off x="5269188" y="4151449"/>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265A4D5-0329-477F-8DCC-94A14BBD8C1B}"/>
                </a:ext>
              </a:extLst>
            </p:cNvPr>
            <p:cNvSpPr txBox="1"/>
            <p:nvPr/>
          </p:nvSpPr>
          <p:spPr>
            <a:xfrm>
              <a:off x="5365209" y="4207340"/>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1</a:t>
              </a:r>
            </a:p>
          </p:txBody>
        </p:sp>
      </p:grpSp>
      <p:grpSp>
        <p:nvGrpSpPr>
          <p:cNvPr id="3" name="Group 2">
            <a:extLst>
              <a:ext uri="{FF2B5EF4-FFF2-40B4-BE49-F238E27FC236}">
                <a16:creationId xmlns:a16="http://schemas.microsoft.com/office/drawing/2014/main" id="{E81D96A5-D5AD-44D8-933A-5AFCE820FA0F}"/>
              </a:ext>
            </a:extLst>
          </p:cNvPr>
          <p:cNvGrpSpPr/>
          <p:nvPr/>
        </p:nvGrpSpPr>
        <p:grpSpPr>
          <a:xfrm>
            <a:off x="7312038" y="3200404"/>
            <a:ext cx="1782913" cy="1559951"/>
            <a:chOff x="7312038" y="3200404"/>
            <a:chExt cx="1782913" cy="1559951"/>
          </a:xfrm>
        </p:grpSpPr>
        <p:pic>
          <p:nvPicPr>
            <p:cNvPr id="14" name="Picture 13">
              <a:hlinkClick r:id="rId6" action="ppaction://hlinksldjump"/>
              <a:extLst>
                <a:ext uri="{FF2B5EF4-FFF2-40B4-BE49-F238E27FC236}">
                  <a16:creationId xmlns:a16="http://schemas.microsoft.com/office/drawing/2014/main" id="{4567F471-2E58-4856-BD05-0AF0D32072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847908" y="3200404"/>
              <a:ext cx="1247043" cy="1525427"/>
            </a:xfrm>
            <a:prstGeom prst="rect">
              <a:avLst/>
            </a:prstGeom>
          </p:spPr>
        </p:pic>
        <p:sp>
          <p:nvSpPr>
            <p:cNvPr id="24" name="Heart 23">
              <a:extLst>
                <a:ext uri="{FF2B5EF4-FFF2-40B4-BE49-F238E27FC236}">
                  <a16:creationId xmlns:a16="http://schemas.microsoft.com/office/drawing/2014/main" id="{5299FE78-2F6A-49DE-9114-A5EA0F5F4C03}"/>
                </a:ext>
              </a:extLst>
            </p:cNvPr>
            <p:cNvSpPr/>
            <p:nvPr/>
          </p:nvSpPr>
          <p:spPr>
            <a:xfrm>
              <a:off x="7312038" y="4110780"/>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DC193EE-159F-485B-8028-5B2F9C01ECE2}"/>
                </a:ext>
              </a:extLst>
            </p:cNvPr>
            <p:cNvSpPr txBox="1"/>
            <p:nvPr/>
          </p:nvSpPr>
          <p:spPr>
            <a:xfrm>
              <a:off x="7419925" y="4175580"/>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2</a:t>
              </a:r>
            </a:p>
          </p:txBody>
        </p:sp>
      </p:grpSp>
      <p:grpSp>
        <p:nvGrpSpPr>
          <p:cNvPr id="11" name="Group 10">
            <a:extLst>
              <a:ext uri="{FF2B5EF4-FFF2-40B4-BE49-F238E27FC236}">
                <a16:creationId xmlns:a16="http://schemas.microsoft.com/office/drawing/2014/main" id="{A407DB94-3227-4388-821F-823ADF2FC722}"/>
              </a:ext>
            </a:extLst>
          </p:cNvPr>
          <p:cNvGrpSpPr/>
          <p:nvPr/>
        </p:nvGrpSpPr>
        <p:grpSpPr>
          <a:xfrm>
            <a:off x="9285088" y="3153877"/>
            <a:ext cx="1853971" cy="1618480"/>
            <a:chOff x="9285088" y="3153877"/>
            <a:chExt cx="1853971" cy="1618480"/>
          </a:xfrm>
        </p:grpSpPr>
        <p:pic>
          <p:nvPicPr>
            <p:cNvPr id="18" name="Picture 17">
              <a:hlinkClick r:id="rId8" action="ppaction://hlinksldjump"/>
              <a:extLst>
                <a:ext uri="{FF2B5EF4-FFF2-40B4-BE49-F238E27FC236}">
                  <a16:creationId xmlns:a16="http://schemas.microsoft.com/office/drawing/2014/main" id="{3DA45D8A-240D-4DAB-B46B-BFB8EBF97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2017" y="3153877"/>
              <a:ext cx="1247042" cy="1618480"/>
            </a:xfrm>
            <a:prstGeom prst="rect">
              <a:avLst/>
            </a:prstGeom>
          </p:spPr>
        </p:pic>
        <p:sp>
          <p:nvSpPr>
            <p:cNvPr id="26" name="Heart 25">
              <a:extLst>
                <a:ext uri="{FF2B5EF4-FFF2-40B4-BE49-F238E27FC236}">
                  <a16:creationId xmlns:a16="http://schemas.microsoft.com/office/drawing/2014/main" id="{07386B57-39D9-425D-8241-97C811836420}"/>
                </a:ext>
              </a:extLst>
            </p:cNvPr>
            <p:cNvSpPr/>
            <p:nvPr/>
          </p:nvSpPr>
          <p:spPr>
            <a:xfrm>
              <a:off x="9285088" y="4100691"/>
              <a:ext cx="627414" cy="627414"/>
            </a:xfrm>
            <a:prstGeom prst="hear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46687B6-98C3-4491-84EE-A2811614FDCD}"/>
                </a:ext>
              </a:extLst>
            </p:cNvPr>
            <p:cNvSpPr txBox="1"/>
            <p:nvPr/>
          </p:nvSpPr>
          <p:spPr>
            <a:xfrm>
              <a:off x="9405868" y="4172768"/>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3</a:t>
              </a:r>
            </a:p>
          </p:txBody>
        </p:sp>
      </p:grpSp>
      <p:grpSp>
        <p:nvGrpSpPr>
          <p:cNvPr id="13" name="Group 12">
            <a:extLst>
              <a:ext uri="{FF2B5EF4-FFF2-40B4-BE49-F238E27FC236}">
                <a16:creationId xmlns:a16="http://schemas.microsoft.com/office/drawing/2014/main" id="{F3572A44-94C8-4A8B-8821-9F9503BFB9B0}"/>
              </a:ext>
            </a:extLst>
          </p:cNvPr>
          <p:cNvGrpSpPr/>
          <p:nvPr/>
        </p:nvGrpSpPr>
        <p:grpSpPr>
          <a:xfrm>
            <a:off x="5300653" y="5039538"/>
            <a:ext cx="1771665" cy="1661640"/>
            <a:chOff x="5300653" y="5039538"/>
            <a:chExt cx="1771665" cy="1661640"/>
          </a:xfrm>
        </p:grpSpPr>
        <p:pic>
          <p:nvPicPr>
            <p:cNvPr id="12" name="Picture 11">
              <a:hlinkClick r:id="rId10" action="ppaction://hlinksldjump"/>
              <a:extLst>
                <a:ext uri="{FF2B5EF4-FFF2-40B4-BE49-F238E27FC236}">
                  <a16:creationId xmlns:a16="http://schemas.microsoft.com/office/drawing/2014/main" id="{CA7CC1E9-C7AC-49F7-A382-47B5DA3A02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6602" y="5039538"/>
              <a:ext cx="1175716" cy="1615443"/>
            </a:xfrm>
            <a:prstGeom prst="rect">
              <a:avLst/>
            </a:prstGeom>
          </p:spPr>
        </p:pic>
        <p:sp>
          <p:nvSpPr>
            <p:cNvPr id="22" name="Heart 21">
              <a:extLst>
                <a:ext uri="{FF2B5EF4-FFF2-40B4-BE49-F238E27FC236}">
                  <a16:creationId xmlns:a16="http://schemas.microsoft.com/office/drawing/2014/main" id="{FD6D9904-90EC-4210-B3E2-66681782745D}"/>
                </a:ext>
              </a:extLst>
            </p:cNvPr>
            <p:cNvSpPr/>
            <p:nvPr/>
          </p:nvSpPr>
          <p:spPr>
            <a:xfrm>
              <a:off x="5300653" y="6073764"/>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525549E-9313-478A-BB85-5CD57EE170D0}"/>
                </a:ext>
              </a:extLst>
            </p:cNvPr>
            <p:cNvSpPr txBox="1"/>
            <p:nvPr/>
          </p:nvSpPr>
          <p:spPr>
            <a:xfrm>
              <a:off x="5365209" y="6102363"/>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4</a:t>
              </a:r>
            </a:p>
          </p:txBody>
        </p:sp>
      </p:grpSp>
      <p:grpSp>
        <p:nvGrpSpPr>
          <p:cNvPr id="17" name="Group 16">
            <a:extLst>
              <a:ext uri="{FF2B5EF4-FFF2-40B4-BE49-F238E27FC236}">
                <a16:creationId xmlns:a16="http://schemas.microsoft.com/office/drawing/2014/main" id="{15DFEA6D-0750-4E3D-BFBC-EF6E010E4AAF}"/>
              </a:ext>
            </a:extLst>
          </p:cNvPr>
          <p:cNvGrpSpPr/>
          <p:nvPr/>
        </p:nvGrpSpPr>
        <p:grpSpPr>
          <a:xfrm>
            <a:off x="9285088" y="5153666"/>
            <a:ext cx="1822506" cy="1525429"/>
            <a:chOff x="9098843" y="5169261"/>
            <a:chExt cx="1822506" cy="1525429"/>
          </a:xfrm>
        </p:grpSpPr>
        <p:pic>
          <p:nvPicPr>
            <p:cNvPr id="20" name="Picture 19">
              <a:hlinkClick r:id="rId12" action="ppaction://hlinksldjump"/>
              <a:extLst>
                <a:ext uri="{FF2B5EF4-FFF2-40B4-BE49-F238E27FC236}">
                  <a16:creationId xmlns:a16="http://schemas.microsoft.com/office/drawing/2014/main" id="{6F3D9401-BCF8-4B95-A3D3-BF64584648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25535" y="5169261"/>
              <a:ext cx="1195814" cy="1525429"/>
            </a:xfrm>
            <a:prstGeom prst="rect">
              <a:avLst/>
            </a:prstGeom>
          </p:spPr>
        </p:pic>
        <p:sp>
          <p:nvSpPr>
            <p:cNvPr id="23" name="Heart 22">
              <a:extLst>
                <a:ext uri="{FF2B5EF4-FFF2-40B4-BE49-F238E27FC236}">
                  <a16:creationId xmlns:a16="http://schemas.microsoft.com/office/drawing/2014/main" id="{24394E6C-6626-4ED9-B9DD-2E0671BC6066}"/>
                </a:ext>
              </a:extLst>
            </p:cNvPr>
            <p:cNvSpPr/>
            <p:nvPr/>
          </p:nvSpPr>
          <p:spPr>
            <a:xfrm>
              <a:off x="9098843" y="6023006"/>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F3DB303-FC3A-4B31-A387-536C164D983F}"/>
                </a:ext>
              </a:extLst>
            </p:cNvPr>
            <p:cNvSpPr txBox="1"/>
            <p:nvPr/>
          </p:nvSpPr>
          <p:spPr>
            <a:xfrm>
              <a:off x="9200319" y="6062493"/>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6</a:t>
              </a:r>
            </a:p>
          </p:txBody>
        </p:sp>
      </p:grpSp>
      <p:grpSp>
        <p:nvGrpSpPr>
          <p:cNvPr id="15" name="Group 14">
            <a:extLst>
              <a:ext uri="{FF2B5EF4-FFF2-40B4-BE49-F238E27FC236}">
                <a16:creationId xmlns:a16="http://schemas.microsoft.com/office/drawing/2014/main" id="{8D55963B-7FD6-41FB-BB49-156AB87613FD}"/>
              </a:ext>
            </a:extLst>
          </p:cNvPr>
          <p:cNvGrpSpPr/>
          <p:nvPr/>
        </p:nvGrpSpPr>
        <p:grpSpPr>
          <a:xfrm>
            <a:off x="7343503" y="5079247"/>
            <a:ext cx="1662539" cy="1615443"/>
            <a:chOff x="7343503" y="5079247"/>
            <a:chExt cx="1662539" cy="1615443"/>
          </a:xfrm>
        </p:grpSpPr>
        <p:pic>
          <p:nvPicPr>
            <p:cNvPr id="10" name="Picture 9">
              <a:hlinkClick r:id="rId14" action="ppaction://hlinksldjump"/>
              <a:extLst>
                <a:ext uri="{FF2B5EF4-FFF2-40B4-BE49-F238E27FC236}">
                  <a16:creationId xmlns:a16="http://schemas.microsoft.com/office/drawing/2014/main" id="{2C6C6900-98EF-46A8-8B6B-ABB191DE2E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81328" y="5079247"/>
              <a:ext cx="1124714" cy="1615443"/>
            </a:xfrm>
            <a:prstGeom prst="rect">
              <a:avLst/>
            </a:prstGeom>
          </p:spPr>
        </p:pic>
        <p:sp>
          <p:nvSpPr>
            <p:cNvPr id="21" name="Heart 20">
              <a:extLst>
                <a:ext uri="{FF2B5EF4-FFF2-40B4-BE49-F238E27FC236}">
                  <a16:creationId xmlns:a16="http://schemas.microsoft.com/office/drawing/2014/main" id="{D034C18C-D79A-4E6D-9E70-9FAB5118651A}"/>
                </a:ext>
              </a:extLst>
            </p:cNvPr>
            <p:cNvSpPr/>
            <p:nvPr/>
          </p:nvSpPr>
          <p:spPr>
            <a:xfrm>
              <a:off x="7343503" y="6033095"/>
              <a:ext cx="627414" cy="627414"/>
            </a:xfrm>
            <a:prstGeom prst="hear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BE17B3A-B2FA-4D6B-B2C8-96085B4F3723}"/>
                </a:ext>
              </a:extLst>
            </p:cNvPr>
            <p:cNvSpPr txBox="1"/>
            <p:nvPr/>
          </p:nvSpPr>
          <p:spPr>
            <a:xfrm>
              <a:off x="7462144" y="6086774"/>
              <a:ext cx="693882" cy="584775"/>
            </a:xfrm>
            <a:prstGeom prst="rect">
              <a:avLst/>
            </a:prstGeom>
            <a:noFill/>
          </p:spPr>
          <p:txBody>
            <a:bodyPr wrap="square" rtlCol="0">
              <a:spAutoFit/>
            </a:bodyPr>
            <a:lstStyle/>
            <a:p>
              <a:r>
                <a:rPr lang="en-US" sz="3200">
                  <a:solidFill>
                    <a:schemeClr val="bg1"/>
                  </a:solidFill>
                  <a:latin typeface="UVN Bai Sau Nang" panose="04030905020802020C03" pitchFamily="82" charset="0"/>
                </a:rPr>
                <a:t>5</a:t>
              </a:r>
            </a:p>
          </p:txBody>
        </p:sp>
      </p:grpSp>
      <p:grpSp>
        <p:nvGrpSpPr>
          <p:cNvPr id="34" name="Group 33">
            <a:extLst>
              <a:ext uri="{FF2B5EF4-FFF2-40B4-BE49-F238E27FC236}">
                <a16:creationId xmlns:a16="http://schemas.microsoft.com/office/drawing/2014/main" id="{3B0B0B7F-0EB8-4869-B231-BF43A6606293}"/>
              </a:ext>
            </a:extLst>
          </p:cNvPr>
          <p:cNvGrpSpPr/>
          <p:nvPr/>
        </p:nvGrpSpPr>
        <p:grpSpPr>
          <a:xfrm flipH="1">
            <a:off x="425388" y="5886968"/>
            <a:ext cx="5200029" cy="769441"/>
            <a:chOff x="6545537" y="5856678"/>
            <a:chExt cx="5535097" cy="769441"/>
          </a:xfrm>
        </p:grpSpPr>
        <p:pic>
          <p:nvPicPr>
            <p:cNvPr id="35" name="Picture 34">
              <a:hlinkClick r:id="rId16" action="ppaction://hlinksldjump"/>
              <a:extLst>
                <a:ext uri="{FF2B5EF4-FFF2-40B4-BE49-F238E27FC236}">
                  <a16:creationId xmlns:a16="http://schemas.microsoft.com/office/drawing/2014/main" id="{64251446-E8F0-4E0C-AA83-3C7A5C03C494}"/>
                </a:ext>
              </a:extLst>
            </p:cNvPr>
            <p:cNvPicPr>
              <a:picLocks noChangeAspect="1"/>
            </p:cNvPicPr>
            <p:nvPr/>
          </p:nvPicPr>
          <p:blipFill rotWithShape="1">
            <a:blip r:embed="rId17">
              <a:extLst>
                <a:ext uri="{28A0092B-C50C-407E-A947-70E740481C1C}">
                  <a14:useLocalDpi xmlns:a14="http://schemas.microsoft.com/office/drawing/2010/main" val="0"/>
                </a:ext>
              </a:extLst>
            </a:blip>
            <a:srcRect t="15693" r="38478" b="71685"/>
            <a:stretch/>
          </p:blipFill>
          <p:spPr>
            <a:xfrm>
              <a:off x="6545537" y="5856678"/>
              <a:ext cx="5535097" cy="769441"/>
            </a:xfrm>
            <a:prstGeom prst="rect">
              <a:avLst/>
            </a:prstGeom>
          </p:spPr>
        </p:pic>
        <p:sp>
          <p:nvSpPr>
            <p:cNvPr id="36" name="Rectangle 35">
              <a:hlinkClick r:id="rId18" action="ppaction://hlinksldjump"/>
              <a:extLst>
                <a:ext uri="{FF2B5EF4-FFF2-40B4-BE49-F238E27FC236}">
                  <a16:creationId xmlns:a16="http://schemas.microsoft.com/office/drawing/2014/main" id="{DBA6961C-7A3A-492F-BB29-1989E1AAE74A}"/>
                </a:ext>
              </a:extLst>
            </p:cNvPr>
            <p:cNvSpPr/>
            <p:nvPr/>
          </p:nvSpPr>
          <p:spPr>
            <a:xfrm>
              <a:off x="7979173" y="5887502"/>
              <a:ext cx="3499951" cy="677108"/>
            </a:xfrm>
            <a:prstGeom prst="rect">
              <a:avLst/>
            </a:prstGeom>
            <a:noFill/>
          </p:spPr>
          <p:txBody>
            <a:bodyPr wrap="none" lIns="91440" tIns="45720" rIns="91440" bIns="45720">
              <a:spAutoFit/>
            </a:bodyPr>
            <a:lstStyle/>
            <a:p>
              <a:pPr algn="ctr"/>
              <a:r>
                <a:rPr lang="en-US" sz="38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UTM Showcard" panose="02040603050506020204" pitchFamily="18" charset="0"/>
                </a:rPr>
                <a:t>HOÀN THÀNH</a:t>
              </a:r>
            </a:p>
          </p:txBody>
        </p:sp>
      </p:grpSp>
    </p:spTree>
    <p:extLst>
      <p:ext uri="{BB962C8B-B14F-4D97-AF65-F5344CB8AC3E}">
        <p14:creationId xmlns:p14="http://schemas.microsoft.com/office/powerpoint/2010/main" val="2494914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with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nextCondLst>
                <p:cond evt="onClick" delay="0">
                  <p:tgtEl>
                    <p:spTgt spid="3"/>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childTnLst>
              </p:cTn>
              <p:nextCondLst>
                <p:cond evt="onClick" delay="0">
                  <p:tgtEl>
                    <p:spTgt spid="17"/>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26FC012-9DCA-4E81-81A4-A73633CCE009}"/>
              </a:ext>
            </a:extLst>
          </p:cNvPr>
          <p:cNvSpPr/>
          <p:nvPr/>
        </p:nvSpPr>
        <p:spPr>
          <a:xfrm>
            <a:off x="1647880" y="258415"/>
            <a:ext cx="8869736" cy="707886"/>
          </a:xfrm>
          <a:prstGeom prst="rect">
            <a:avLst/>
          </a:prstGeom>
          <a:noFill/>
        </p:spPr>
        <p:txBody>
          <a:bodyPr wrap="non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393482"/>
            <a:ext cx="9140643" cy="18685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9365745-11C7-435C-8447-71E43AAD7F27}"/>
              </a:ext>
            </a:extLst>
          </p:cNvPr>
          <p:cNvSpPr txBox="1"/>
          <p:nvPr/>
        </p:nvSpPr>
        <p:spPr>
          <a:xfrm>
            <a:off x="2417447" y="1477355"/>
            <a:ext cx="7926949" cy="1596014"/>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Đọc đoạn 1 của bài Thái sư Trần Thủ Độ.</a:t>
            </a:r>
          </a:p>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Khi có người muốn xin chức câu đương, Trần Thủ Độ đã làm gì? </a:t>
            </a:r>
          </a:p>
        </p:txBody>
      </p:sp>
      <p:pic>
        <p:nvPicPr>
          <p:cNvPr id="34" name="Picture 33">
            <a:extLst>
              <a:ext uri="{FF2B5EF4-FFF2-40B4-BE49-F238E27FC236}">
                <a16:creationId xmlns:a16="http://schemas.microsoft.com/office/drawing/2014/main" id="{2DE48F8A-E8C9-4DB9-A857-C004B75D7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404" y="1195287"/>
            <a:ext cx="1810043" cy="2366232"/>
          </a:xfrm>
          <a:prstGeom prst="rect">
            <a:avLst/>
          </a:prstGeom>
        </p:spPr>
      </p:pic>
      <p:sp>
        <p:nvSpPr>
          <p:cNvPr id="35" name="Rectangle: Rounded Corners 34">
            <a:extLst>
              <a:ext uri="{FF2B5EF4-FFF2-40B4-BE49-F238E27FC236}">
                <a16:creationId xmlns:a16="http://schemas.microsoft.com/office/drawing/2014/main" id="{C2854F3B-D621-42AB-B692-531D963637EC}"/>
              </a:ext>
            </a:extLst>
          </p:cNvPr>
          <p:cNvSpPr/>
          <p:nvPr/>
        </p:nvSpPr>
        <p:spPr>
          <a:xfrm>
            <a:off x="1139688" y="3935615"/>
            <a:ext cx="9526634" cy="1868556"/>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83A0DC8-CEFD-4356-B9C3-B40C2C4640B2}"/>
              </a:ext>
            </a:extLst>
          </p:cNvPr>
          <p:cNvSpPr txBox="1"/>
          <p:nvPr/>
        </p:nvSpPr>
        <p:spPr>
          <a:xfrm>
            <a:off x="1325217" y="4053014"/>
            <a:ext cx="8798141" cy="1815882"/>
          </a:xfrm>
          <a:prstGeom prst="rect">
            <a:avLst/>
          </a:prstGeom>
          <a:noFill/>
        </p:spPr>
        <p:txBody>
          <a:bodyPr wrap="square" rtlCol="0">
            <a:spAutoFit/>
          </a:bodyPr>
          <a:lstStyle/>
          <a:p>
            <a:pPr algn="just"/>
            <a:r>
              <a:rPr lang="en-US" sz="2800" b="1">
                <a:solidFill>
                  <a:schemeClr val="bg1"/>
                </a:solidFill>
                <a:latin typeface="Arial" panose="020B0604020202020204" pitchFamily="34" charset="0"/>
                <a:cs typeface="Arial" panose="020B0604020202020204" pitchFamily="34" charset="0"/>
              </a:rPr>
              <a:t>     Khi có người muốn xin chức câu đương, Trần Thủ Độ đồng ý nhưng yêu cầu chặt một ngón chân người đó để phân biệt với những câu đương khác.</a:t>
            </a:r>
          </a:p>
        </p:txBody>
      </p:sp>
      <p:pic>
        <p:nvPicPr>
          <p:cNvPr id="15" name="Picture 14">
            <a:extLst>
              <a:ext uri="{FF2B5EF4-FFF2-40B4-BE49-F238E27FC236}">
                <a16:creationId xmlns:a16="http://schemas.microsoft.com/office/drawing/2014/main" id="{0B0486FD-B494-49C0-B2BB-AA79DCECD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grpSp>
        <p:nvGrpSpPr>
          <p:cNvPr id="38" name="Group 37">
            <a:extLst>
              <a:ext uri="{FF2B5EF4-FFF2-40B4-BE49-F238E27FC236}">
                <a16:creationId xmlns:a16="http://schemas.microsoft.com/office/drawing/2014/main" id="{96AB205F-2524-462B-9F2E-F22BA387E733}"/>
              </a:ext>
            </a:extLst>
          </p:cNvPr>
          <p:cNvGrpSpPr/>
          <p:nvPr/>
        </p:nvGrpSpPr>
        <p:grpSpPr>
          <a:xfrm>
            <a:off x="6096000" y="5909654"/>
            <a:ext cx="4376388" cy="769441"/>
            <a:chOff x="6096001" y="5909654"/>
            <a:chExt cx="4376388" cy="769441"/>
          </a:xfrm>
        </p:grpSpPr>
        <p:pic>
          <p:nvPicPr>
            <p:cNvPr id="39" name="Picture 38">
              <a:hlinkClick r:id="rId4" action="ppaction://hlinksldjump"/>
              <a:extLst>
                <a:ext uri="{FF2B5EF4-FFF2-40B4-BE49-F238E27FC236}">
                  <a16:creationId xmlns:a16="http://schemas.microsoft.com/office/drawing/2014/main" id="{88278D92-7D9F-405C-8939-7562467A93BF}"/>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40" name="Rectangle 39">
              <a:hlinkClick r:id="rId4" action="ppaction://hlinksldjump"/>
              <a:extLst>
                <a:ext uri="{FF2B5EF4-FFF2-40B4-BE49-F238E27FC236}">
                  <a16:creationId xmlns:a16="http://schemas.microsoft.com/office/drawing/2014/main" id="{DEB7456B-4B44-45E4-8425-0394BA7ED255}"/>
                </a:ext>
              </a:extLst>
            </p:cNvPr>
            <p:cNvSpPr/>
            <p:nvPr/>
          </p:nvSpPr>
          <p:spPr>
            <a:xfrm>
              <a:off x="7529153" y="5949011"/>
              <a:ext cx="1980029" cy="646331"/>
            </a:xfrm>
            <a:prstGeom prst="rect">
              <a:avLst/>
            </a:prstGeom>
            <a:noFill/>
          </p:spPr>
          <p:txBody>
            <a:bodyPr wrap="none" lIns="91440" tIns="45720" rIns="91440" bIns="45720">
              <a:spAutoFit/>
            </a:bodyPr>
            <a:lstStyle/>
            <a:p>
              <a:pPr algn="ctr"/>
              <a:r>
                <a:rPr lang="en-US" sz="36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Quay lại</a:t>
              </a:r>
            </a:p>
          </p:txBody>
        </p:sp>
      </p:grpSp>
    </p:spTree>
    <p:extLst>
      <p:ext uri="{BB962C8B-B14F-4D97-AF65-F5344CB8AC3E}">
        <p14:creationId xmlns:p14="http://schemas.microsoft.com/office/powerpoint/2010/main" val="1795300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uiExpand="1" build="p"/>
      <p:bldP spid="35"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26FC012-9DCA-4E81-81A4-A73633CCE009}"/>
              </a:ext>
            </a:extLst>
          </p:cNvPr>
          <p:cNvSpPr/>
          <p:nvPr/>
        </p:nvSpPr>
        <p:spPr>
          <a:xfrm>
            <a:off x="1647880" y="245163"/>
            <a:ext cx="8869736" cy="707886"/>
          </a:xfrm>
          <a:prstGeom prst="rect">
            <a:avLst/>
          </a:prstGeom>
          <a:noFill/>
        </p:spPr>
        <p:txBody>
          <a:bodyPr wrap="non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433240"/>
            <a:ext cx="9140643" cy="18685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9365745-11C7-435C-8447-71E43AAD7F27}"/>
              </a:ext>
            </a:extLst>
          </p:cNvPr>
          <p:cNvSpPr txBox="1"/>
          <p:nvPr/>
        </p:nvSpPr>
        <p:spPr>
          <a:xfrm>
            <a:off x="2342668" y="1475320"/>
            <a:ext cx="7926949" cy="1596014"/>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Đọc đoạn 3 của bài Trí dũng song toàn.</a:t>
            </a:r>
          </a:p>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Nhắc lại cuộc đối đáp giữa ông Giang Văn Minh và đại thần nhà Minh.</a:t>
            </a:r>
          </a:p>
        </p:txBody>
      </p:sp>
      <p:sp>
        <p:nvSpPr>
          <p:cNvPr id="35" name="Rectangle: Rounded Corners 34">
            <a:extLst>
              <a:ext uri="{FF2B5EF4-FFF2-40B4-BE49-F238E27FC236}">
                <a16:creationId xmlns:a16="http://schemas.microsoft.com/office/drawing/2014/main" id="{C2854F3B-D621-42AB-B692-531D963637EC}"/>
              </a:ext>
            </a:extLst>
          </p:cNvPr>
          <p:cNvSpPr/>
          <p:nvPr/>
        </p:nvSpPr>
        <p:spPr>
          <a:xfrm>
            <a:off x="1918659" y="3544898"/>
            <a:ext cx="8178895" cy="2237670"/>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83A0DC8-CEFD-4356-B9C3-B40C2C4640B2}"/>
              </a:ext>
            </a:extLst>
          </p:cNvPr>
          <p:cNvSpPr txBox="1"/>
          <p:nvPr/>
        </p:nvSpPr>
        <p:spPr>
          <a:xfrm>
            <a:off x="2814195" y="3573034"/>
            <a:ext cx="6983896" cy="2246769"/>
          </a:xfrm>
          <a:prstGeom prst="rect">
            <a:avLst/>
          </a:prstGeom>
          <a:noFill/>
        </p:spPr>
        <p:txBody>
          <a:bodyPr wrap="square" rtlCol="0">
            <a:spAutoFit/>
          </a:bodyPr>
          <a:lstStyle/>
          <a:p>
            <a:pPr algn="just"/>
            <a:r>
              <a:rPr lang="en-US" sz="2800" b="1">
                <a:solidFill>
                  <a:schemeClr val="bg1"/>
                </a:solidFill>
                <a:latin typeface="Arial" panose="020B0604020202020204" pitchFamily="34" charset="0"/>
                <a:cs typeface="Arial" panose="020B0604020202020204" pitchFamily="34" charset="0"/>
              </a:rPr>
              <a:t>      Đại thần nhà Minh ra vế đối: </a:t>
            </a:r>
          </a:p>
          <a:p>
            <a:pPr algn="just"/>
            <a:r>
              <a:rPr lang="en-US" sz="2800" b="1">
                <a:solidFill>
                  <a:schemeClr val="bg1"/>
                </a:solidFill>
                <a:latin typeface="Arial" panose="020B0604020202020204" pitchFamily="34" charset="0"/>
                <a:cs typeface="Arial" panose="020B0604020202020204" pitchFamily="34" charset="0"/>
              </a:rPr>
              <a:t>  - Đồng trụ đến giờ rêu vẫn mọc.</a:t>
            </a:r>
          </a:p>
          <a:p>
            <a:pPr algn="just"/>
            <a:r>
              <a:rPr lang="en-US" sz="2800" b="1">
                <a:solidFill>
                  <a:schemeClr val="bg1"/>
                </a:solidFill>
                <a:latin typeface="Arial" panose="020B0604020202020204" pitchFamily="34" charset="0"/>
                <a:cs typeface="Arial" panose="020B0604020202020204" pitchFamily="34" charset="0"/>
              </a:rPr>
              <a:t>     Giang Văn Minh đối ngay lại: </a:t>
            </a:r>
          </a:p>
          <a:p>
            <a:pPr algn="just"/>
            <a:r>
              <a:rPr lang="en-US" sz="2800" b="1">
                <a:solidFill>
                  <a:schemeClr val="bg1"/>
                </a:solidFill>
                <a:latin typeface="Arial" panose="020B0604020202020204" pitchFamily="34" charset="0"/>
                <a:cs typeface="Arial" panose="020B0604020202020204" pitchFamily="34" charset="0"/>
              </a:rPr>
              <a:t> - Bạch Đằng thuở trước máu còn loang.</a:t>
            </a:r>
          </a:p>
        </p:txBody>
      </p:sp>
      <p:pic>
        <p:nvPicPr>
          <p:cNvPr id="11" name="Picture 10">
            <a:extLst>
              <a:ext uri="{FF2B5EF4-FFF2-40B4-BE49-F238E27FC236}">
                <a16:creationId xmlns:a16="http://schemas.microsoft.com/office/drawing/2014/main" id="{8930DCDC-68AB-4D8E-AEDD-292FEDC6C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58305" y="1299525"/>
            <a:ext cx="1688781" cy="2065777"/>
          </a:xfrm>
          <a:prstGeom prst="rect">
            <a:avLst/>
          </a:prstGeom>
        </p:spPr>
      </p:pic>
      <p:pic>
        <p:nvPicPr>
          <p:cNvPr id="7" name="Picture 6">
            <a:extLst>
              <a:ext uri="{FF2B5EF4-FFF2-40B4-BE49-F238E27FC236}">
                <a16:creationId xmlns:a16="http://schemas.microsoft.com/office/drawing/2014/main" id="{A8602225-2E06-4079-A85B-8B225EDBF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1509" y="4534674"/>
            <a:ext cx="2103162" cy="2322174"/>
          </a:xfrm>
          <a:prstGeom prst="rect">
            <a:avLst/>
          </a:prstGeom>
        </p:spPr>
      </p:pic>
      <p:grpSp>
        <p:nvGrpSpPr>
          <p:cNvPr id="13" name="Group 12">
            <a:extLst>
              <a:ext uri="{FF2B5EF4-FFF2-40B4-BE49-F238E27FC236}">
                <a16:creationId xmlns:a16="http://schemas.microsoft.com/office/drawing/2014/main" id="{EA5C796F-28BB-45D2-8D27-B2A2F8732C73}"/>
              </a:ext>
            </a:extLst>
          </p:cNvPr>
          <p:cNvGrpSpPr/>
          <p:nvPr/>
        </p:nvGrpSpPr>
        <p:grpSpPr>
          <a:xfrm>
            <a:off x="6096000" y="5909654"/>
            <a:ext cx="4376388" cy="769441"/>
            <a:chOff x="6096001" y="5909654"/>
            <a:chExt cx="4376388" cy="769441"/>
          </a:xfrm>
        </p:grpSpPr>
        <p:pic>
          <p:nvPicPr>
            <p:cNvPr id="15" name="Picture 14">
              <a:hlinkClick r:id="rId4" action="ppaction://hlinksldjump"/>
              <a:extLst>
                <a:ext uri="{FF2B5EF4-FFF2-40B4-BE49-F238E27FC236}">
                  <a16:creationId xmlns:a16="http://schemas.microsoft.com/office/drawing/2014/main" id="{0AC2C630-2992-45F4-86D9-8F84DE72803C}"/>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a16="http://schemas.microsoft.com/office/drawing/2014/main" id="{390EE710-CD62-4FED-AA57-35E9A43A1D2E}"/>
                </a:ext>
              </a:extLst>
            </p:cNvPr>
            <p:cNvSpPr/>
            <p:nvPr/>
          </p:nvSpPr>
          <p:spPr>
            <a:xfrm>
              <a:off x="7529153" y="5949011"/>
              <a:ext cx="1980029" cy="646331"/>
            </a:xfrm>
            <a:prstGeom prst="rect">
              <a:avLst/>
            </a:prstGeom>
            <a:noFill/>
          </p:spPr>
          <p:txBody>
            <a:bodyPr wrap="none" lIns="91440" tIns="45720" rIns="91440" bIns="45720">
              <a:spAutoFit/>
            </a:bodyPr>
            <a:lstStyle/>
            <a:p>
              <a:pPr algn="ctr"/>
              <a:r>
                <a:rPr lang="en-US" sz="36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Quay lại</a:t>
              </a:r>
            </a:p>
          </p:txBody>
        </p:sp>
      </p:grpSp>
    </p:spTree>
    <p:extLst>
      <p:ext uri="{BB962C8B-B14F-4D97-AF65-F5344CB8AC3E}">
        <p14:creationId xmlns:p14="http://schemas.microsoft.com/office/powerpoint/2010/main" val="4008443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26FC012-9DCA-4E81-81A4-A73633CCE009}"/>
              </a:ext>
            </a:extLst>
          </p:cNvPr>
          <p:cNvSpPr/>
          <p:nvPr/>
        </p:nvSpPr>
        <p:spPr>
          <a:xfrm>
            <a:off x="1647880" y="271667"/>
            <a:ext cx="8869736" cy="707886"/>
          </a:xfrm>
          <a:prstGeom prst="rect">
            <a:avLst/>
          </a:prstGeom>
          <a:noFill/>
        </p:spPr>
        <p:txBody>
          <a:bodyPr wrap="non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446167" y="1406734"/>
            <a:ext cx="10136234" cy="1868556"/>
          </a:xfrm>
          <a:prstGeom prst="roundRect">
            <a:avLst/>
          </a:prstGeom>
          <a:solidFill>
            <a:srgbClr val="0070C0"/>
          </a:solid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9365745-11C7-435C-8447-71E43AAD7F27}"/>
              </a:ext>
            </a:extLst>
          </p:cNvPr>
          <p:cNvSpPr txBox="1"/>
          <p:nvPr/>
        </p:nvSpPr>
        <p:spPr>
          <a:xfrm>
            <a:off x="2290477" y="1464932"/>
            <a:ext cx="9132898" cy="1596014"/>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Đọc đoạn 4 của bài Tiếng rao đêm.</a:t>
            </a:r>
          </a:p>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Câu chuyện gợi cho em suy nghĩ gì về trách nhiệm công dân của mỗi người trong cuộc sống?</a:t>
            </a:r>
          </a:p>
        </p:txBody>
      </p:sp>
      <p:pic>
        <p:nvPicPr>
          <p:cNvPr id="11" name="Picture 10">
            <a:extLst>
              <a:ext uri="{FF2B5EF4-FFF2-40B4-BE49-F238E27FC236}">
                <a16:creationId xmlns:a16="http://schemas.microsoft.com/office/drawing/2014/main" id="{420E455E-E815-42FF-AEF4-86678C586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67" y="1185875"/>
            <a:ext cx="1840650" cy="2388897"/>
          </a:xfrm>
          <a:prstGeom prst="rect">
            <a:avLst/>
          </a:prstGeom>
        </p:spPr>
      </p:pic>
      <p:sp>
        <p:nvSpPr>
          <p:cNvPr id="12" name="Rectangle: Rounded Corners 11">
            <a:extLst>
              <a:ext uri="{FF2B5EF4-FFF2-40B4-BE49-F238E27FC236}">
                <a16:creationId xmlns:a16="http://schemas.microsoft.com/office/drawing/2014/main" id="{51F6DEEE-7E94-4E1D-B9D8-26953DC53333}"/>
              </a:ext>
            </a:extLst>
          </p:cNvPr>
          <p:cNvSpPr/>
          <p:nvPr/>
        </p:nvSpPr>
        <p:spPr>
          <a:xfrm>
            <a:off x="1166191" y="3938780"/>
            <a:ext cx="9486878" cy="1868556"/>
          </a:xfrm>
          <a:prstGeom prst="roundRect">
            <a:avLst/>
          </a:prstGeom>
          <a:solidFill>
            <a:srgbClr val="FF7C80"/>
          </a:solidFill>
          <a:ln w="28575">
            <a:solidFill>
              <a:srgbClr val="FDD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DA05F22-F766-4F94-96D6-E813A0541B0A}"/>
              </a:ext>
            </a:extLst>
          </p:cNvPr>
          <p:cNvSpPr txBox="1"/>
          <p:nvPr/>
        </p:nvSpPr>
        <p:spPr>
          <a:xfrm>
            <a:off x="1181829" y="4290200"/>
            <a:ext cx="8958470" cy="1384995"/>
          </a:xfrm>
          <a:prstGeom prst="rect">
            <a:avLst/>
          </a:prstGeom>
          <a:noFill/>
        </p:spPr>
        <p:txBody>
          <a:bodyPr wrap="square" rtlCol="0">
            <a:spAutoFit/>
          </a:bodyPr>
          <a:lstStyle/>
          <a:p>
            <a:pPr algn="just"/>
            <a:r>
              <a:rPr lang="en-US" sz="2800" b="1">
                <a:solidFill>
                  <a:schemeClr val="bg1"/>
                </a:solidFill>
                <a:latin typeface="Arial" panose="020B0604020202020204" pitchFamily="34" charset="0"/>
                <a:cs typeface="Arial" panose="020B0604020202020204" pitchFamily="34" charset="0"/>
              </a:rPr>
              <a:t>     Nếu ai cũng có ý thức vì người khác, giúp đỡ người khác khi hoạn nạn, cuộc sống sẽ tốt đẹp hơn.</a:t>
            </a:r>
          </a:p>
        </p:txBody>
      </p:sp>
      <p:pic>
        <p:nvPicPr>
          <p:cNvPr id="14" name="Picture 13">
            <a:extLst>
              <a:ext uri="{FF2B5EF4-FFF2-40B4-BE49-F238E27FC236}">
                <a16:creationId xmlns:a16="http://schemas.microsoft.com/office/drawing/2014/main" id="{E5415E7D-9492-4516-9462-CFB8BB95E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grpSp>
        <p:nvGrpSpPr>
          <p:cNvPr id="15" name="Group 14">
            <a:extLst>
              <a:ext uri="{FF2B5EF4-FFF2-40B4-BE49-F238E27FC236}">
                <a16:creationId xmlns:a16="http://schemas.microsoft.com/office/drawing/2014/main" id="{F98CEBF6-292F-4F29-AF91-B5C801DCCD46}"/>
              </a:ext>
            </a:extLst>
          </p:cNvPr>
          <p:cNvGrpSpPr/>
          <p:nvPr/>
        </p:nvGrpSpPr>
        <p:grpSpPr>
          <a:xfrm>
            <a:off x="6096000" y="5909654"/>
            <a:ext cx="4376388" cy="769441"/>
            <a:chOff x="6096001" y="5909654"/>
            <a:chExt cx="4376388" cy="769441"/>
          </a:xfrm>
        </p:grpSpPr>
        <p:pic>
          <p:nvPicPr>
            <p:cNvPr id="19" name="Picture 18">
              <a:hlinkClick r:id="rId4" action="ppaction://hlinksldjump"/>
              <a:extLst>
                <a:ext uri="{FF2B5EF4-FFF2-40B4-BE49-F238E27FC236}">
                  <a16:creationId xmlns:a16="http://schemas.microsoft.com/office/drawing/2014/main" id="{C337E6F1-473A-4819-849E-477714DEC8F4}"/>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20" name="Rectangle 19">
              <a:hlinkClick r:id="rId4" action="ppaction://hlinksldjump"/>
              <a:extLst>
                <a:ext uri="{FF2B5EF4-FFF2-40B4-BE49-F238E27FC236}">
                  <a16:creationId xmlns:a16="http://schemas.microsoft.com/office/drawing/2014/main" id="{934FAC89-A806-418A-B298-908C1913B8F2}"/>
                </a:ext>
              </a:extLst>
            </p:cNvPr>
            <p:cNvSpPr/>
            <p:nvPr/>
          </p:nvSpPr>
          <p:spPr>
            <a:xfrm>
              <a:off x="7529153" y="5949011"/>
              <a:ext cx="1980029" cy="646331"/>
            </a:xfrm>
            <a:prstGeom prst="rect">
              <a:avLst/>
            </a:prstGeom>
            <a:noFill/>
          </p:spPr>
          <p:txBody>
            <a:bodyPr wrap="none" lIns="91440" tIns="45720" rIns="91440" bIns="45720">
              <a:spAutoFit/>
            </a:bodyPr>
            <a:lstStyle/>
            <a:p>
              <a:pPr algn="ctr"/>
              <a:r>
                <a:rPr lang="en-US" sz="36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Quay lại</a:t>
              </a:r>
            </a:p>
          </p:txBody>
        </p:sp>
      </p:grpSp>
    </p:spTree>
    <p:extLst>
      <p:ext uri="{BB962C8B-B14F-4D97-AF65-F5344CB8AC3E}">
        <p14:creationId xmlns:p14="http://schemas.microsoft.com/office/powerpoint/2010/main" val="2014556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26FC012-9DCA-4E81-81A4-A73633CCE009}"/>
              </a:ext>
            </a:extLst>
          </p:cNvPr>
          <p:cNvSpPr/>
          <p:nvPr/>
        </p:nvSpPr>
        <p:spPr>
          <a:xfrm>
            <a:off x="1647880" y="258415"/>
            <a:ext cx="8869736" cy="707886"/>
          </a:xfrm>
          <a:prstGeom prst="rect">
            <a:avLst/>
          </a:prstGeom>
          <a:noFill/>
        </p:spPr>
        <p:txBody>
          <a:bodyPr wrap="non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393482"/>
            <a:ext cx="9140643" cy="18685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9365745-11C7-435C-8447-71E43AAD7F27}"/>
              </a:ext>
            </a:extLst>
          </p:cNvPr>
          <p:cNvSpPr txBox="1"/>
          <p:nvPr/>
        </p:nvSpPr>
        <p:spPr>
          <a:xfrm>
            <a:off x="2440055" y="1519571"/>
            <a:ext cx="7926949" cy="1305165"/>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Đọc thuộc lòng bài thơ Cao Bằng.</a:t>
            </a:r>
          </a:p>
          <a:p>
            <a:pPr marL="457200" indent="-457200" algn="just">
              <a:lnSpc>
                <a:spcPct val="15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Em hãy nêu nội dung chính của bài thơ.</a:t>
            </a:r>
          </a:p>
        </p:txBody>
      </p:sp>
      <p:sp>
        <p:nvSpPr>
          <p:cNvPr id="35" name="Rectangle: Rounded Corners 34">
            <a:extLst>
              <a:ext uri="{FF2B5EF4-FFF2-40B4-BE49-F238E27FC236}">
                <a16:creationId xmlns:a16="http://schemas.microsoft.com/office/drawing/2014/main" id="{C2854F3B-D621-42AB-B692-531D963637EC}"/>
              </a:ext>
            </a:extLst>
          </p:cNvPr>
          <p:cNvSpPr/>
          <p:nvPr/>
        </p:nvSpPr>
        <p:spPr>
          <a:xfrm>
            <a:off x="1139688" y="3935615"/>
            <a:ext cx="9526634" cy="1868556"/>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83A0DC8-CEFD-4356-B9C3-B40C2C4640B2}"/>
              </a:ext>
            </a:extLst>
          </p:cNvPr>
          <p:cNvSpPr txBox="1"/>
          <p:nvPr/>
        </p:nvSpPr>
        <p:spPr>
          <a:xfrm>
            <a:off x="1325217" y="4053014"/>
            <a:ext cx="8798141" cy="1384995"/>
          </a:xfrm>
          <a:prstGeom prst="rect">
            <a:avLst/>
          </a:prstGeom>
          <a:noFill/>
        </p:spPr>
        <p:txBody>
          <a:bodyPr wrap="square" rtlCol="0">
            <a:spAutoFit/>
          </a:bodyPr>
          <a:lstStyle/>
          <a:p>
            <a:pPr algn="just"/>
            <a:r>
              <a:rPr lang="en-US" sz="2800" b="1">
                <a:solidFill>
                  <a:schemeClr val="bg1"/>
                </a:solidFill>
                <a:latin typeface="Arial" panose="020B0604020202020204" pitchFamily="34" charset="0"/>
                <a:cs typeface="Arial" panose="020B0604020202020204" pitchFamily="34" charset="0"/>
              </a:rPr>
              <a:t>     Ca ngợi Cao Bằng – mảnh đất có địa thế đặc biệt, có những người dân mến khách, đôn hậu đang gìn giữ biên cương của Tổ quốc.</a:t>
            </a:r>
          </a:p>
        </p:txBody>
      </p:sp>
      <p:pic>
        <p:nvPicPr>
          <p:cNvPr id="15" name="Picture 14">
            <a:extLst>
              <a:ext uri="{FF2B5EF4-FFF2-40B4-BE49-F238E27FC236}">
                <a16:creationId xmlns:a16="http://schemas.microsoft.com/office/drawing/2014/main" id="{0B0486FD-B494-49C0-B2BB-AA79DCECD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pic>
        <p:nvPicPr>
          <p:cNvPr id="11" name="Picture 10">
            <a:extLst>
              <a:ext uri="{FF2B5EF4-FFF2-40B4-BE49-F238E27FC236}">
                <a16:creationId xmlns:a16="http://schemas.microsoft.com/office/drawing/2014/main" id="{456ECCE8-E6C0-4FB2-A575-E0EF840D5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29" y="1136850"/>
            <a:ext cx="1810376" cy="2487471"/>
          </a:xfrm>
          <a:prstGeom prst="rect">
            <a:avLst/>
          </a:prstGeom>
        </p:spPr>
      </p:pic>
      <p:grpSp>
        <p:nvGrpSpPr>
          <p:cNvPr id="16" name="Group 15">
            <a:extLst>
              <a:ext uri="{FF2B5EF4-FFF2-40B4-BE49-F238E27FC236}">
                <a16:creationId xmlns:a16="http://schemas.microsoft.com/office/drawing/2014/main" id="{9E7B0CCA-52BE-493A-9DD3-B159D002FEB7}"/>
              </a:ext>
            </a:extLst>
          </p:cNvPr>
          <p:cNvGrpSpPr/>
          <p:nvPr/>
        </p:nvGrpSpPr>
        <p:grpSpPr>
          <a:xfrm>
            <a:off x="6096000" y="5909654"/>
            <a:ext cx="4376388" cy="769441"/>
            <a:chOff x="6096001" y="5909654"/>
            <a:chExt cx="4376388" cy="769441"/>
          </a:xfrm>
        </p:grpSpPr>
        <p:pic>
          <p:nvPicPr>
            <p:cNvPr id="17" name="Picture 16">
              <a:hlinkClick r:id="rId4" action="ppaction://hlinksldjump"/>
              <a:extLst>
                <a:ext uri="{FF2B5EF4-FFF2-40B4-BE49-F238E27FC236}">
                  <a16:creationId xmlns:a16="http://schemas.microsoft.com/office/drawing/2014/main" id="{70B8812A-6542-4B96-AAB0-60EF4320AFDF}"/>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a16="http://schemas.microsoft.com/office/drawing/2014/main" id="{A4552EB9-8E29-44F0-8783-89E6D73BD96F}"/>
                </a:ext>
              </a:extLst>
            </p:cNvPr>
            <p:cNvSpPr/>
            <p:nvPr/>
          </p:nvSpPr>
          <p:spPr>
            <a:xfrm>
              <a:off x="7529153" y="5949011"/>
              <a:ext cx="1980029" cy="646331"/>
            </a:xfrm>
            <a:prstGeom prst="rect">
              <a:avLst/>
            </a:prstGeom>
            <a:noFill/>
          </p:spPr>
          <p:txBody>
            <a:bodyPr wrap="none" lIns="91440" tIns="45720" rIns="91440" bIns="45720">
              <a:spAutoFit/>
            </a:bodyPr>
            <a:lstStyle/>
            <a:p>
              <a:pPr algn="ctr"/>
              <a:r>
                <a:rPr lang="en-US" sz="36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Quay lại</a:t>
              </a:r>
            </a:p>
          </p:txBody>
        </p:sp>
      </p:grpSp>
    </p:spTree>
    <p:extLst>
      <p:ext uri="{BB962C8B-B14F-4D97-AF65-F5344CB8AC3E}">
        <p14:creationId xmlns:p14="http://schemas.microsoft.com/office/powerpoint/2010/main" val="58432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26FC012-9DCA-4E81-81A4-A73633CCE009}"/>
              </a:ext>
            </a:extLst>
          </p:cNvPr>
          <p:cNvSpPr/>
          <p:nvPr/>
        </p:nvSpPr>
        <p:spPr>
          <a:xfrm>
            <a:off x="1647880" y="245163"/>
            <a:ext cx="8869736" cy="707886"/>
          </a:xfrm>
          <a:prstGeom prst="rect">
            <a:avLst/>
          </a:prstGeom>
          <a:noFill/>
        </p:spPr>
        <p:txBody>
          <a:bodyPr wrap="non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512426" y="1433240"/>
            <a:ext cx="9140643" cy="18685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9365745-11C7-435C-8447-71E43AAD7F27}"/>
              </a:ext>
            </a:extLst>
          </p:cNvPr>
          <p:cNvSpPr txBox="1"/>
          <p:nvPr/>
        </p:nvSpPr>
        <p:spPr>
          <a:xfrm>
            <a:off x="2356737" y="1580594"/>
            <a:ext cx="7926949" cy="1305165"/>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Đọc thuộc lòng bài thơ Cửa sông.</a:t>
            </a:r>
          </a:p>
          <a:p>
            <a:pPr marL="457200" indent="-457200" algn="just">
              <a:lnSpc>
                <a:spcPct val="15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Em hãy nêu nội dung chính của bài thơ.</a:t>
            </a:r>
          </a:p>
        </p:txBody>
      </p:sp>
      <p:sp>
        <p:nvSpPr>
          <p:cNvPr id="35" name="Rectangle: Rounded Corners 34">
            <a:extLst>
              <a:ext uri="{FF2B5EF4-FFF2-40B4-BE49-F238E27FC236}">
                <a16:creationId xmlns:a16="http://schemas.microsoft.com/office/drawing/2014/main" id="{C2854F3B-D621-42AB-B692-531D963637EC}"/>
              </a:ext>
            </a:extLst>
          </p:cNvPr>
          <p:cNvSpPr/>
          <p:nvPr/>
        </p:nvSpPr>
        <p:spPr>
          <a:xfrm>
            <a:off x="1918659" y="3928072"/>
            <a:ext cx="8178895" cy="186855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183A0DC8-CEFD-4356-B9C3-B40C2C4640B2}"/>
              </a:ext>
            </a:extLst>
          </p:cNvPr>
          <p:cNvSpPr txBox="1"/>
          <p:nvPr/>
        </p:nvSpPr>
        <p:spPr>
          <a:xfrm>
            <a:off x="2092390" y="4332362"/>
            <a:ext cx="7831432" cy="1384995"/>
          </a:xfrm>
          <a:prstGeom prst="rect">
            <a:avLst/>
          </a:prstGeom>
          <a:noFill/>
        </p:spPr>
        <p:txBody>
          <a:bodyPr wrap="square" rtlCol="0">
            <a:spAutoFit/>
          </a:bodyPr>
          <a:lstStyle/>
          <a:p>
            <a:pPr algn="just"/>
            <a:r>
              <a:rPr lang="en-US" sz="2800" b="1">
                <a:solidFill>
                  <a:schemeClr val="bg1"/>
                </a:solidFill>
                <a:latin typeface="Arial" panose="020B0604020202020204" pitchFamily="34" charset="0"/>
                <a:cs typeface="Arial" panose="020B0604020202020204" pitchFamily="34" charset="0"/>
              </a:rPr>
              <a:t>   Qua hình ảnh cửa sông, tác giả ngợi ca tình cảm thuỷ chung , uống nước nhớ nguồn.</a:t>
            </a:r>
          </a:p>
        </p:txBody>
      </p:sp>
      <p:pic>
        <p:nvPicPr>
          <p:cNvPr id="7" name="Picture 6">
            <a:extLst>
              <a:ext uri="{FF2B5EF4-FFF2-40B4-BE49-F238E27FC236}">
                <a16:creationId xmlns:a16="http://schemas.microsoft.com/office/drawing/2014/main" id="{A8602225-2E06-4079-A85B-8B225EDBF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7850" y="4530779"/>
            <a:ext cx="2103162" cy="2322174"/>
          </a:xfrm>
          <a:prstGeom prst="rect">
            <a:avLst/>
          </a:prstGeom>
        </p:spPr>
      </p:pic>
      <p:pic>
        <p:nvPicPr>
          <p:cNvPr id="12" name="Picture 11">
            <a:extLst>
              <a:ext uri="{FF2B5EF4-FFF2-40B4-BE49-F238E27FC236}">
                <a16:creationId xmlns:a16="http://schemas.microsoft.com/office/drawing/2014/main" id="{1C79862D-0CF9-42E9-A49C-5864DC2D2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51" y="1223332"/>
            <a:ext cx="1624208" cy="2332873"/>
          </a:xfrm>
          <a:prstGeom prst="rect">
            <a:avLst/>
          </a:prstGeom>
        </p:spPr>
      </p:pic>
      <p:grpSp>
        <p:nvGrpSpPr>
          <p:cNvPr id="16" name="Group 15">
            <a:extLst>
              <a:ext uri="{FF2B5EF4-FFF2-40B4-BE49-F238E27FC236}">
                <a16:creationId xmlns:a16="http://schemas.microsoft.com/office/drawing/2014/main" id="{88F44573-D728-42C8-BD40-9F3CB0E0932B}"/>
              </a:ext>
            </a:extLst>
          </p:cNvPr>
          <p:cNvGrpSpPr/>
          <p:nvPr/>
        </p:nvGrpSpPr>
        <p:grpSpPr>
          <a:xfrm>
            <a:off x="6096000" y="5909654"/>
            <a:ext cx="4376388" cy="769441"/>
            <a:chOff x="6096001" y="5909654"/>
            <a:chExt cx="4376388" cy="769441"/>
          </a:xfrm>
        </p:grpSpPr>
        <p:pic>
          <p:nvPicPr>
            <p:cNvPr id="17" name="Picture 16">
              <a:hlinkClick r:id="rId4" action="ppaction://hlinksldjump"/>
              <a:extLst>
                <a:ext uri="{FF2B5EF4-FFF2-40B4-BE49-F238E27FC236}">
                  <a16:creationId xmlns:a16="http://schemas.microsoft.com/office/drawing/2014/main" id="{395327F4-1DC6-4D91-BCA5-7DA74C9002C7}"/>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8" name="Rectangle 17">
              <a:hlinkClick r:id="rId4" action="ppaction://hlinksldjump"/>
              <a:extLst>
                <a:ext uri="{FF2B5EF4-FFF2-40B4-BE49-F238E27FC236}">
                  <a16:creationId xmlns:a16="http://schemas.microsoft.com/office/drawing/2014/main" id="{3E272491-92E0-4CBD-869A-6EFE511D5A4B}"/>
                </a:ext>
              </a:extLst>
            </p:cNvPr>
            <p:cNvSpPr/>
            <p:nvPr/>
          </p:nvSpPr>
          <p:spPr>
            <a:xfrm>
              <a:off x="7529153" y="5949011"/>
              <a:ext cx="1980029" cy="646331"/>
            </a:xfrm>
            <a:prstGeom prst="rect">
              <a:avLst/>
            </a:prstGeom>
            <a:noFill/>
          </p:spPr>
          <p:txBody>
            <a:bodyPr wrap="none" lIns="91440" tIns="45720" rIns="91440" bIns="45720">
              <a:spAutoFit/>
            </a:bodyPr>
            <a:lstStyle/>
            <a:p>
              <a:pPr algn="ctr"/>
              <a:r>
                <a:rPr lang="en-US" sz="36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Quay lại</a:t>
              </a:r>
            </a:p>
          </p:txBody>
        </p:sp>
      </p:grpSp>
    </p:spTree>
    <p:extLst>
      <p:ext uri="{BB962C8B-B14F-4D97-AF65-F5344CB8AC3E}">
        <p14:creationId xmlns:p14="http://schemas.microsoft.com/office/powerpoint/2010/main" val="1376934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0-#ppt_w/2"/>
                                          </p:val>
                                        </p:tav>
                                        <p:tav tm="100000">
                                          <p:val>
                                            <p:strVal val="#ppt_x"/>
                                          </p:val>
                                        </p:tav>
                                      </p:tavLst>
                                    </p:anim>
                                    <p:anim calcmode="lin" valueType="num">
                                      <p:cBhvr additive="base">
                                        <p:cTn id="1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
                                            <p:txEl>
                                              <p:pRg st="0" end="0"/>
                                            </p:txEl>
                                          </p:spTgt>
                                        </p:tgtEl>
                                        <p:attrNameLst>
                                          <p:attrName>style.visibility</p:attrName>
                                        </p:attrNameLst>
                                      </p:cBhvr>
                                      <p:to>
                                        <p:strVal val="visible"/>
                                      </p:to>
                                    </p:set>
                                    <p:animEffect transition="in" filter="wipe(left)">
                                      <p:cBhvr>
                                        <p:cTn id="16" dur="500"/>
                                        <p:tgtEl>
                                          <p:spTgt spid="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xEl>
                                              <p:pRg st="1" end="1"/>
                                            </p:txEl>
                                          </p:spTgt>
                                        </p:tgtEl>
                                        <p:attrNameLst>
                                          <p:attrName>style.visibility</p:attrName>
                                        </p:attrNameLst>
                                      </p:cBhvr>
                                      <p:to>
                                        <p:strVal val="visible"/>
                                      </p:to>
                                    </p:set>
                                    <p:animEffect transition="in" filter="wipe(left)">
                                      <p:cBhvr>
                                        <p:cTn id="21" dur="500"/>
                                        <p:tgtEl>
                                          <p:spTgt spid="3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35" grpId="0" animBg="1"/>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33C836B-E37A-42DC-AA96-650F66C9F71A}"/>
              </a:ext>
            </a:extLst>
          </p:cNvPr>
          <p:cNvSpPr/>
          <p:nvPr/>
        </p:nvSpPr>
        <p:spPr>
          <a:xfrm>
            <a:off x="209649" y="178903"/>
            <a:ext cx="11714922" cy="6500192"/>
          </a:xfrm>
          <a:prstGeom prst="roundRect">
            <a:avLst/>
          </a:prstGeom>
          <a:solidFill>
            <a:srgbClr val="F1C6FA">
              <a:alpha val="8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26FC012-9DCA-4E81-81A4-A73633CCE009}"/>
              </a:ext>
            </a:extLst>
          </p:cNvPr>
          <p:cNvSpPr/>
          <p:nvPr/>
        </p:nvSpPr>
        <p:spPr>
          <a:xfrm>
            <a:off x="1647880" y="271667"/>
            <a:ext cx="8869736" cy="707886"/>
          </a:xfrm>
          <a:prstGeom prst="rect">
            <a:avLst/>
          </a:prstGeom>
          <a:noFill/>
        </p:spPr>
        <p:txBody>
          <a:bodyPr wrap="none" lIns="91440" tIns="45720" rIns="91440" bIns="45720">
            <a:spAutoFit/>
          </a:bodyPr>
          <a:lstStyle/>
          <a:p>
            <a:pPr algn="ctr"/>
            <a:r>
              <a:rPr lang="en-US" sz="4000" b="1">
                <a:ln w="22225">
                  <a:solidFill>
                    <a:schemeClr val="bg1"/>
                  </a:solidFill>
                  <a:prstDash val="solid"/>
                </a:ln>
                <a:solidFill>
                  <a:srgbClr val="0070C0"/>
                </a:solidFill>
                <a:latin typeface="Arial" panose="020B0604020202020204" pitchFamily="34" charset="0"/>
                <a:cs typeface="Arial" panose="020B0604020202020204" pitchFamily="34" charset="0"/>
              </a:rPr>
              <a:t>Ôn luyện tập đọc và học thuộc lòng</a:t>
            </a:r>
          </a:p>
        </p:txBody>
      </p:sp>
      <p:sp>
        <p:nvSpPr>
          <p:cNvPr id="2" name="Rectangle: Rounded Corners 1">
            <a:extLst>
              <a:ext uri="{FF2B5EF4-FFF2-40B4-BE49-F238E27FC236}">
                <a16:creationId xmlns:a16="http://schemas.microsoft.com/office/drawing/2014/main" id="{FC3416D0-963C-434D-A0E5-F9DEA656355B}"/>
              </a:ext>
            </a:extLst>
          </p:cNvPr>
          <p:cNvSpPr/>
          <p:nvPr/>
        </p:nvSpPr>
        <p:spPr>
          <a:xfrm>
            <a:off x="1446167" y="1406734"/>
            <a:ext cx="10136234" cy="1868556"/>
          </a:xfrm>
          <a:prstGeom prst="roundRect">
            <a:avLst/>
          </a:prstGeom>
          <a:solidFill>
            <a:srgbClr val="0070C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9365745-11C7-435C-8447-71E43AAD7F27}"/>
              </a:ext>
            </a:extLst>
          </p:cNvPr>
          <p:cNvSpPr txBox="1"/>
          <p:nvPr/>
        </p:nvSpPr>
        <p:spPr>
          <a:xfrm>
            <a:off x="2331060" y="1428242"/>
            <a:ext cx="8708827" cy="1596014"/>
          </a:xfrm>
          <a:prstGeom prst="rect">
            <a:avLst/>
          </a:prstGeom>
          <a:noFill/>
        </p:spPr>
        <p:txBody>
          <a:bodyPr wrap="square" rtlCol="0">
            <a:spAutoFit/>
          </a:bodyPr>
          <a:lstStyle/>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Đọc đoạn 1 của bài Tranh làng Hồ.</a:t>
            </a:r>
          </a:p>
          <a:p>
            <a:pPr marL="457200" indent="-457200" algn="just">
              <a:lnSpc>
                <a:spcPct val="120000"/>
              </a:lnSpc>
              <a:buFont typeface="Wingdings" panose="05000000000000000000" pitchFamily="2" charset="2"/>
              <a:buChar char="Ø"/>
            </a:pPr>
            <a:r>
              <a:rPr lang="en-US" sz="2800" b="1">
                <a:solidFill>
                  <a:schemeClr val="bg1"/>
                </a:solidFill>
                <a:latin typeface="Arial" panose="020B0604020202020204" pitchFamily="34" charset="0"/>
                <a:cs typeface="Arial" panose="020B0604020202020204" pitchFamily="34" charset="0"/>
              </a:rPr>
              <a:t>Vì sao tác giả biết ơn những nghệ sĩ dân gian làng Hồ?</a:t>
            </a:r>
          </a:p>
        </p:txBody>
      </p:sp>
      <p:sp>
        <p:nvSpPr>
          <p:cNvPr id="12" name="Rectangle: Rounded Corners 11">
            <a:extLst>
              <a:ext uri="{FF2B5EF4-FFF2-40B4-BE49-F238E27FC236}">
                <a16:creationId xmlns:a16="http://schemas.microsoft.com/office/drawing/2014/main" id="{51F6DEEE-7E94-4E1D-B9D8-26953DC53333}"/>
              </a:ext>
            </a:extLst>
          </p:cNvPr>
          <p:cNvSpPr/>
          <p:nvPr/>
        </p:nvSpPr>
        <p:spPr>
          <a:xfrm>
            <a:off x="1166191" y="3938780"/>
            <a:ext cx="9486878" cy="1868556"/>
          </a:xfrm>
          <a:prstGeom prst="roundRect">
            <a:avLst/>
          </a:prstGeom>
          <a:solidFill>
            <a:srgbClr val="FF7C80"/>
          </a:solidFill>
          <a:ln w="28575">
            <a:solidFill>
              <a:srgbClr val="FDDE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DA05F22-F766-4F94-96D6-E813A0541B0A}"/>
              </a:ext>
            </a:extLst>
          </p:cNvPr>
          <p:cNvSpPr txBox="1"/>
          <p:nvPr/>
        </p:nvSpPr>
        <p:spPr>
          <a:xfrm>
            <a:off x="1270354" y="4112673"/>
            <a:ext cx="8958470" cy="1384995"/>
          </a:xfrm>
          <a:prstGeom prst="rect">
            <a:avLst/>
          </a:prstGeom>
          <a:noFill/>
        </p:spPr>
        <p:txBody>
          <a:bodyPr wrap="square" rtlCol="0">
            <a:spAutoFit/>
          </a:bodyPr>
          <a:lstStyle/>
          <a:p>
            <a:pPr algn="just"/>
            <a:r>
              <a:rPr lang="en-US" sz="2800" b="1">
                <a:solidFill>
                  <a:schemeClr val="bg1"/>
                </a:solidFill>
                <a:latin typeface="Arial" panose="020B0604020202020204" pitchFamily="34" charset="0"/>
                <a:cs typeface="Arial" panose="020B0604020202020204" pitchFamily="34" charset="0"/>
              </a:rPr>
              <a:t>     Tác giả biết ơn những nghệ sĩ dân gian làng Hồ vì họ đã vẽ những bức tranh rất đẹp, rất sinh động, lành mạnh, hóm hỉnh và tươi vui. </a:t>
            </a:r>
          </a:p>
        </p:txBody>
      </p:sp>
      <p:pic>
        <p:nvPicPr>
          <p:cNvPr id="14" name="Picture 13">
            <a:extLst>
              <a:ext uri="{FF2B5EF4-FFF2-40B4-BE49-F238E27FC236}">
                <a16:creationId xmlns:a16="http://schemas.microsoft.com/office/drawing/2014/main" id="{E5415E7D-9492-4516-9462-CFB8BB95E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140299" y="4508839"/>
            <a:ext cx="1842052" cy="2176397"/>
          </a:xfrm>
          <a:prstGeom prst="rect">
            <a:avLst/>
          </a:prstGeom>
        </p:spPr>
      </p:pic>
      <p:pic>
        <p:nvPicPr>
          <p:cNvPr id="15" name="Picture 14">
            <a:extLst>
              <a:ext uri="{FF2B5EF4-FFF2-40B4-BE49-F238E27FC236}">
                <a16:creationId xmlns:a16="http://schemas.microsoft.com/office/drawing/2014/main" id="{4335DCB6-DBE9-4E03-8C69-F01432216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58" y="1252284"/>
            <a:ext cx="1722193" cy="2196899"/>
          </a:xfrm>
          <a:prstGeom prst="rect">
            <a:avLst/>
          </a:prstGeom>
        </p:spPr>
      </p:pic>
      <p:grpSp>
        <p:nvGrpSpPr>
          <p:cNvPr id="16" name="Group 15">
            <a:extLst>
              <a:ext uri="{FF2B5EF4-FFF2-40B4-BE49-F238E27FC236}">
                <a16:creationId xmlns:a16="http://schemas.microsoft.com/office/drawing/2014/main" id="{1DC2A5AC-B7F0-4B19-9334-06E5FA91BB0C}"/>
              </a:ext>
            </a:extLst>
          </p:cNvPr>
          <p:cNvGrpSpPr/>
          <p:nvPr/>
        </p:nvGrpSpPr>
        <p:grpSpPr>
          <a:xfrm>
            <a:off x="6096000" y="5909654"/>
            <a:ext cx="4376388" cy="769441"/>
            <a:chOff x="6096001" y="5909654"/>
            <a:chExt cx="4376388" cy="769441"/>
          </a:xfrm>
        </p:grpSpPr>
        <p:pic>
          <p:nvPicPr>
            <p:cNvPr id="18" name="Picture 17">
              <a:hlinkClick r:id="rId4" action="ppaction://hlinksldjump"/>
              <a:extLst>
                <a:ext uri="{FF2B5EF4-FFF2-40B4-BE49-F238E27FC236}">
                  <a16:creationId xmlns:a16="http://schemas.microsoft.com/office/drawing/2014/main" id="{48BCC64A-4F90-40D9-A9F8-69C022434A26}"/>
                </a:ext>
              </a:extLst>
            </p:cNvPr>
            <p:cNvPicPr>
              <a:picLocks noChangeAspect="1"/>
            </p:cNvPicPr>
            <p:nvPr/>
          </p:nvPicPr>
          <p:blipFill rotWithShape="1">
            <a:blip r:embed="rId5">
              <a:extLst>
                <a:ext uri="{28A0092B-C50C-407E-A947-70E740481C1C}">
                  <a14:useLocalDpi xmlns:a14="http://schemas.microsoft.com/office/drawing/2010/main" val="0"/>
                </a:ext>
              </a:extLst>
            </a:blip>
            <a:srcRect t="15693" r="38478" b="71685"/>
            <a:stretch/>
          </p:blipFill>
          <p:spPr>
            <a:xfrm>
              <a:off x="6096001" y="5909654"/>
              <a:ext cx="4376388" cy="769441"/>
            </a:xfrm>
            <a:prstGeom prst="rect">
              <a:avLst/>
            </a:prstGeom>
          </p:spPr>
        </p:pic>
        <p:sp>
          <p:nvSpPr>
            <p:cNvPr id="19" name="Rectangle 18">
              <a:hlinkClick r:id="rId4" action="ppaction://hlinksldjump"/>
              <a:extLst>
                <a:ext uri="{FF2B5EF4-FFF2-40B4-BE49-F238E27FC236}">
                  <a16:creationId xmlns:a16="http://schemas.microsoft.com/office/drawing/2014/main" id="{5C3F3506-2F3E-42C1-B265-4A6DF82B59D0}"/>
                </a:ext>
              </a:extLst>
            </p:cNvPr>
            <p:cNvSpPr/>
            <p:nvPr/>
          </p:nvSpPr>
          <p:spPr>
            <a:xfrm>
              <a:off x="7529153" y="5949011"/>
              <a:ext cx="1980029" cy="646331"/>
            </a:xfrm>
            <a:prstGeom prst="rect">
              <a:avLst/>
            </a:prstGeom>
            <a:noFill/>
          </p:spPr>
          <p:txBody>
            <a:bodyPr wrap="none" lIns="91440" tIns="45720" rIns="91440" bIns="45720">
              <a:spAutoFit/>
            </a:bodyPr>
            <a:lstStyle/>
            <a:p>
              <a:pPr algn="ctr"/>
              <a:r>
                <a:rPr lang="en-US" sz="3600" b="1">
                  <a:ln w="10160">
                    <a:solidFill>
                      <a:schemeClr val="bg1"/>
                    </a:solidFill>
                    <a:prstDash val="solid"/>
                  </a:ln>
                  <a:solidFill>
                    <a:schemeClr val="accent2">
                      <a:lumMod val="50000"/>
                    </a:schemeClr>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Quay lại</a:t>
              </a:r>
            </a:p>
          </p:txBody>
        </p:sp>
      </p:grpSp>
    </p:spTree>
    <p:extLst>
      <p:ext uri="{BB962C8B-B14F-4D97-AF65-F5344CB8AC3E}">
        <p14:creationId xmlns:p14="http://schemas.microsoft.com/office/powerpoint/2010/main" val="1724672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wipe(left)">
                                      <p:cBhvr>
                                        <p:cTn id="17" dur="500"/>
                                        <p:tgtEl>
                                          <p:spTgt spid="3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xEl>
                                              <p:pRg st="1" end="1"/>
                                            </p:txEl>
                                          </p:spTgt>
                                        </p:tgtEl>
                                        <p:attrNameLst>
                                          <p:attrName>style.visibility</p:attrName>
                                        </p:attrNameLst>
                                      </p:cBhvr>
                                      <p:to>
                                        <p:strVal val="visible"/>
                                      </p:to>
                                    </p:set>
                                    <p:animEffect transition="in" filter="wipe(left)">
                                      <p:cBhvr>
                                        <p:cTn id="22" dur="500"/>
                                        <p:tgtEl>
                                          <p:spTgt spid="3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build="p"/>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707986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1106</Words>
  <Application>Microsoft Office PowerPoint</Application>
  <PresentationFormat>Widescreen</PresentationFormat>
  <Paragraphs>133</Paragraphs>
  <Slides>17</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UVN Bai Sau Nang</vt:lpstr>
      <vt:lpstr>Calibri Light</vt:lpstr>
      <vt:lpstr>UTM Kabel KT</vt:lpstr>
      <vt:lpstr>Raleway</vt:lpstr>
      <vt:lpstr>Wingdings</vt:lpstr>
      <vt:lpstr>UTM Showcard</vt:lpstr>
      <vt:lpstr>Calibri</vt:lpstr>
      <vt:lpstr>UTM Daxline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Protechteacher</dc:creator>
  <cp:lastModifiedBy>PC</cp:lastModifiedBy>
  <cp:revision>66</cp:revision>
  <dcterms:created xsi:type="dcterms:W3CDTF">2022-02-23T15:36:30Z</dcterms:created>
  <dcterms:modified xsi:type="dcterms:W3CDTF">2022-03-27T08:45:38Z</dcterms:modified>
</cp:coreProperties>
</file>