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61" r:id="rId5"/>
    <p:sldId id="269" r:id="rId6"/>
    <p:sldId id="270" r:id="rId7"/>
    <p:sldId id="272" r:id="rId8"/>
    <p:sldId id="273" r:id="rId9"/>
    <p:sldId id="268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B2D1-4B19-4A82-9B8A-12CE5D804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25477-1DAA-4602-9BA9-A25871C4F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9F2E9-923B-4A42-8918-EA938FDC1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60809-A27D-4151-B3AA-A6B068D7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1BDAC-8B67-4709-A919-7EDB75B3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381A-293C-445A-9E48-B627AA67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F05BD-23BC-417C-8CCD-E18FD1CD9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D945A-6D1A-4EE0-A1B6-13D32E84D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CEA6B-E188-4A3D-A058-C03B8A45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8614F-2502-4855-BE09-8B788950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7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08A3C-F9B9-4ED3-BC6C-6C8547436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230D2-F235-45E2-968C-A4AE8AE71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9616A-7865-467B-B6F7-97D42DF9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4466-C457-4EDF-A68E-DB4C81D2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60104-8BC4-47BA-A643-BC17FECD6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6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DFFD5-6792-4482-AF55-79E3826EC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ECDE-1BBB-4F40-BC55-D58EF54A1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85D4-1353-4147-83DE-2B9DFC64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D8C85-FAEB-4EA1-8F03-F378D3DA5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80A58-8960-49A6-9FDB-F28F6587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3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8C6A6-1E6E-4197-A94A-9616A5950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6FED1-5A54-4515-956E-3D4A2E50E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3B1B4-762D-4F65-A68C-DC141BB95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02EA6-CF2E-450F-A8AD-8B752C0D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70686-A23A-4730-8714-3841E9684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77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182A3-8423-4B91-85DE-76ABB5FC7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EF5B4-C607-4C23-B147-BC6A75D75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31787-21B0-48E7-90A4-5E5B9562F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780B9-E04B-42BB-A4B3-998855AF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7DBCD-4EEE-44B3-B786-0DD7476B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80BEF-E50E-4806-A21C-384A6F5F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8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D86E7-A016-436D-9289-BDD5D9B9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723EE-3429-45F0-8252-EB2C99138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5DCA7-3581-48BA-9B71-2FF91CE50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2A93E-6BFC-4ED9-A2ED-2CBF486E17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37555-3F7B-438A-95AA-B1F34A1E0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0C23B5-CD96-4F71-BE6E-BFF1F290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49181C-E8F1-484E-898E-C8B5C77ED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B51474-F318-4EA7-8291-526570BB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6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D8D3-B5A9-4773-A24D-48774E75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B7D722-0CC9-46A7-B86C-BAE8E88D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45FCFA-99F2-4950-AF26-32311FEF4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2BF044-0822-4C02-BCE6-9E94BA33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7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05259D-F15D-4B19-B50B-EFF365137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C11A5-1EC2-4954-874B-F53D1C38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54B6F-CF00-41EE-A903-78905077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8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64852-3F7F-484E-8CF2-EDEB1E5F8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CD506-F4D3-483C-8133-7C42DD936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3EF7A-BFDB-4CF5-B9DC-0B659B349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ED124-3B2B-4459-8DDB-98D04965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BCE94-E80C-4DF4-B3AA-914F1927C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D3605-8A0C-42D9-A1F8-E4A9D3CF0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1C55-BD7B-46D5-93C3-F64DF4CB5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950FFF-20C6-4D7B-946F-4DBB24481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A72B7-A765-49D5-BD55-E2551D419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EA6B4-B69F-4A22-82B1-3A7E06B2A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761B3-FF8A-47B6-BF24-E5D0F802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A6A2C-7811-4040-B419-BC9AE69F2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1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8F0B6-3376-41CE-AAF2-BF7DCD1D3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F4645-BC3A-4508-B8FC-58F23EB2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4F31C-745B-4F4B-A25A-06D73FDF4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27714-4299-4DCC-9AAF-29D3DE75F4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81CE1-AA5F-4BDE-8FA3-E2006D6E0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CE361-0498-4404-98CC-A996E5945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8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4625-761A-4EF0-9727-9FC77E7CA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9808"/>
            <a:ext cx="9144000" cy="91887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GDTC - LỚP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CB62E-A441-45FF-B321-1BAA5BA83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08909"/>
            <a:ext cx="9144000" cy="224797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QUAY CÁC HƯỚNG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BỊT MẮT BẮT DÊ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B6673D2-7AAA-42E8-AF03-81C7EFF54942}"/>
              </a:ext>
            </a:extLst>
          </p:cNvPr>
          <p:cNvSpPr txBox="1">
            <a:spLocks/>
          </p:cNvSpPr>
          <p:nvPr/>
        </p:nvSpPr>
        <p:spPr>
          <a:xfrm>
            <a:off x="1524000" y="5237024"/>
            <a:ext cx="9144000" cy="66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2E449-122F-46C1-AD4D-0CEBBE1D01D4}"/>
              </a:ext>
            </a:extLst>
          </p:cNvPr>
          <p:cNvSpPr/>
          <p:nvPr/>
        </p:nvSpPr>
        <p:spPr>
          <a:xfrm>
            <a:off x="2285179" y="434978"/>
            <a:ext cx="6751461" cy="1393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BÀI 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B4E55C-95F4-49F7-A6CC-E3C8EC5FF798}"/>
              </a:ext>
            </a:extLst>
          </p:cNvPr>
          <p:cNvGrpSpPr/>
          <p:nvPr/>
        </p:nvGrpSpPr>
        <p:grpSpPr>
          <a:xfrm>
            <a:off x="457201" y="2428342"/>
            <a:ext cx="10141469" cy="1268602"/>
            <a:chOff x="1596782" y="1529697"/>
            <a:chExt cx="8231354" cy="8894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B57B466-857E-4004-9D34-E0F6BAA1D496}"/>
                </a:ext>
              </a:extLst>
            </p:cNvPr>
            <p:cNvSpPr/>
            <p:nvPr/>
          </p:nvSpPr>
          <p:spPr>
            <a:xfrm>
              <a:off x="1812640" y="1529697"/>
              <a:ext cx="8015496" cy="88946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308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QUAY TRÁI, QUAY PHẢI, QUAY SAU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B271890-5AB2-4865-BE10-CAE3CE3EED1C}"/>
                </a:ext>
              </a:extLst>
            </p:cNvPr>
            <p:cNvSpPr/>
            <p:nvPr/>
          </p:nvSpPr>
          <p:spPr>
            <a:xfrm flipH="1">
              <a:off x="1596782" y="1916845"/>
              <a:ext cx="371570" cy="48375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B867D2-A9C3-454A-9639-D13B97585501}"/>
              </a:ext>
            </a:extLst>
          </p:cNvPr>
          <p:cNvGrpSpPr/>
          <p:nvPr/>
        </p:nvGrpSpPr>
        <p:grpSpPr>
          <a:xfrm>
            <a:off x="1323654" y="4104104"/>
            <a:ext cx="8674510" cy="1916766"/>
            <a:chOff x="605486" y="2566526"/>
            <a:chExt cx="8674510" cy="1916766"/>
          </a:xfrm>
        </p:grpSpPr>
        <p:sp>
          <p:nvSpPr>
            <p:cNvPr id="15" name="Rectangle: Rounded Corners 6">
              <a:extLst>
                <a:ext uri="{FF2B5EF4-FFF2-40B4-BE49-F238E27FC236}">
                  <a16:creationId xmlns:a16="http://schemas.microsoft.com/office/drawing/2014/main" id="{8084C7F4-5EE9-4551-88FF-5AC121172935}"/>
                </a:ext>
              </a:extLst>
            </p:cNvPr>
            <p:cNvSpPr/>
            <p:nvPr/>
          </p:nvSpPr>
          <p:spPr>
            <a:xfrm>
              <a:off x="605486" y="2566526"/>
              <a:ext cx="8674510" cy="19167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308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TRÒ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CHƠI: BỊT MẮT BẮT DÊ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912298-DF3B-4E7F-A436-5275093B4109}"/>
                </a:ext>
              </a:extLst>
            </p:cNvPr>
            <p:cNvSpPr/>
            <p:nvPr/>
          </p:nvSpPr>
          <p:spPr>
            <a:xfrm>
              <a:off x="651164" y="3230953"/>
              <a:ext cx="659014" cy="78008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14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2E449-122F-46C1-AD4D-0CEBBE1D01D4}"/>
              </a:ext>
            </a:extLst>
          </p:cNvPr>
          <p:cNvSpPr/>
          <p:nvPr/>
        </p:nvSpPr>
        <p:spPr>
          <a:xfrm>
            <a:off x="1933303" y="434978"/>
            <a:ext cx="6751461" cy="1393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B4E55C-95F4-49F7-A6CC-E3C8EC5FF798}"/>
              </a:ext>
            </a:extLst>
          </p:cNvPr>
          <p:cNvGrpSpPr/>
          <p:nvPr/>
        </p:nvGrpSpPr>
        <p:grpSpPr>
          <a:xfrm>
            <a:off x="1118061" y="2019531"/>
            <a:ext cx="9049695" cy="1716446"/>
            <a:chOff x="1596782" y="1475991"/>
            <a:chExt cx="8015496" cy="120345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B57B466-857E-4004-9D34-E0F6BAA1D496}"/>
                </a:ext>
              </a:extLst>
            </p:cNvPr>
            <p:cNvSpPr/>
            <p:nvPr/>
          </p:nvSpPr>
          <p:spPr>
            <a:xfrm>
              <a:off x="1596782" y="1475991"/>
              <a:ext cx="8015496" cy="120345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3088"/>
              <a:r>
                <a:rPr lang="en-US" sz="2400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Biết thực hiện các động tác quay trái, quay phải, quay sau.</a:t>
              </a:r>
            </a:p>
            <a:p>
              <a:pPr marL="573088"/>
              <a:r>
                <a:rPr lang="en-US" sz="2400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Biết </a:t>
              </a:r>
              <a:r>
                <a:rPr lang="en-US" sz="2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chơi trò chơi: Bịt mắt bắt </a:t>
              </a:r>
              <a:r>
                <a:rPr lang="en-US" sz="2400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dê.</a:t>
              </a:r>
              <a:endPara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915988" indent="-342900">
                <a:buFont typeface="Arial" panose="020B0604020202020204" pitchFamily="34" charset="0"/>
                <a:buChar char="•"/>
              </a:pPr>
              <a:endPara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B271890-5AB2-4865-BE10-CAE3CE3EED1C}"/>
                </a:ext>
              </a:extLst>
            </p:cNvPr>
            <p:cNvSpPr/>
            <p:nvPr/>
          </p:nvSpPr>
          <p:spPr>
            <a:xfrm flipH="1">
              <a:off x="1596782" y="1916845"/>
              <a:ext cx="371570" cy="48375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B867D2-A9C3-454A-9639-D13B97585501}"/>
              </a:ext>
            </a:extLst>
          </p:cNvPr>
          <p:cNvGrpSpPr/>
          <p:nvPr/>
        </p:nvGrpSpPr>
        <p:grpSpPr>
          <a:xfrm>
            <a:off x="326571" y="4611004"/>
            <a:ext cx="9841185" cy="1916766"/>
            <a:chOff x="651164" y="2775531"/>
            <a:chExt cx="9004017" cy="1916766"/>
          </a:xfrm>
        </p:grpSpPr>
        <p:sp>
          <p:nvSpPr>
            <p:cNvPr id="15" name="Rectangle: Rounded Corners 6">
              <a:extLst>
                <a:ext uri="{FF2B5EF4-FFF2-40B4-BE49-F238E27FC236}">
                  <a16:creationId xmlns:a16="http://schemas.microsoft.com/office/drawing/2014/main" id="{8084C7F4-5EE9-4551-88FF-5AC121172935}"/>
                </a:ext>
              </a:extLst>
            </p:cNvPr>
            <p:cNvSpPr/>
            <p:nvPr/>
          </p:nvSpPr>
          <p:spPr>
            <a:xfrm>
              <a:off x="651164" y="2775531"/>
              <a:ext cx="9004017" cy="19167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3088"/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Nghiêm túc trong tập luyện và có tinh thân tự rèn luyện.</a:t>
              </a:r>
            </a:p>
            <a:p>
              <a:pPr marL="573088"/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Biết giữ gìn vệ sinh nơi tập và vệ sinh cá nhân.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912298-DF3B-4E7F-A436-5275093B4109}"/>
                </a:ext>
              </a:extLst>
            </p:cNvPr>
            <p:cNvSpPr/>
            <p:nvPr/>
          </p:nvSpPr>
          <p:spPr>
            <a:xfrm>
              <a:off x="651164" y="3230953"/>
              <a:ext cx="659014" cy="78008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73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D63876-B991-4162-938C-A777AE2845A1}"/>
              </a:ext>
            </a:extLst>
          </p:cNvPr>
          <p:cNvSpPr/>
          <p:nvPr/>
        </p:nvSpPr>
        <p:spPr>
          <a:xfrm>
            <a:off x="4968861" y="591590"/>
            <a:ext cx="2032830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dirty="0"/>
          </a:p>
        </p:txBody>
      </p:sp>
      <p:pic>
        <p:nvPicPr>
          <p:cNvPr id="5" name="khoi dồ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058"/>
            <a:ext cx="10241279" cy="6778942"/>
          </a:xfrm>
        </p:spPr>
      </p:pic>
    </p:spTree>
    <p:extLst>
      <p:ext uri="{BB962C8B-B14F-4D97-AF65-F5344CB8AC3E}">
        <p14:creationId xmlns:p14="http://schemas.microsoft.com/office/powerpoint/2010/main" val="297208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2E449-122F-46C1-AD4D-0CEBBE1D01D4}"/>
              </a:ext>
            </a:extLst>
          </p:cNvPr>
          <p:cNvSpPr/>
          <p:nvPr/>
        </p:nvSpPr>
        <p:spPr>
          <a:xfrm>
            <a:off x="2695819" y="278223"/>
            <a:ext cx="6751461" cy="1393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QUAY CÁC HƯỚNG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B4E55C-95F4-49F7-A6CC-E3C8EC5FF798}"/>
              </a:ext>
            </a:extLst>
          </p:cNvPr>
          <p:cNvGrpSpPr/>
          <p:nvPr/>
        </p:nvGrpSpPr>
        <p:grpSpPr>
          <a:xfrm>
            <a:off x="1734295" y="2349729"/>
            <a:ext cx="8409839" cy="1320749"/>
            <a:chOff x="1596782" y="1474579"/>
            <a:chExt cx="8275950" cy="9260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B57B466-857E-4004-9D34-E0F6BAA1D496}"/>
                </a:ext>
              </a:extLst>
            </p:cNvPr>
            <p:cNvSpPr/>
            <p:nvPr/>
          </p:nvSpPr>
          <p:spPr>
            <a:xfrm>
              <a:off x="1857236" y="1474579"/>
              <a:ext cx="8015496" cy="88946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3088"/>
              <a:r>
                <a:rPr lang="en-US" sz="2400" dirty="0"/>
                <a:t>* </a:t>
              </a:r>
              <a:endParaRPr lang="en-US" sz="2400" dirty="0" smtClean="0"/>
            </a:p>
            <a:p>
              <a:pPr marL="573088"/>
              <a:r>
                <a:rPr lang="en-US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QUAY TRÁI, QUAY PHẢI</a:t>
              </a:r>
              <a:endPara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B271890-5AB2-4865-BE10-CAE3CE3EED1C}"/>
                </a:ext>
              </a:extLst>
            </p:cNvPr>
            <p:cNvSpPr/>
            <p:nvPr/>
          </p:nvSpPr>
          <p:spPr>
            <a:xfrm flipH="1">
              <a:off x="1596782" y="1916845"/>
              <a:ext cx="371570" cy="48375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B867D2-A9C3-454A-9639-D13B97585501}"/>
              </a:ext>
            </a:extLst>
          </p:cNvPr>
          <p:cNvGrpSpPr/>
          <p:nvPr/>
        </p:nvGrpSpPr>
        <p:grpSpPr>
          <a:xfrm>
            <a:off x="1734293" y="4088490"/>
            <a:ext cx="8674510" cy="1916766"/>
            <a:chOff x="605486" y="2566526"/>
            <a:chExt cx="8674510" cy="1916766"/>
          </a:xfrm>
        </p:grpSpPr>
        <p:sp>
          <p:nvSpPr>
            <p:cNvPr id="15" name="Rectangle: Rounded Corners 6">
              <a:extLst>
                <a:ext uri="{FF2B5EF4-FFF2-40B4-BE49-F238E27FC236}">
                  <a16:creationId xmlns:a16="http://schemas.microsoft.com/office/drawing/2014/main" id="{8084C7F4-5EE9-4551-88FF-5AC121172935}"/>
                </a:ext>
              </a:extLst>
            </p:cNvPr>
            <p:cNvSpPr/>
            <p:nvPr/>
          </p:nvSpPr>
          <p:spPr>
            <a:xfrm>
              <a:off x="605486" y="2566526"/>
              <a:ext cx="8674510" cy="19167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3088"/>
              <a:r>
                <a:rPr lang="en-US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QUAY SAU</a:t>
              </a:r>
              <a:endPara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912298-DF3B-4E7F-A436-5275093B4109}"/>
                </a:ext>
              </a:extLst>
            </p:cNvPr>
            <p:cNvSpPr/>
            <p:nvPr/>
          </p:nvSpPr>
          <p:spPr>
            <a:xfrm>
              <a:off x="651164" y="3230953"/>
              <a:ext cx="659014" cy="78008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20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463937" cy="288018"/>
          </a:xfrm>
        </p:spPr>
        <p:txBody>
          <a:bodyPr>
            <a:normAutofit fontScale="90000"/>
          </a:bodyPr>
          <a:lstStyle/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Quay phải trái sa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047" y="509135"/>
            <a:ext cx="9723438" cy="5419725"/>
          </a:xfrm>
        </p:spPr>
      </p:pic>
    </p:spTree>
    <p:extLst>
      <p:ext uri="{BB962C8B-B14F-4D97-AF65-F5344CB8AC3E}">
        <p14:creationId xmlns:p14="http://schemas.microsoft.com/office/powerpoint/2010/main" val="27803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99206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ÔN LUYỆN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741817"/>
            <a:ext cx="7391400" cy="143514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4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o cho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84421"/>
          </a:xfrm>
        </p:spPr>
      </p:pic>
    </p:spTree>
    <p:extLst>
      <p:ext uri="{BB962C8B-B14F-4D97-AF65-F5344CB8AC3E}">
        <p14:creationId xmlns:p14="http://schemas.microsoft.com/office/powerpoint/2010/main" val="15206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755"/>
            <a:ext cx="10515600" cy="92746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LỰC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hể lự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6549" y="1194298"/>
            <a:ext cx="9472870" cy="5337131"/>
          </a:xfrm>
        </p:spPr>
      </p:pic>
    </p:spTree>
    <p:extLst>
      <p:ext uri="{BB962C8B-B14F-4D97-AF65-F5344CB8AC3E}">
        <p14:creationId xmlns:p14="http://schemas.microsoft.com/office/powerpoint/2010/main" val="28872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94A7E3-707A-4C23-8D62-05508A8869E1}"/>
              </a:ext>
            </a:extLst>
          </p:cNvPr>
          <p:cNvSpPr/>
          <p:nvPr/>
        </p:nvSpPr>
        <p:spPr>
          <a:xfrm>
            <a:off x="3989668" y="694972"/>
            <a:ext cx="3946361" cy="573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4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594</TotalTime>
  <Words>129</Words>
  <Application>Microsoft Office PowerPoint</Application>
  <PresentationFormat>Widescreen</PresentationFormat>
  <Paragraphs>26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MÔN GDTC - LỚP 1  </vt:lpstr>
      <vt:lpstr>PowerPoint Presentation</vt:lpstr>
      <vt:lpstr>PowerPoint Presentation</vt:lpstr>
      <vt:lpstr>PowerPoint Presentation</vt:lpstr>
      <vt:lpstr>PowerPoint Presentation</vt:lpstr>
      <vt:lpstr>                         ÔN LUYỆN</vt:lpstr>
      <vt:lpstr>PowerPoint Presentation</vt:lpstr>
      <vt:lpstr>THỂ LỰC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TIỂU HỌC GIANG BIÊN</dc:title>
  <dc:creator>User</dc:creator>
  <cp:lastModifiedBy>Admin</cp:lastModifiedBy>
  <cp:revision>47</cp:revision>
  <dcterms:created xsi:type="dcterms:W3CDTF">2021-02-21T04:20:45Z</dcterms:created>
  <dcterms:modified xsi:type="dcterms:W3CDTF">2022-03-07T15:27:55Z</dcterms:modified>
</cp:coreProperties>
</file>