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5" r:id="rId3"/>
    <p:sldMasterId id="2147483671" r:id="rId4"/>
    <p:sldMasterId id="2147483685" r:id="rId5"/>
  </p:sldMasterIdLst>
  <p:notesMasterIdLst>
    <p:notesMasterId r:id="rId18"/>
  </p:notesMasterIdLst>
  <p:sldIdLst>
    <p:sldId id="256" r:id="rId6"/>
    <p:sldId id="280" r:id="rId7"/>
    <p:sldId id="319" r:id="rId8"/>
    <p:sldId id="313" r:id="rId9"/>
    <p:sldId id="288" r:id="rId10"/>
    <p:sldId id="317" r:id="rId11"/>
    <p:sldId id="310" r:id="rId12"/>
    <p:sldId id="257" r:id="rId13"/>
    <p:sldId id="258" r:id="rId14"/>
    <p:sldId id="318" r:id="rId15"/>
    <p:sldId id="300" r:id="rId16"/>
    <p:sldId id="311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47C"/>
    <a:srgbClr val="FF3399"/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-96" y="-192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11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38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70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4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0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3" y="4673624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1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3" y="4673624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1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8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0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6189784"/>
            <a:ext cx="12206689" cy="668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739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78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25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6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3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8" r:id="rId2"/>
    <p:sldLayoutId id="2147483650" r:id="rId3"/>
    <p:sldLayoutId id="2147483704" r:id="rId4"/>
    <p:sldLayoutId id="2147483703" r:id="rId5"/>
    <p:sldLayoutId id="2147483702" r:id="rId6"/>
    <p:sldLayoutId id="2147483701" r:id="rId7"/>
    <p:sldLayoutId id="2147483699" r:id="rId8"/>
    <p:sldLayoutId id="2147483651" r:id="rId9"/>
    <p:sldLayoutId id="2147483652" r:id="rId10"/>
    <p:sldLayoutId id="2147483705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2022/9/12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364121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ransition spd="slow" advTm="5000">
    <p:fade/>
  </p:transition>
  <p:txStyles>
    <p:titleStyle>
      <a:lvl1pPr algn="ctr" defTabSz="1219200" rtl="0" eaLnBrk="1" latinLnBrk="0" hangingPunct="1">
        <a:spcBef>
          <a:spcPct val="0"/>
        </a:spcBef>
        <a:buNone/>
        <a:defRPr sz="5865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700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585" indent="-285115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4"/>
            <a:ext cx="12192000" cy="5983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1642" y="6006775"/>
            <a:ext cx="7525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SGK-TV" pitchFamily="2" charset="0"/>
                <a:cs typeface="Arial-SGK-TV" pitchFamily="2" charset="0"/>
              </a:rPr>
              <a:t>Nam và Hà ca hát.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44758" y="6010261"/>
            <a:ext cx="45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9715" y="6006774"/>
            <a:ext cx="45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56990" y="6010261"/>
            <a:ext cx="45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85000" y="6010261"/>
            <a:ext cx="45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8316" y="6000109"/>
            <a:ext cx="45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9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88" t="19808" r="933" b="19019"/>
          <a:stretch/>
        </p:blipFill>
        <p:spPr>
          <a:xfrm>
            <a:off x="874239" y="212208"/>
            <a:ext cx="5172387" cy="6645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1758" b="19261"/>
          <a:stretch/>
        </p:blipFill>
        <p:spPr>
          <a:xfrm>
            <a:off x="6046626" y="0"/>
            <a:ext cx="5321589" cy="67964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7968" y="4547286"/>
            <a:ext cx="1235675" cy="5931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00801" y="236922"/>
            <a:ext cx="1235675" cy="5931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miley Face 1">
            <a:hlinkClick r:id="rId4" action="ppaction://hlinksldjump"/>
          </p:cNvPr>
          <p:cNvSpPr/>
          <p:nvPr/>
        </p:nvSpPr>
        <p:spPr>
          <a:xfrm>
            <a:off x="11368215" y="6413863"/>
            <a:ext cx="571236" cy="444137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04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24644" y="163427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Chào hỏi</a:t>
            </a:r>
            <a:endParaRPr lang="en-US" sz="4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386" y="870182"/>
            <a:ext cx="4779545" cy="5647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0" y="850240"/>
            <a:ext cx="4671775" cy="5687726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402147" y="1253722"/>
            <a:ext cx="551146" cy="4967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986980" y="1253721"/>
            <a:ext cx="551146" cy="4967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" y="55880"/>
            <a:ext cx="11983720" cy="674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3714751" y="1882915"/>
            <a:ext cx="4667249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3714751" y="2416315"/>
            <a:ext cx="4667249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35002"/>
            <a:ext cx="1875716" cy="823102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45168" y="235002"/>
            <a:ext cx="878306" cy="78552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54373" y="833720"/>
            <a:ext cx="7676147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5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4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" y="26772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244658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04" y="657428"/>
            <a:ext cx="6318177" cy="545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3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5663" y="395489"/>
            <a:ext cx="6196439" cy="5395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3" y="775061"/>
            <a:ext cx="5197642" cy="4636468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" b="1980"/>
          <a:stretch/>
        </p:blipFill>
        <p:spPr>
          <a:xfrm>
            <a:off x="509452" y="209005"/>
            <a:ext cx="11403874" cy="646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4880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2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2761885" cy="584415"/>
            <a:chOff x="553273" y="213358"/>
            <a:chExt cx="2761885" cy="584415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828846" y="213358"/>
              <a:ext cx="2486312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Times New Roman" panose="02020603050405020304" charset="0"/>
                  <a:cs typeface="Times New Roman" panose="02020603050405020304" charset="0"/>
                </a:rPr>
                <a:t>Tập</a:t>
              </a:r>
              <a:r>
                <a:rPr lang="en-US" sz="28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latin typeface="Times New Roman" panose="02020603050405020304" charset="0"/>
                  <a:cs typeface="Times New Roman" panose="02020603050405020304" charset="0"/>
                </a:rPr>
                <a:t>viết</a:t>
              </a:r>
              <a:endParaRPr lang="en-US" sz="28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53273" y="257198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.VnAvant" panose="020BE200000000000000" pitchFamily="34" charset="0"/>
                </a:rPr>
                <a:t>3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853" y="755461"/>
            <a:ext cx="9322068" cy="59295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9382" y="1503948"/>
            <a:ext cx="422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latin typeface="HP001 4 hàng" pitchFamily="34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09183" y="1501444"/>
            <a:ext cx="422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latin typeface="HP001 4 hàng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6140" y="1501444"/>
            <a:ext cx="422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latin typeface="HP001 4 hàng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39035" y="1501444"/>
            <a:ext cx="422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latin typeface="HP001 4 hàng" pitchFamily="34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53960" y="1512972"/>
            <a:ext cx="422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latin typeface="HP001 4 hàng" pitchFamily="34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14308" y="1503949"/>
            <a:ext cx="422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latin typeface="HP001 4 hàng" pitchFamily="34" charset="0"/>
              </a:rPr>
              <a:t>a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74" y="337486"/>
            <a:ext cx="5810015" cy="6180508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723974" y="121336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3245" y="158914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382" y="351031"/>
            <a:ext cx="5317251" cy="603507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387701" y="705752"/>
            <a:ext cx="551146" cy="4967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972534" y="705751"/>
            <a:ext cx="551146" cy="4967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950614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45</Words>
  <Application>Microsoft Office PowerPoint</Application>
  <PresentationFormat>Custom</PresentationFormat>
  <Paragraphs>30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Office Theme</vt:lpstr>
      <vt:lpstr>2_Office 主题</vt:lpstr>
      <vt:lpstr>第一PPT，www.1ppt.com</vt:lpstr>
      <vt:lpstr>1_Office 主题</vt:lpstr>
      <vt:lpstr>1_Office Theme</vt:lpstr>
      <vt:lpstr>PowerPoint Presentation</vt:lpstr>
      <vt:lpstr>PowerPoint Presentation</vt:lpstr>
      <vt:lpstr>NGHỈ 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SKY</cp:lastModifiedBy>
  <cp:revision>63</cp:revision>
  <dcterms:created xsi:type="dcterms:W3CDTF">2020-08-12T16:29:00Z</dcterms:created>
  <dcterms:modified xsi:type="dcterms:W3CDTF">2022-09-12T03:33:50Z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