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</p:sldMasterIdLst>
  <p:notesMasterIdLst>
    <p:notesMasterId r:id="rId30"/>
  </p:notesMasterIdLst>
  <p:sldIdLst>
    <p:sldId id="260" r:id="rId2"/>
    <p:sldId id="306" r:id="rId3"/>
    <p:sldId id="319" r:id="rId4"/>
    <p:sldId id="257" r:id="rId5"/>
    <p:sldId id="258" r:id="rId6"/>
    <p:sldId id="320" r:id="rId7"/>
    <p:sldId id="321" r:id="rId8"/>
    <p:sldId id="261" r:id="rId9"/>
    <p:sldId id="265" r:id="rId10"/>
    <p:sldId id="322" r:id="rId11"/>
    <p:sldId id="264" r:id="rId12"/>
    <p:sldId id="268" r:id="rId13"/>
    <p:sldId id="286" r:id="rId14"/>
    <p:sldId id="269" r:id="rId15"/>
    <p:sldId id="323" r:id="rId16"/>
    <p:sldId id="287" r:id="rId17"/>
    <p:sldId id="289" r:id="rId18"/>
    <p:sldId id="324" r:id="rId19"/>
    <p:sldId id="325" r:id="rId20"/>
    <p:sldId id="326" r:id="rId21"/>
    <p:sldId id="300" r:id="rId22"/>
    <p:sldId id="328" r:id="rId23"/>
    <p:sldId id="318" r:id="rId24"/>
    <p:sldId id="329" r:id="rId25"/>
    <p:sldId id="330" r:id="rId26"/>
    <p:sldId id="331" r:id="rId27"/>
    <p:sldId id="280" r:id="rId28"/>
    <p:sldId id="273" r:id="rId29"/>
  </p:sldIdLst>
  <p:sldSz cx="12192000" cy="6858000"/>
  <p:notesSz cx="6858000" cy="9144000"/>
  <p:custDataLst>
    <p:tags r:id="rId3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CC00CC"/>
    <a:srgbClr val="88B367"/>
    <a:srgbClr val="ADD798"/>
    <a:srgbClr val="B8DAA7"/>
    <a:srgbClr val="FDFFFC"/>
    <a:srgbClr val="FCBE97"/>
    <a:srgbClr val="FCC29D"/>
    <a:srgbClr val="4472C4"/>
    <a:srgbClr val="FEF8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92" d="100"/>
          <a:sy n="92" d="100"/>
        </p:scale>
        <p:origin x="-486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590197-D8A2-46D3-9F42-2374E1E247DE}" type="datetimeFigureOut">
              <a:rPr lang="en-US" smtClean="0"/>
              <a:t>11/18/2022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D7C049-10D1-4A9F-8B50-1316F9CF7B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9648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EEE3C-FEC4-40B6-85D5-CABD84E5E092}" type="datetimeFigureOut">
              <a:rPr lang="en-US" smtClean="0"/>
              <a:t>11/18/2022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B5CE6-0D59-4330-BAB3-EBE91FBAB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5260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EEE3C-FEC4-40B6-85D5-CABD84E5E092}" type="datetimeFigureOut">
              <a:rPr lang="en-US" smtClean="0"/>
              <a:t>11/18/2022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B5CE6-0D59-4330-BAB3-EBE91FBAB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6852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EEE3C-FEC4-40B6-85D5-CABD84E5E092}" type="datetimeFigureOut">
              <a:rPr lang="en-US" smtClean="0"/>
              <a:t>11/18/2022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B5CE6-0D59-4330-BAB3-EBE91FBAB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0159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EEE3C-FEC4-40B6-85D5-CABD84E5E092}" type="datetimeFigureOut">
              <a:rPr lang="en-US" smtClean="0"/>
              <a:t>11/18/2022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B5CE6-0D59-4330-BAB3-EBE91FBAB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287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EEE3C-FEC4-40B6-85D5-CABD84E5E092}" type="datetimeFigureOut">
              <a:rPr lang="en-US" smtClean="0"/>
              <a:t>11/18/2022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B5CE6-0D59-4330-BAB3-EBE91FBAB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8329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EEE3C-FEC4-40B6-85D5-CABD84E5E092}" type="datetimeFigureOut">
              <a:rPr lang="en-US" smtClean="0"/>
              <a:t>11/18/2022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B5CE6-0D59-4330-BAB3-EBE91FBAB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0591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EEE3C-FEC4-40B6-85D5-CABD84E5E092}" type="datetimeFigureOut">
              <a:rPr lang="en-US" smtClean="0"/>
              <a:t>11/18/2022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B5CE6-0D59-4330-BAB3-EBE91FBAB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6494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EEE3C-FEC4-40B6-85D5-CABD84E5E092}" type="datetimeFigureOut">
              <a:rPr lang="en-US" smtClean="0"/>
              <a:t>11/18/2022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B5CE6-0D59-4330-BAB3-EBE91FBAB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50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EEE3C-FEC4-40B6-85D5-CABD84E5E092}" type="datetimeFigureOut">
              <a:rPr lang="en-US" smtClean="0"/>
              <a:t>11/18/2022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B5CE6-0D59-4330-BAB3-EBE91FBAB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3321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EEE3C-FEC4-40B6-85D5-CABD84E5E092}" type="datetimeFigureOut">
              <a:rPr lang="en-US" smtClean="0"/>
              <a:t>11/18/2022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B5CE6-0D59-4330-BAB3-EBE91FBAB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3057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EEE3C-FEC4-40B6-85D5-CABD84E5E092}" type="datetimeFigureOut">
              <a:rPr lang="en-US" smtClean="0"/>
              <a:t>11/18/2022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B5CE6-0D59-4330-BAB3-EBE91FBAB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5930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9EEE3C-FEC4-40B6-85D5-CABD84E5E092}" type="datetimeFigureOut">
              <a:rPr lang="en-US" smtClean="0"/>
              <a:t>11/18/2022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DB5CE6-0D59-4330-BAB3-EBE91FBAB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009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slide" Target="slide4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12" Type="http://schemas.openxmlformats.org/officeDocument/2006/relationships/image" Target="../media/image11.png"/><Relationship Id="rId2" Type="http://schemas.microsoft.com/office/2007/relationships/media" Target="../media/media1.mp3"/><Relationship Id="rId16" Type="http://schemas.openxmlformats.org/officeDocument/2006/relationships/slide" Target="slide8.xml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11" Type="http://schemas.openxmlformats.org/officeDocument/2006/relationships/slide" Target="slide5.xml"/><Relationship Id="rId5" Type="http://schemas.openxmlformats.org/officeDocument/2006/relationships/image" Target="../media/image6.png"/><Relationship Id="rId15" Type="http://schemas.openxmlformats.org/officeDocument/2006/relationships/slide" Target="slide6.xml"/><Relationship Id="rId10" Type="http://schemas.openxmlformats.org/officeDocument/2006/relationships/image" Target="../media/image10.png"/><Relationship Id="rId4" Type="http://schemas.openxmlformats.org/officeDocument/2006/relationships/image" Target="../media/image5.gif"/><Relationship Id="rId9" Type="http://schemas.openxmlformats.org/officeDocument/2006/relationships/image" Target="../media/image9.png"/><Relationship Id="rId14" Type="http://schemas.openxmlformats.org/officeDocument/2006/relationships/slide" Target="slide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8F511779-AEDF-42A0-A903-3F6567FB3E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229"/>
            <a:ext cx="12421772" cy="6744182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E6A4C490-F827-4323-971E-F09BEB74AE3A}"/>
              </a:ext>
            </a:extLst>
          </p:cNvPr>
          <p:cNvGrpSpPr/>
          <p:nvPr/>
        </p:nvGrpSpPr>
        <p:grpSpPr>
          <a:xfrm>
            <a:off x="4393689" y="1714685"/>
            <a:ext cx="8085960" cy="2554545"/>
            <a:chOff x="4875118" y="1513047"/>
            <a:chExt cx="4891427" cy="2554545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xmlns="" id="{D6D3B413-3913-430B-A864-A1D96764966C}"/>
                </a:ext>
              </a:extLst>
            </p:cNvPr>
            <p:cNvSpPr/>
            <p:nvPr/>
          </p:nvSpPr>
          <p:spPr>
            <a:xfrm>
              <a:off x="4875118" y="1695082"/>
              <a:ext cx="1248198" cy="1095238"/>
            </a:xfrm>
            <a:prstGeom prst="rect">
              <a:avLst/>
            </a:prstGeom>
            <a:solidFill>
              <a:srgbClr val="00B9FA"/>
            </a:solidFill>
            <a:ln>
              <a:solidFill>
                <a:srgbClr val="00B9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bg1"/>
                  </a:solidFill>
                  <a:latin typeface="Arial Rounded MT Bold" panose="020F0704030504030204" pitchFamily="34" charset="0"/>
                  <a:cs typeface="Arial-SGK-TV" pitchFamily="2" charset="0"/>
                </a:rPr>
                <a:t>Bài47: 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4A8DCCC0-2545-4729-A2DC-5F0FB7F8A4EA}"/>
                </a:ext>
              </a:extLst>
            </p:cNvPr>
            <p:cNvSpPr txBox="1"/>
            <p:nvPr/>
          </p:nvSpPr>
          <p:spPr>
            <a:xfrm>
              <a:off x="6088306" y="1513047"/>
              <a:ext cx="3678239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8000" b="1" dirty="0" err="1">
                  <a:latin typeface="Arial-SGK-TV" pitchFamily="2" charset="0"/>
                  <a:cs typeface="Arial-SGK-TV" pitchFamily="2" charset="0"/>
                </a:rPr>
                <a:t>oc</a:t>
              </a:r>
              <a:r>
                <a:rPr lang="en-US" sz="8000" b="1" dirty="0"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8000" b="1" dirty="0" err="1">
                  <a:latin typeface="Arial-SGK-TV" pitchFamily="2" charset="0"/>
                  <a:cs typeface="Arial-SGK-TV" pitchFamily="2" charset="0"/>
                </a:rPr>
                <a:t>ôc</a:t>
              </a:r>
              <a:r>
                <a:rPr lang="en-US" sz="8000" b="1" dirty="0"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8000" b="1" dirty="0" err="1">
                  <a:latin typeface="Arial-SGK-TV" pitchFamily="2" charset="0"/>
                  <a:cs typeface="Arial-SGK-TV" pitchFamily="2" charset="0"/>
                </a:rPr>
                <a:t>uc</a:t>
              </a:r>
              <a:r>
                <a:rPr lang="en-US" sz="8000" b="1" dirty="0"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8000" b="1" dirty="0" err="1">
                  <a:latin typeface="Arial-SGK-TV" pitchFamily="2" charset="0"/>
                  <a:cs typeface="Arial-SGK-TV" pitchFamily="2" charset="0"/>
                </a:rPr>
                <a:t>ưc</a:t>
              </a:r>
              <a:endParaRPr lang="en-US" sz="8000" b="1" dirty="0">
                <a:latin typeface="Arial-SGK-TV" pitchFamily="2" charset="0"/>
                <a:cs typeface="Arial-SGK-TV" pitchFamily="2" charset="0"/>
              </a:endParaRPr>
            </a:p>
            <a:p>
              <a:pPr algn="just"/>
              <a:endParaRPr lang="en-US" sz="8000" b="1" dirty="0">
                <a:latin typeface="Arial-SGK-TV" pitchFamily="2" charset="0"/>
                <a:cs typeface="Arial-SGK-TV" pitchFamily="2" charset="0"/>
              </a:endParaRPr>
            </a:p>
          </p:txBody>
        </p:sp>
      </p:grpSp>
      <p:sp>
        <p:nvSpPr>
          <p:cNvPr id="4" name="WordArt 15">
            <a:extLst>
              <a:ext uri="{FF2B5EF4-FFF2-40B4-BE49-F238E27FC236}">
                <a16:creationId xmlns:a16="http://schemas.microsoft.com/office/drawing/2014/main" xmlns="" id="{F543F865-A207-4F0A-83F5-B9B81E5B108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177361" y="476402"/>
            <a:ext cx="5867400" cy="6000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>
                <a:solidFill>
                  <a:schemeClr val="bg1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 TIẾNG VIỆT – LỚP 1</a:t>
            </a:r>
          </a:p>
        </p:txBody>
      </p:sp>
    </p:spTree>
    <p:extLst>
      <p:ext uri="{BB962C8B-B14F-4D97-AF65-F5344CB8AC3E}">
        <p14:creationId xmlns:p14="http://schemas.microsoft.com/office/powerpoint/2010/main" val="857557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92749"/>
            <a:ext cx="12192000" cy="4525963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9600" b="1" dirty="0" err="1">
                <a:latin typeface="UTM Avo" panose="02040603050506020204" charset="0"/>
                <a:cs typeface="UTM Avo" panose="02040603050506020204" charset="0"/>
              </a:rPr>
              <a:t>học</a:t>
            </a:r>
            <a:r>
              <a:rPr lang="en-US" sz="9600" b="1" dirty="0">
                <a:latin typeface="UTM Avo" panose="02040603050506020204" charset="0"/>
                <a:cs typeface="UTM Avo" panose="02040603050506020204" charset="0"/>
              </a:rPr>
              <a:t>    </a:t>
            </a:r>
            <a:r>
              <a:rPr lang="en-US" sz="9600" b="1" dirty="0" err="1">
                <a:latin typeface="UTM Avo" panose="02040603050506020204" charset="0"/>
                <a:cs typeface="UTM Avo" panose="02040603050506020204" charset="0"/>
              </a:rPr>
              <a:t>sóc</a:t>
            </a:r>
            <a:r>
              <a:rPr lang="en-US" sz="9600" b="1" dirty="0">
                <a:latin typeface="UTM Avo" panose="02040603050506020204" charset="0"/>
                <a:cs typeface="UTM Avo" panose="02040603050506020204" charset="0"/>
              </a:rPr>
              <a:t>       </a:t>
            </a:r>
            <a:r>
              <a:rPr lang="en-US" sz="9600" b="1" dirty="0" err="1">
                <a:latin typeface="UTM Avo" panose="02040603050506020204" charset="0"/>
                <a:cs typeface="UTM Avo" panose="02040603050506020204" charset="0"/>
              </a:rPr>
              <a:t>cốc</a:t>
            </a:r>
            <a:r>
              <a:rPr lang="en-US" sz="9600" b="1" dirty="0">
                <a:latin typeface="UTM Avo" panose="02040603050506020204" charset="0"/>
                <a:cs typeface="UTM Avo" panose="02040603050506020204" charset="0"/>
              </a:rPr>
              <a:t>       </a:t>
            </a:r>
            <a:r>
              <a:rPr lang="en-US" sz="9600" b="1" dirty="0" err="1">
                <a:solidFill>
                  <a:srgbClr val="000000"/>
                </a:solidFill>
                <a:latin typeface="UTM Avo" panose="02040603050506020204" charset="0"/>
                <a:cs typeface="UTM Avo" panose="02040603050506020204" charset="0"/>
              </a:rPr>
              <a:t>lộc</a:t>
            </a:r>
            <a:r>
              <a:rPr lang="en-US" sz="9600" b="1" dirty="0">
                <a:solidFill>
                  <a:srgbClr val="000000"/>
                </a:solidFill>
                <a:latin typeface="UTM Avo" panose="02040603050506020204" charset="0"/>
                <a:cs typeface="UTM Avo" panose="02040603050506020204" charset="0"/>
              </a:rPr>
              <a:t>    </a:t>
            </a:r>
          </a:p>
          <a:p>
            <a:pPr marL="0" indent="0">
              <a:spcBef>
                <a:spcPts val="0"/>
              </a:spcBef>
              <a:buNone/>
            </a:pPr>
            <a:endParaRPr lang="en-US" sz="9600" b="1" dirty="0">
              <a:latin typeface="UTM Avo" panose="02040603050506020204" charset="0"/>
              <a:cs typeface="UTM Avo" panose="0204060305050602020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9600" b="1" dirty="0" err="1">
                <a:latin typeface="UTM Avo" panose="02040603050506020204" charset="0"/>
                <a:cs typeface="UTM Avo" panose="02040603050506020204" charset="0"/>
              </a:rPr>
              <a:t>chục</a:t>
            </a:r>
            <a:r>
              <a:rPr lang="en-US" sz="9600" b="1" dirty="0">
                <a:latin typeface="UTM Avo" panose="02040603050506020204" charset="0"/>
                <a:cs typeface="UTM Avo" panose="02040603050506020204" charset="0"/>
              </a:rPr>
              <a:t>     </a:t>
            </a:r>
            <a:r>
              <a:rPr lang="en-US" sz="9600" b="1" dirty="0" err="1">
                <a:latin typeface="UTM Avo" panose="02040603050506020204" charset="0"/>
                <a:cs typeface="UTM Avo" panose="02040603050506020204" charset="0"/>
              </a:rPr>
              <a:t>cúc</a:t>
            </a:r>
            <a:r>
              <a:rPr lang="en-US" sz="9600" b="1" dirty="0">
                <a:latin typeface="UTM Avo" panose="02040603050506020204" charset="0"/>
                <a:cs typeface="UTM Avo" panose="02040603050506020204" charset="0"/>
              </a:rPr>
              <a:t>    </a:t>
            </a:r>
            <a:r>
              <a:rPr lang="en-US" sz="9600" b="1" dirty="0" err="1">
                <a:latin typeface="UTM Avo" panose="02040603050506020204" charset="0"/>
                <a:cs typeface="UTM Avo" panose="02040603050506020204" charset="0"/>
              </a:rPr>
              <a:t>đức</a:t>
            </a:r>
            <a:r>
              <a:rPr lang="en-US" sz="9600" b="1" dirty="0">
                <a:latin typeface="UTM Avo" panose="02040603050506020204" charset="0"/>
                <a:cs typeface="UTM Avo" panose="02040603050506020204" charset="0"/>
              </a:rPr>
              <a:t>    </a:t>
            </a:r>
            <a:r>
              <a:rPr lang="en-US" sz="9600" b="1" dirty="0" err="1">
                <a:solidFill>
                  <a:srgbClr val="000000"/>
                </a:solidFill>
                <a:latin typeface="UTM Avo" panose="02040603050506020204" charset="0"/>
                <a:cs typeface="UTM Avo" panose="02040603050506020204" charset="0"/>
              </a:rPr>
              <a:t>mực</a:t>
            </a:r>
            <a:endParaRPr lang="en-US" sz="9600" b="1" dirty="0">
              <a:solidFill>
                <a:srgbClr val="000000"/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49764" y="1551194"/>
            <a:ext cx="1361270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b="1" dirty="0" err="1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oc</a:t>
            </a:r>
            <a:endParaRPr lang="vi-VN" sz="2000" b="1" dirty="0"/>
          </a:p>
        </p:txBody>
      </p:sp>
      <p:sp>
        <p:nvSpPr>
          <p:cNvPr id="5" name="Rectangle 4"/>
          <p:cNvSpPr/>
          <p:nvPr/>
        </p:nvSpPr>
        <p:spPr>
          <a:xfrm>
            <a:off x="1161309" y="4158176"/>
            <a:ext cx="1359668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b="1" dirty="0" err="1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uc</a:t>
            </a:r>
            <a:endParaRPr lang="vi-VN" sz="2000" b="1" dirty="0"/>
          </a:p>
        </p:txBody>
      </p:sp>
      <p:sp>
        <p:nvSpPr>
          <p:cNvPr id="6" name="Rectangle 5"/>
          <p:cNvSpPr/>
          <p:nvPr/>
        </p:nvSpPr>
        <p:spPr>
          <a:xfrm>
            <a:off x="4217517" y="4178113"/>
            <a:ext cx="1359668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b="1" dirty="0" err="1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uc</a:t>
            </a:r>
            <a:endParaRPr lang="vi-VN" sz="2000" b="1" dirty="0"/>
          </a:p>
        </p:txBody>
      </p:sp>
      <p:sp>
        <p:nvSpPr>
          <p:cNvPr id="7" name="Rectangle 6"/>
          <p:cNvSpPr/>
          <p:nvPr/>
        </p:nvSpPr>
        <p:spPr>
          <a:xfrm>
            <a:off x="7174649" y="4178113"/>
            <a:ext cx="149592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b="1" dirty="0" err="1">
                <a:solidFill>
                  <a:srgbClr val="FF0000"/>
                </a:solidFill>
                <a:latin typeface="UTM Avo" panose="02040603050506020204" charset="0"/>
              </a:rPr>
              <a:t>ưc</a:t>
            </a:r>
            <a:endParaRPr lang="vi-VN" sz="2000" b="1" dirty="0"/>
          </a:p>
        </p:txBody>
      </p:sp>
      <p:sp>
        <p:nvSpPr>
          <p:cNvPr id="8" name="Rectangle 7"/>
          <p:cNvSpPr/>
          <p:nvPr/>
        </p:nvSpPr>
        <p:spPr>
          <a:xfrm>
            <a:off x="10583083" y="4178113"/>
            <a:ext cx="149592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b="1" dirty="0" err="1">
                <a:solidFill>
                  <a:srgbClr val="FF0000"/>
                </a:solidFill>
                <a:latin typeface="UTM Avo" panose="02040603050506020204" charset="0"/>
              </a:rPr>
              <a:t>ưc</a:t>
            </a:r>
            <a:endParaRPr lang="vi-VN" sz="2000" b="1" dirty="0"/>
          </a:p>
        </p:txBody>
      </p:sp>
      <p:sp>
        <p:nvSpPr>
          <p:cNvPr id="9" name="Rectangle 8"/>
          <p:cNvSpPr/>
          <p:nvPr/>
        </p:nvSpPr>
        <p:spPr>
          <a:xfrm>
            <a:off x="3417616" y="1551194"/>
            <a:ext cx="1361270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b="1" dirty="0" err="1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oc</a:t>
            </a:r>
            <a:endParaRPr lang="vi-VN" sz="2000" b="1" dirty="0"/>
          </a:p>
        </p:txBody>
      </p:sp>
      <p:sp>
        <p:nvSpPr>
          <p:cNvPr id="10" name="Rectangle 9"/>
          <p:cNvSpPr/>
          <p:nvPr/>
        </p:nvSpPr>
        <p:spPr>
          <a:xfrm>
            <a:off x="7017596" y="1552137"/>
            <a:ext cx="1361270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b="1" dirty="0" err="1">
                <a:solidFill>
                  <a:srgbClr val="FF0000"/>
                </a:solidFill>
                <a:latin typeface="UTM Avo" panose="02040603050506020204" charset="0"/>
              </a:rPr>
              <a:t>ôc</a:t>
            </a:r>
            <a:endParaRPr lang="vi-VN" sz="2000" b="1" dirty="0"/>
          </a:p>
        </p:txBody>
      </p:sp>
      <p:sp>
        <p:nvSpPr>
          <p:cNvPr id="11" name="Rectangle 10"/>
          <p:cNvSpPr/>
          <p:nvPr/>
        </p:nvSpPr>
        <p:spPr>
          <a:xfrm>
            <a:off x="10406184" y="1551563"/>
            <a:ext cx="1361270" cy="18774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b="1" dirty="0" err="1">
                <a:solidFill>
                  <a:srgbClr val="FF0000"/>
                </a:solidFill>
                <a:latin typeface="UTM Avo" panose="02040603050506020204" charset="0"/>
              </a:rPr>
              <a:t>ôc</a:t>
            </a:r>
            <a:endParaRPr lang="en-US" sz="9600" b="1" dirty="0">
              <a:solidFill>
                <a:srgbClr val="FF0000"/>
              </a:solidFill>
              <a:latin typeface="UTM Avo" panose="02040603050506020204" charset="0"/>
            </a:endParaRPr>
          </a:p>
          <a:p>
            <a:endParaRPr lang="vi-VN" sz="2000" b="1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B922D65C-7A3C-406B-8A01-F06420F3682E}"/>
              </a:ext>
            </a:extLst>
          </p:cNvPr>
          <p:cNvGrpSpPr/>
          <p:nvPr/>
        </p:nvGrpSpPr>
        <p:grpSpPr>
          <a:xfrm>
            <a:off x="0" y="64217"/>
            <a:ext cx="1841143" cy="455060"/>
            <a:chOff x="4657240" y="495946"/>
            <a:chExt cx="2224007" cy="902444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xmlns="" id="{F7D3196F-6E33-43E6-91C9-FB1EE9AF281B}"/>
                </a:ext>
              </a:extLst>
            </p:cNvPr>
            <p:cNvSpPr/>
            <p:nvPr/>
          </p:nvSpPr>
          <p:spPr>
            <a:xfrm>
              <a:off x="4990454" y="495946"/>
              <a:ext cx="1890793" cy="902444"/>
            </a:xfrm>
            <a:prstGeom prst="roundRect">
              <a:avLst/>
            </a:prstGeom>
            <a:solidFill>
              <a:srgbClr val="A2238E"/>
            </a:solidFill>
            <a:ln>
              <a:solidFill>
                <a:srgbClr val="A2238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 err="1">
                  <a:latin typeface="Arial-SGK-TV" pitchFamily="2" charset="0"/>
                  <a:cs typeface="Arial-SGK-TV" pitchFamily="2" charset="0"/>
                </a:rPr>
                <a:t>Đọc</a:t>
              </a:r>
              <a:endParaRPr lang="en-US" sz="4400" b="1" dirty="0">
                <a:latin typeface="Arial-SGK-TV" pitchFamily="2" charset="0"/>
                <a:cs typeface="Arial-SGK-TV" pitchFamily="2" charset="0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367D01F8-6D20-4494-85F3-48FF8C3CEF6A}"/>
                </a:ext>
              </a:extLst>
            </p:cNvPr>
            <p:cNvSpPr/>
            <p:nvPr/>
          </p:nvSpPr>
          <p:spPr>
            <a:xfrm>
              <a:off x="4657240" y="495946"/>
              <a:ext cx="666427" cy="902444"/>
            </a:xfrm>
            <a:prstGeom prst="ellipse">
              <a:avLst/>
            </a:prstGeom>
            <a:solidFill>
              <a:srgbClr val="F7F003"/>
            </a:solidFill>
            <a:ln>
              <a:solidFill>
                <a:srgbClr val="F7F0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  <a:latin typeface="Arial-SGK-TV" pitchFamily="2" charset="0"/>
                  <a:cs typeface="Arial-SGK-TV" pitchFamily="2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91263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461;p28"/>
          <p:cNvSpPr txBox="1"/>
          <p:nvPr/>
        </p:nvSpPr>
        <p:spPr>
          <a:xfrm>
            <a:off x="3276601" y="2743200"/>
            <a:ext cx="5257801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114281" tIns="114281" rIns="114281" bIns="11428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750"/>
              </a:spcBef>
              <a:buNone/>
            </a:pPr>
            <a:endParaRPr lang="en-US" sz="9000" b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6372" r="75689" b="31450"/>
          <a:stretch/>
        </p:blipFill>
        <p:spPr>
          <a:xfrm>
            <a:off x="1396331" y="554913"/>
            <a:ext cx="2962422" cy="1744717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46" r="5489"/>
          <a:stretch/>
        </p:blipFill>
        <p:spPr bwMode="auto">
          <a:xfrm>
            <a:off x="7430256" y="3650125"/>
            <a:ext cx="2818644" cy="2034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91" t="13801" r="60030" b="7010"/>
          <a:stretch/>
        </p:blipFill>
        <p:spPr bwMode="auto">
          <a:xfrm>
            <a:off x="7276016" y="102847"/>
            <a:ext cx="2356348" cy="211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43" r="28221"/>
          <a:stretch/>
        </p:blipFill>
        <p:spPr bwMode="auto">
          <a:xfrm>
            <a:off x="1564391" y="3649417"/>
            <a:ext cx="2585545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362420" y="2185346"/>
            <a:ext cx="299633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7200" kern="0" dirty="0">
                <a:latin typeface="UTM Avo" panose="02040603050506020204" charset="0"/>
                <a:cs typeface="UTM Avo" panose="02040603050506020204" charset="0"/>
              </a:rPr>
              <a:t>con </a:t>
            </a:r>
            <a:r>
              <a:rPr lang="en-US" sz="7200" kern="0" dirty="0" err="1">
                <a:latin typeface="UTM Avo" panose="02040603050506020204" charset="0"/>
                <a:cs typeface="UTM Avo" panose="02040603050506020204" charset="0"/>
              </a:rPr>
              <a:t>sóc</a:t>
            </a:r>
            <a:endParaRPr lang="vi-VN" sz="1400" kern="0" dirty="0"/>
          </a:p>
        </p:txBody>
      </p:sp>
      <p:sp>
        <p:nvSpPr>
          <p:cNvPr id="3" name="Rectangle 2"/>
          <p:cNvSpPr/>
          <p:nvPr/>
        </p:nvSpPr>
        <p:spPr>
          <a:xfrm>
            <a:off x="7470736" y="1969375"/>
            <a:ext cx="270779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7200" kern="0" dirty="0" err="1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cái</a:t>
            </a:r>
            <a:r>
              <a:rPr lang="en-US" sz="7200" kern="0" dirty="0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7200" kern="0" dirty="0" err="1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cốc</a:t>
            </a:r>
            <a:endParaRPr lang="vi-VN" sz="1400" kern="0" dirty="0">
              <a:solidFill>
                <a:prstClr val="black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30170" y="5386298"/>
            <a:ext cx="326724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7200" kern="0" dirty="0" err="1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máy</a:t>
            </a:r>
            <a:r>
              <a:rPr lang="en-US" sz="7200" kern="0" dirty="0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7200" kern="0" dirty="0" err="1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xúc</a:t>
            </a:r>
            <a:endParaRPr lang="vi-VN" sz="1400" kern="0" dirty="0">
              <a:solidFill>
                <a:prstClr val="black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118001" y="5244990"/>
            <a:ext cx="344196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7200" kern="0" dirty="0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con </a:t>
            </a:r>
            <a:r>
              <a:rPr lang="en-US" sz="7200" kern="0" dirty="0" err="1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mực</a:t>
            </a:r>
            <a:endParaRPr lang="vi-VN" sz="1400" kern="0" dirty="0">
              <a:solidFill>
                <a:prstClr val="black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3316258" y="3206831"/>
            <a:ext cx="990600" cy="1588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14" name="Straight Connector 13"/>
          <p:cNvCxnSpPr/>
          <p:nvPr/>
        </p:nvCxnSpPr>
        <p:spPr>
          <a:xfrm>
            <a:off x="9114790" y="2955658"/>
            <a:ext cx="990600" cy="1588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15" name="Straight Connector 14"/>
          <p:cNvCxnSpPr/>
          <p:nvPr/>
        </p:nvCxnSpPr>
        <p:spPr>
          <a:xfrm>
            <a:off x="3345288" y="6445319"/>
            <a:ext cx="990600" cy="1588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16" name="Straight Connector 15"/>
          <p:cNvCxnSpPr/>
          <p:nvPr/>
        </p:nvCxnSpPr>
        <p:spPr>
          <a:xfrm>
            <a:off x="9498612" y="6320971"/>
            <a:ext cx="990600" cy="1588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4B7EDAE5-69F0-49AC-B44D-8CCC4F97BD2B}"/>
              </a:ext>
            </a:extLst>
          </p:cNvPr>
          <p:cNvGrpSpPr/>
          <p:nvPr/>
        </p:nvGrpSpPr>
        <p:grpSpPr>
          <a:xfrm>
            <a:off x="0" y="64217"/>
            <a:ext cx="1841143" cy="455060"/>
            <a:chOff x="4657240" y="495946"/>
            <a:chExt cx="2224007" cy="902444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xmlns="" id="{12E75140-2722-443F-B762-20535F8D08CF}"/>
                </a:ext>
              </a:extLst>
            </p:cNvPr>
            <p:cNvSpPr/>
            <p:nvPr/>
          </p:nvSpPr>
          <p:spPr>
            <a:xfrm>
              <a:off x="4990454" y="495946"/>
              <a:ext cx="1890793" cy="902444"/>
            </a:xfrm>
            <a:prstGeom prst="roundRect">
              <a:avLst/>
            </a:prstGeom>
            <a:solidFill>
              <a:srgbClr val="A2238E"/>
            </a:solidFill>
            <a:ln>
              <a:solidFill>
                <a:srgbClr val="A2238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>
                  <a:latin typeface="Arial-SGK-TV" pitchFamily="2" charset="0"/>
                  <a:cs typeface="Arial-SGK-TV" pitchFamily="2" charset="0"/>
                </a:rPr>
                <a:t>Đọc</a:t>
              </a:r>
              <a:endParaRPr lang="en-US" sz="3600" b="1" dirty="0">
                <a:latin typeface="Arial-SGK-TV" pitchFamily="2" charset="0"/>
                <a:cs typeface="Arial-SGK-TV" pitchFamily="2" charset="0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xmlns="" id="{3B7F4DFB-5E64-48E3-93BE-D719FFB9FC6C}"/>
                </a:ext>
              </a:extLst>
            </p:cNvPr>
            <p:cNvSpPr/>
            <p:nvPr/>
          </p:nvSpPr>
          <p:spPr>
            <a:xfrm>
              <a:off x="4657240" y="495946"/>
              <a:ext cx="666427" cy="902444"/>
            </a:xfrm>
            <a:prstGeom prst="ellipse">
              <a:avLst/>
            </a:prstGeom>
            <a:solidFill>
              <a:srgbClr val="F7F003"/>
            </a:solidFill>
            <a:ln>
              <a:solidFill>
                <a:srgbClr val="F7F0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  <a:latin typeface="Arial-SGK-TV" pitchFamily="2" charset="0"/>
                  <a:cs typeface="Arial-SGK-TV" pitchFamily="2" charset="0"/>
                </a:rPr>
                <a:t>2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6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1DA205B3-F1B9-4D28-B4AA-13FE5BF815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80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889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6188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594DB205-56E7-482E-89DE-5C7F6051CA42}"/>
              </a:ext>
            </a:extLst>
          </p:cNvPr>
          <p:cNvSpPr/>
          <p:nvPr/>
        </p:nvSpPr>
        <p:spPr>
          <a:xfrm>
            <a:off x="145774" y="159026"/>
            <a:ext cx="11900452" cy="6536242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9C0D5701-940A-4C67-9275-9DC2B56669D0}"/>
              </a:ext>
            </a:extLst>
          </p:cNvPr>
          <p:cNvGrpSpPr/>
          <p:nvPr/>
        </p:nvGrpSpPr>
        <p:grpSpPr>
          <a:xfrm>
            <a:off x="395206" y="325240"/>
            <a:ext cx="2224007" cy="642948"/>
            <a:chOff x="4657240" y="247749"/>
            <a:chExt cx="2224007" cy="902444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xmlns="" id="{1EC32B09-83F3-49CE-B2B9-6F2569C3AF3E}"/>
                </a:ext>
              </a:extLst>
            </p:cNvPr>
            <p:cNvSpPr/>
            <p:nvPr/>
          </p:nvSpPr>
          <p:spPr>
            <a:xfrm>
              <a:off x="4990454" y="247749"/>
              <a:ext cx="1890793" cy="902444"/>
            </a:xfrm>
            <a:prstGeom prst="roundRect">
              <a:avLst/>
            </a:prstGeom>
            <a:solidFill>
              <a:srgbClr val="A2238E"/>
            </a:solidFill>
            <a:ln>
              <a:solidFill>
                <a:srgbClr val="A2238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 err="1">
                  <a:latin typeface="Arial-SGK-TV" pitchFamily="2" charset="0"/>
                  <a:cs typeface="Arial-SGK-TV" pitchFamily="2" charset="0"/>
                </a:rPr>
                <a:t>Viết</a:t>
              </a:r>
              <a:endParaRPr lang="en-US" sz="4400" b="1" dirty="0">
                <a:latin typeface="Arial-SGK-TV" pitchFamily="2" charset="0"/>
                <a:cs typeface="Arial-SGK-TV" pitchFamily="2" charset="0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74927024-7D78-4E7C-B04A-EC50E9640ED7}"/>
                </a:ext>
              </a:extLst>
            </p:cNvPr>
            <p:cNvSpPr/>
            <p:nvPr/>
          </p:nvSpPr>
          <p:spPr>
            <a:xfrm>
              <a:off x="4657240" y="389004"/>
              <a:ext cx="666427" cy="649157"/>
            </a:xfrm>
            <a:prstGeom prst="ellipse">
              <a:avLst/>
            </a:prstGeom>
            <a:solidFill>
              <a:srgbClr val="F7F003"/>
            </a:solidFill>
            <a:ln>
              <a:solidFill>
                <a:srgbClr val="F7F0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  <a:latin typeface="Arial-SGK-TV" pitchFamily="2" charset="0"/>
                  <a:cs typeface="Arial-SGK-TV" pitchFamily="2" charset="0"/>
                </a:rPr>
                <a:t>3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102041F-2CC8-488B-9029-7AF63AFED2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139" y="1772485"/>
            <a:ext cx="11701722" cy="2897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9694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C">
            <a:hlinkClick r:id="" action="ppaction://media"/>
            <a:extLst>
              <a:ext uri="{FF2B5EF4-FFF2-40B4-BE49-F238E27FC236}">
                <a16:creationId xmlns:a16="http://schemas.microsoft.com/office/drawing/2014/main" xmlns="" id="{E36BFBCD-3032-4E72-B99A-5B2DAC1EEF4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7125" y="1414975"/>
            <a:ext cx="11873692" cy="4465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808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44E1EA3-3CFA-4871-8AAD-21A2E5FCD8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4438" y="365125"/>
            <a:ext cx="10499361" cy="1298783"/>
          </a:xfrm>
        </p:spPr>
        <p:txBody>
          <a:bodyPr>
            <a:normAutofit fontScale="90000"/>
          </a:bodyPr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C5A49A5-5AE0-4DBA-A6C2-F3594A4543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715634" y="-2444262"/>
            <a:ext cx="6760732" cy="11746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8406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A875E84-00CE-4CB1-97AF-254152AC4D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114300" y="38100"/>
            <a:ext cx="11963400" cy="681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2115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C">
            <a:hlinkClick r:id="" action="ppaction://media"/>
            <a:extLst>
              <a:ext uri="{FF2B5EF4-FFF2-40B4-BE49-F238E27FC236}">
                <a16:creationId xmlns:a16="http://schemas.microsoft.com/office/drawing/2014/main" xmlns="" id="{2606A7C1-C536-4EA9-883A-70E01A9CA6C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232095"/>
            <a:ext cx="11999570" cy="4493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505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5C36E92-AB25-4915-8482-0C8506F928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726393" y="-2510688"/>
            <a:ext cx="6739214" cy="11760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8344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ình ảnh Powerpoint - - Tổng hợp hình ảnh dành cho Powerpoint đẹp nhất">
            <a:extLst>
              <a:ext uri="{FF2B5EF4-FFF2-40B4-BE49-F238E27FC236}">
                <a16:creationId xmlns:a16="http://schemas.microsoft.com/office/drawing/2014/main" xmlns="" id="{732CD38F-2334-45BA-AA9F-88CDC88A7B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602D242-8E2A-41EA-B715-A9AB3A74388A}"/>
              </a:ext>
            </a:extLst>
          </p:cNvPr>
          <p:cNvSpPr txBox="1"/>
          <p:nvPr/>
        </p:nvSpPr>
        <p:spPr>
          <a:xfrm>
            <a:off x="2628662" y="1482162"/>
            <a:ext cx="661984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ÔN VÀ KHỞI ĐỘNG</a:t>
            </a:r>
            <a:endParaRPr lang="en-US" sz="66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9523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3E80A97-A3DE-44D5-9454-24264BED03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835606" y="-2498394"/>
            <a:ext cx="6783385" cy="11929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5406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9BF2B87-69A3-4205-8188-73FE733370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3481912" y="-1532364"/>
            <a:ext cx="4326675" cy="73914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BD4D768-B846-4E02-8941-2EDC4CC329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274" b="74974"/>
          <a:stretch/>
        </p:blipFill>
        <p:spPr>
          <a:xfrm>
            <a:off x="1949547" y="4326676"/>
            <a:ext cx="7391405" cy="2531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1028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551695" y="3171409"/>
            <a:ext cx="457200" cy="457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5507" t="10990" r="13476" b="21816"/>
          <a:stretch/>
        </p:blipFill>
        <p:spPr>
          <a:xfrm>
            <a:off x="609600" y="-11897"/>
            <a:ext cx="10668000" cy="452762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42900" y="4515729"/>
            <a:ext cx="112014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4000" dirty="0">
                <a:latin typeface="Tahoma" pitchFamily="34" charset="0"/>
                <a:ea typeface="Tahoma" pitchFamily="34" charset="0"/>
                <a:cs typeface="Tahoma" pitchFamily="34" charset="0"/>
              </a:rPr>
              <a:t>	</a:t>
            </a:r>
            <a:r>
              <a:rPr lang="en-US" sz="4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Đi</a:t>
            </a:r>
            <a:r>
              <a:rPr lang="en-US" sz="4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học</a:t>
            </a:r>
            <a:r>
              <a:rPr lang="en-US" sz="4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về</a:t>
            </a:r>
            <a:r>
              <a:rPr lang="en-US" sz="4000" dirty="0"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US" sz="4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Hà</a:t>
            </a:r>
            <a:r>
              <a:rPr lang="en-US" sz="4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thấy</a:t>
            </a:r>
            <a:r>
              <a:rPr lang="en-US" sz="4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mấy</a:t>
            </a:r>
            <a:r>
              <a:rPr lang="en-US" sz="4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khóm</a:t>
            </a:r>
            <a:r>
              <a:rPr lang="en-US" sz="4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cúc</a:t>
            </a:r>
            <a:r>
              <a:rPr lang="en-US" sz="4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đã</a:t>
            </a:r>
            <a:r>
              <a:rPr lang="en-US" sz="4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nở</a:t>
            </a:r>
            <a:r>
              <a:rPr lang="en-US" sz="4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rực</a:t>
            </a:r>
            <a:r>
              <a:rPr lang="en-US" sz="4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rỡ</a:t>
            </a:r>
            <a:r>
              <a:rPr lang="en-US" sz="4000" dirty="0">
                <a:latin typeface="Tahoma" pitchFamily="34" charset="0"/>
                <a:ea typeface="Tahoma" pitchFamily="34" charset="0"/>
                <a:cs typeface="Tahoma" pitchFamily="34" charset="0"/>
              </a:rPr>
              <a:t>. </a:t>
            </a:r>
            <a:r>
              <a:rPr lang="en-US" sz="4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Hà</a:t>
            </a:r>
            <a:r>
              <a:rPr lang="en-US" sz="4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hái</a:t>
            </a:r>
            <a:r>
              <a:rPr lang="en-US" sz="4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cúc</a:t>
            </a:r>
            <a:r>
              <a:rPr lang="en-US" sz="4000" dirty="0"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US" sz="4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cắm</a:t>
            </a:r>
            <a:r>
              <a:rPr lang="en-US" sz="4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vào</a:t>
            </a:r>
            <a:r>
              <a:rPr lang="en-US" sz="4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cốc</a:t>
            </a:r>
            <a:r>
              <a:rPr lang="en-US" sz="4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rồi</a:t>
            </a:r>
            <a:r>
              <a:rPr lang="en-US" sz="4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để</a:t>
            </a:r>
            <a:r>
              <a:rPr lang="en-US" sz="4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ngay</a:t>
            </a:r>
            <a:r>
              <a:rPr lang="en-US" sz="4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ngắn</a:t>
            </a:r>
            <a:r>
              <a:rPr lang="en-US" sz="4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trên</a:t>
            </a:r>
            <a:r>
              <a:rPr lang="en-US" sz="4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bàn</a:t>
            </a:r>
            <a:r>
              <a:rPr lang="en-US" sz="4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học</a:t>
            </a:r>
            <a:r>
              <a:rPr lang="en-US" sz="4000" dirty="0">
                <a:latin typeface="Tahoma" pitchFamily="34" charset="0"/>
                <a:ea typeface="Tahoma" pitchFamily="34" charset="0"/>
                <a:cs typeface="Tahoma" pitchFamily="34" charset="0"/>
              </a:rPr>
              <a:t>. </a:t>
            </a:r>
            <a:r>
              <a:rPr lang="en-US" sz="4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Mẹ</a:t>
            </a:r>
            <a:r>
              <a:rPr lang="en-US" sz="4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tấm</a:t>
            </a:r>
            <a:r>
              <a:rPr lang="en-US" sz="4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tắc</a:t>
            </a:r>
            <a:r>
              <a:rPr lang="en-US" sz="4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khen</a:t>
            </a:r>
            <a:r>
              <a:rPr lang="en-US" sz="4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Hà</a:t>
            </a:r>
            <a:r>
              <a:rPr lang="en-US" sz="4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khéo</a:t>
            </a:r>
            <a:r>
              <a:rPr lang="en-US" sz="4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tay</a:t>
            </a:r>
            <a:r>
              <a:rPr lang="en-US" sz="4000" dirty="0"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</p:txBody>
      </p:sp>
      <p:pic>
        <p:nvPicPr>
          <p:cNvPr id="11" name="Đi học về .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72800" y="614992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5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03CDAF89-264A-41AE-AA80-6BEA58753B2E}"/>
              </a:ext>
            </a:extLst>
          </p:cNvPr>
          <p:cNvSpPr/>
          <p:nvPr/>
        </p:nvSpPr>
        <p:spPr>
          <a:xfrm>
            <a:off x="226703" y="834472"/>
            <a:ext cx="11664013" cy="49089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5400" dirty="0">
                <a:latin typeface="Tahoma" pitchFamily="34" charset="0"/>
                <a:ea typeface="Tahoma" pitchFamily="34" charset="0"/>
                <a:cs typeface="Tahoma" pitchFamily="34" charset="0"/>
              </a:rPr>
              <a:t>	</a:t>
            </a:r>
            <a:r>
              <a:rPr lang="en-US" sz="54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Đi</a:t>
            </a:r>
            <a:r>
              <a:rPr lang="en-US" sz="54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54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học</a:t>
            </a:r>
            <a:r>
              <a:rPr lang="en-US" sz="54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54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về</a:t>
            </a:r>
            <a:r>
              <a:rPr lang="en-US" sz="5400" dirty="0"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US" sz="54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Hà</a:t>
            </a:r>
            <a:r>
              <a:rPr lang="en-US" sz="54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54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thấy</a:t>
            </a:r>
            <a:r>
              <a:rPr lang="en-US" sz="54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54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mấy</a:t>
            </a:r>
            <a:r>
              <a:rPr lang="en-US" sz="54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54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khóm</a:t>
            </a:r>
            <a:r>
              <a:rPr lang="en-US" sz="54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54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cúc</a:t>
            </a:r>
            <a:r>
              <a:rPr lang="en-US" sz="54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54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đã</a:t>
            </a:r>
            <a:r>
              <a:rPr lang="en-US" sz="54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54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nở</a:t>
            </a:r>
            <a:r>
              <a:rPr lang="en-US" sz="54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54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rực</a:t>
            </a:r>
            <a:r>
              <a:rPr lang="en-US" sz="54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54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rỡ</a:t>
            </a:r>
            <a:r>
              <a:rPr lang="en-US" sz="5400" dirty="0">
                <a:latin typeface="Tahoma" pitchFamily="34" charset="0"/>
                <a:ea typeface="Tahoma" pitchFamily="34" charset="0"/>
                <a:cs typeface="Tahoma" pitchFamily="34" charset="0"/>
              </a:rPr>
              <a:t>. </a:t>
            </a:r>
            <a:r>
              <a:rPr lang="en-US" sz="54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Hà</a:t>
            </a:r>
            <a:r>
              <a:rPr lang="en-US" sz="54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54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hái</a:t>
            </a:r>
            <a:r>
              <a:rPr lang="en-US" sz="54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54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cúc</a:t>
            </a:r>
            <a:r>
              <a:rPr lang="en-US" sz="5400" dirty="0"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US" sz="54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cắm</a:t>
            </a:r>
            <a:r>
              <a:rPr lang="en-US" sz="54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54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vào</a:t>
            </a:r>
            <a:r>
              <a:rPr lang="en-US" sz="54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54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cốc</a:t>
            </a:r>
            <a:r>
              <a:rPr lang="en-US" sz="54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54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rồi</a:t>
            </a:r>
            <a:r>
              <a:rPr lang="en-US" sz="54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54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để</a:t>
            </a:r>
            <a:r>
              <a:rPr lang="en-US" sz="54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54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ngay</a:t>
            </a:r>
            <a:r>
              <a:rPr lang="en-US" sz="54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54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ngắn</a:t>
            </a:r>
            <a:r>
              <a:rPr lang="en-US" sz="54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54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trên</a:t>
            </a:r>
            <a:r>
              <a:rPr lang="en-US" sz="54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54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bàn</a:t>
            </a:r>
            <a:r>
              <a:rPr lang="en-US" sz="54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54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học</a:t>
            </a:r>
            <a:r>
              <a:rPr lang="en-US" sz="5400" dirty="0">
                <a:latin typeface="Tahoma" pitchFamily="34" charset="0"/>
                <a:ea typeface="Tahoma" pitchFamily="34" charset="0"/>
                <a:cs typeface="Tahoma" pitchFamily="34" charset="0"/>
              </a:rPr>
              <a:t>. </a:t>
            </a:r>
            <a:r>
              <a:rPr lang="en-US" sz="54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Mẹ</a:t>
            </a:r>
            <a:r>
              <a:rPr lang="en-US" sz="54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54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tấm</a:t>
            </a:r>
            <a:r>
              <a:rPr lang="en-US" sz="54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54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tắc</a:t>
            </a:r>
            <a:r>
              <a:rPr lang="en-US" sz="54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54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khen</a:t>
            </a:r>
            <a:r>
              <a:rPr lang="en-US" sz="54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54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Hà</a:t>
            </a:r>
            <a:r>
              <a:rPr lang="en-US" sz="54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54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khéo</a:t>
            </a:r>
            <a:r>
              <a:rPr lang="en-US" sz="54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54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tay</a:t>
            </a:r>
            <a:r>
              <a:rPr lang="en-US" sz="5400" dirty="0"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</p:txBody>
      </p:sp>
      <p:sp>
        <p:nvSpPr>
          <p:cNvPr id="3" name="Oval 2"/>
          <p:cNvSpPr/>
          <p:nvPr/>
        </p:nvSpPr>
        <p:spPr>
          <a:xfrm>
            <a:off x="597048" y="847165"/>
            <a:ext cx="578224" cy="47064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4" name="Oval 3"/>
          <p:cNvSpPr/>
          <p:nvPr/>
        </p:nvSpPr>
        <p:spPr>
          <a:xfrm>
            <a:off x="4491317" y="2063157"/>
            <a:ext cx="578224" cy="47064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5" name="Oval 4"/>
          <p:cNvSpPr/>
          <p:nvPr/>
        </p:nvSpPr>
        <p:spPr>
          <a:xfrm>
            <a:off x="18824" y="4449956"/>
            <a:ext cx="578224" cy="47064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3</a:t>
            </a:r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4701091" y="2616068"/>
            <a:ext cx="268942" cy="61184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4781774" y="2616068"/>
            <a:ext cx="268942" cy="61184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11810033" y="3759573"/>
            <a:ext cx="268942" cy="61184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11890716" y="3759573"/>
            <a:ext cx="268942" cy="61184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9497484" y="4920603"/>
            <a:ext cx="268942" cy="61184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9578167" y="4920603"/>
            <a:ext cx="268942" cy="61184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4356846" y="1317812"/>
            <a:ext cx="268942" cy="61184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1392840" y="3838114"/>
            <a:ext cx="268942" cy="61184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5C66C321-CA8E-4198-9311-3394700C6781}"/>
              </a:ext>
            </a:extLst>
          </p:cNvPr>
          <p:cNvSpPr/>
          <p:nvPr/>
        </p:nvSpPr>
        <p:spPr>
          <a:xfrm>
            <a:off x="11014241" y="834472"/>
            <a:ext cx="1064734" cy="1169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5400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uc</a:t>
            </a:r>
            <a:endParaRPr lang="en-US" sz="5400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C82CEDC5-6D5A-4848-8A01-110FB14569D4}"/>
              </a:ext>
            </a:extLst>
          </p:cNvPr>
          <p:cNvSpPr/>
          <p:nvPr/>
        </p:nvSpPr>
        <p:spPr>
          <a:xfrm>
            <a:off x="7762261" y="2077225"/>
            <a:ext cx="1064734" cy="1169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5400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uc</a:t>
            </a:r>
            <a:endParaRPr lang="en-US" sz="5400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8B4687D8-24C6-4FFB-AA39-0316389EEE17}"/>
              </a:ext>
            </a:extLst>
          </p:cNvPr>
          <p:cNvSpPr/>
          <p:nvPr/>
        </p:nvSpPr>
        <p:spPr>
          <a:xfrm>
            <a:off x="2430604" y="843412"/>
            <a:ext cx="1064734" cy="1169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5400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oc</a:t>
            </a:r>
            <a:endParaRPr lang="en-US" sz="5400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0A951185-FF3C-40F6-A573-B008F9FBF5DC}"/>
              </a:ext>
            </a:extLst>
          </p:cNvPr>
          <p:cNvSpPr/>
          <p:nvPr/>
        </p:nvSpPr>
        <p:spPr>
          <a:xfrm>
            <a:off x="534709" y="3296455"/>
            <a:ext cx="1064734" cy="1169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5400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ôc</a:t>
            </a:r>
            <a:endParaRPr lang="en-US" sz="5400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57F8E8D3-BDEF-4587-A745-951898C79F6D}"/>
              </a:ext>
            </a:extLst>
          </p:cNvPr>
          <p:cNvSpPr/>
          <p:nvPr/>
        </p:nvSpPr>
        <p:spPr>
          <a:xfrm>
            <a:off x="10825982" y="3288926"/>
            <a:ext cx="1064734" cy="1169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5400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oc</a:t>
            </a:r>
            <a:endParaRPr lang="en-US" sz="5400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C227438E-7312-491B-8C8D-3B173DF57FB2}"/>
              </a:ext>
            </a:extLst>
          </p:cNvPr>
          <p:cNvSpPr/>
          <p:nvPr/>
        </p:nvSpPr>
        <p:spPr>
          <a:xfrm>
            <a:off x="2711066" y="2077225"/>
            <a:ext cx="1064734" cy="1169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5400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ưc</a:t>
            </a:r>
            <a:endParaRPr lang="en-US" sz="5400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3E7E493B-7641-4638-A52E-3DEE57B9BB0B}"/>
              </a:ext>
            </a:extLst>
          </p:cNvPr>
          <p:cNvCxnSpPr/>
          <p:nvPr/>
        </p:nvCxnSpPr>
        <p:spPr>
          <a:xfrm flipH="1">
            <a:off x="8826995" y="2533804"/>
            <a:ext cx="268942" cy="61184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6948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1DA205B3-F1B9-4D28-B4AA-13FE5BF815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80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503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551695" y="3171409"/>
            <a:ext cx="457200" cy="457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5507" t="10990" r="13476" b="21816"/>
          <a:stretch/>
        </p:blipFill>
        <p:spPr>
          <a:xfrm>
            <a:off x="609600" y="-11897"/>
            <a:ext cx="10668000" cy="452762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42900" y="4515729"/>
            <a:ext cx="112014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4000" dirty="0">
                <a:latin typeface="Tahoma" pitchFamily="34" charset="0"/>
                <a:ea typeface="Tahoma" pitchFamily="34" charset="0"/>
                <a:cs typeface="Tahoma" pitchFamily="34" charset="0"/>
              </a:rPr>
              <a:t>	</a:t>
            </a:r>
            <a:r>
              <a:rPr lang="en-US" sz="4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Đi</a:t>
            </a:r>
            <a:r>
              <a:rPr lang="en-US" sz="4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học</a:t>
            </a:r>
            <a:r>
              <a:rPr lang="en-US" sz="4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về</a:t>
            </a:r>
            <a:r>
              <a:rPr lang="en-US" sz="4000" dirty="0"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US" sz="4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Hà</a:t>
            </a:r>
            <a:r>
              <a:rPr lang="en-US" sz="4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thấy</a:t>
            </a:r>
            <a:r>
              <a:rPr lang="en-US" sz="4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mấy</a:t>
            </a:r>
            <a:r>
              <a:rPr lang="en-US" sz="4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khóm</a:t>
            </a:r>
            <a:r>
              <a:rPr lang="en-US" sz="4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cúc</a:t>
            </a:r>
            <a:r>
              <a:rPr lang="en-US" sz="4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đã</a:t>
            </a:r>
            <a:r>
              <a:rPr lang="en-US" sz="4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nở</a:t>
            </a:r>
            <a:r>
              <a:rPr lang="en-US" sz="4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rực</a:t>
            </a:r>
            <a:r>
              <a:rPr lang="en-US" sz="4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rỡ</a:t>
            </a:r>
            <a:r>
              <a:rPr lang="en-US" sz="4000" dirty="0">
                <a:latin typeface="Tahoma" pitchFamily="34" charset="0"/>
                <a:ea typeface="Tahoma" pitchFamily="34" charset="0"/>
                <a:cs typeface="Tahoma" pitchFamily="34" charset="0"/>
              </a:rPr>
              <a:t>. </a:t>
            </a:r>
            <a:r>
              <a:rPr lang="en-US" sz="4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Hà</a:t>
            </a:r>
            <a:r>
              <a:rPr lang="en-US" sz="4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hái</a:t>
            </a:r>
            <a:r>
              <a:rPr lang="en-US" sz="4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cúc</a:t>
            </a:r>
            <a:r>
              <a:rPr lang="en-US" sz="4000" dirty="0"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US" sz="4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cắm</a:t>
            </a:r>
            <a:r>
              <a:rPr lang="en-US" sz="4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vào</a:t>
            </a:r>
            <a:r>
              <a:rPr lang="en-US" sz="4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cốc</a:t>
            </a:r>
            <a:r>
              <a:rPr lang="en-US" sz="4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rồi</a:t>
            </a:r>
            <a:r>
              <a:rPr lang="en-US" sz="4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để</a:t>
            </a:r>
            <a:r>
              <a:rPr lang="en-US" sz="4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ngay</a:t>
            </a:r>
            <a:r>
              <a:rPr lang="en-US" sz="4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ngắn</a:t>
            </a:r>
            <a:r>
              <a:rPr lang="en-US" sz="4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trên</a:t>
            </a:r>
            <a:r>
              <a:rPr lang="en-US" sz="4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bàn</a:t>
            </a:r>
            <a:r>
              <a:rPr lang="en-US" sz="4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học</a:t>
            </a:r>
            <a:r>
              <a:rPr lang="en-US" sz="4000" dirty="0">
                <a:latin typeface="Tahoma" pitchFamily="34" charset="0"/>
                <a:ea typeface="Tahoma" pitchFamily="34" charset="0"/>
                <a:cs typeface="Tahoma" pitchFamily="34" charset="0"/>
              </a:rPr>
              <a:t>. </a:t>
            </a:r>
            <a:r>
              <a:rPr lang="en-US" sz="4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Mẹ</a:t>
            </a:r>
            <a:r>
              <a:rPr lang="en-US" sz="4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tấm</a:t>
            </a:r>
            <a:r>
              <a:rPr lang="en-US" sz="4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tắc</a:t>
            </a:r>
            <a:r>
              <a:rPr lang="en-US" sz="4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khen</a:t>
            </a:r>
            <a:r>
              <a:rPr lang="en-US" sz="4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Hà</a:t>
            </a:r>
            <a:r>
              <a:rPr lang="en-US" sz="4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khéo</a:t>
            </a:r>
            <a:r>
              <a:rPr lang="en-US" sz="4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tay</a:t>
            </a:r>
            <a:r>
              <a:rPr lang="en-US" sz="4000" dirty="0"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</p:txBody>
      </p:sp>
      <p:pic>
        <p:nvPicPr>
          <p:cNvPr id="11" name="Đi học về .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72800" y="61499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174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5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551695" y="3171409"/>
            <a:ext cx="457200" cy="457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Rectangle: Rounded Corners 8"/>
          <p:cNvSpPr/>
          <p:nvPr/>
        </p:nvSpPr>
        <p:spPr>
          <a:xfrm>
            <a:off x="1128314" y="148591"/>
            <a:ext cx="990600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latin typeface="Times New Roman" panose="02020603050405020304" charset="0"/>
                <a:cs typeface="Times New Roman" panose="02020603050405020304" charset="0"/>
              </a:rPr>
              <a:t>Nói</a:t>
            </a:r>
            <a:endParaRPr lang="en-US" sz="32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519083" y="148591"/>
            <a:ext cx="609600" cy="584415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5</a:t>
            </a:r>
            <a:endParaRPr lang="en-US" sz="3600" b="1" dirty="0">
              <a:solidFill>
                <a:schemeClr val="tx1"/>
              </a:solidFill>
              <a:latin typeface=".VnAvant" panose="020B7200000000000000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9076"/>
          <a:stretch/>
        </p:blipFill>
        <p:spPr>
          <a:xfrm>
            <a:off x="1490735" y="1349613"/>
            <a:ext cx="9753706" cy="550838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876800" y="440798"/>
            <a:ext cx="243047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Say </a:t>
            </a:r>
            <a:r>
              <a:rPr lang="en-US" sz="48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mê</a:t>
            </a:r>
            <a:endParaRPr lang="vi-VN" sz="2400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7" name="Picture 2056">
            <a:extLst>
              <a:ext uri="{FF2B5EF4-FFF2-40B4-BE49-F238E27FC236}">
                <a16:creationId xmlns:a16="http://schemas.microsoft.com/office/drawing/2014/main" xmlns="" id="{5E0A21CD-1F55-46B5-9A0E-0B12ECA18E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rcRect b="6812"/>
          <a:stretch/>
        </p:blipFill>
        <p:spPr>
          <a:xfrm>
            <a:off x="1142845" y="0"/>
            <a:ext cx="8925739" cy="6693131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0901FDF2-BADB-4EDD-A6C0-C8076AE344CF}"/>
              </a:ext>
            </a:extLst>
          </p:cNvPr>
          <p:cNvSpPr/>
          <p:nvPr/>
        </p:nvSpPr>
        <p:spPr>
          <a:xfrm>
            <a:off x="145774" y="79512"/>
            <a:ext cx="11900452" cy="6536242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1C28A516-6D99-4FDA-833B-D516998F067C}"/>
              </a:ext>
            </a:extLst>
          </p:cNvPr>
          <p:cNvGrpSpPr/>
          <p:nvPr/>
        </p:nvGrpSpPr>
        <p:grpSpPr>
          <a:xfrm>
            <a:off x="1676481" y="1743139"/>
            <a:ext cx="7858466" cy="3371721"/>
            <a:chOff x="2510420" y="3690433"/>
            <a:chExt cx="7026386" cy="3168509"/>
          </a:xfrm>
        </p:grpSpPr>
        <p:pic>
          <p:nvPicPr>
            <p:cNvPr id="28" name="图片 8">
              <a:extLst>
                <a:ext uri="{FF2B5EF4-FFF2-40B4-BE49-F238E27FC236}">
                  <a16:creationId xmlns:a16="http://schemas.microsoft.com/office/drawing/2014/main" xmlns="" id="{DEDA4D4B-8843-4535-99DE-0066A475F0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0420" y="3690433"/>
              <a:ext cx="7026386" cy="31685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FF1F35FE-1F4D-457E-9D2B-A63492D5C985}"/>
                </a:ext>
              </a:extLst>
            </p:cNvPr>
            <p:cNvSpPr txBox="1"/>
            <p:nvPr/>
          </p:nvSpPr>
          <p:spPr>
            <a:xfrm>
              <a:off x="3387166" y="5604609"/>
              <a:ext cx="6021485" cy="549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atin typeface="Arial-SGK-TV" pitchFamily="2" charset="0"/>
                  <a:cs typeface="Arial-SGK-TV" pitchFamily="2" charset="0"/>
                </a:rPr>
                <a:t>Tìm</a:t>
              </a:r>
              <a:r>
                <a:rPr lang="en-US" sz="3200" b="1" dirty="0"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b="1" dirty="0" err="1">
                  <a:latin typeface="Arial-SGK-TV" pitchFamily="2" charset="0"/>
                  <a:cs typeface="Arial-SGK-TV" pitchFamily="2" charset="0"/>
                </a:rPr>
                <a:t>tiếng</a:t>
              </a:r>
              <a:r>
                <a:rPr lang="en-US" sz="3200" b="1" dirty="0"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b="1" dirty="0" err="1">
                  <a:latin typeface="Arial-SGK-TV" pitchFamily="2" charset="0"/>
                  <a:cs typeface="Arial-SGK-TV" pitchFamily="2" charset="0"/>
                </a:rPr>
                <a:t>chứa</a:t>
              </a:r>
              <a:r>
                <a:rPr lang="en-US" sz="3200" b="1" dirty="0"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b="1" dirty="0" err="1">
                  <a:latin typeface="Arial-SGK-TV" pitchFamily="2" charset="0"/>
                  <a:cs typeface="Arial-SGK-TV" pitchFamily="2" charset="0"/>
                </a:rPr>
                <a:t>vần</a:t>
              </a:r>
              <a:r>
                <a:rPr lang="en-US" sz="3200" b="1" dirty="0"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b="1" dirty="0" err="1">
                  <a:solidFill>
                    <a:srgbClr val="FF0066"/>
                  </a:solidFill>
                  <a:latin typeface="Arial-SGK-TV" pitchFamily="2" charset="0"/>
                  <a:cs typeface="Arial-SGK-TV" pitchFamily="2" charset="0"/>
                </a:rPr>
                <a:t>oc</a:t>
              </a:r>
              <a:r>
                <a:rPr lang="en-US" sz="3200" b="1" dirty="0">
                  <a:latin typeface="Arial-SGK-TV" pitchFamily="2" charset="0"/>
                  <a:cs typeface="Arial-SGK-TV" pitchFamily="2" charset="0"/>
                </a:rPr>
                <a:t>, </a:t>
              </a:r>
              <a:r>
                <a:rPr lang="en-US" sz="3200" b="1" dirty="0" err="1">
                  <a:solidFill>
                    <a:srgbClr val="FF0066"/>
                  </a:solidFill>
                  <a:latin typeface="Arial-SGK-TV" pitchFamily="2" charset="0"/>
                  <a:cs typeface="Arial-SGK-TV" pitchFamily="2" charset="0"/>
                </a:rPr>
                <a:t>ôc</a:t>
              </a:r>
              <a:r>
                <a:rPr lang="en-US" sz="3200" b="1" dirty="0">
                  <a:latin typeface="Arial-SGK-TV" pitchFamily="2" charset="0"/>
                  <a:cs typeface="Arial-SGK-TV" pitchFamily="2" charset="0"/>
                </a:rPr>
                <a:t>, </a:t>
              </a:r>
              <a:r>
                <a:rPr lang="en-US" sz="3200" b="1" dirty="0" err="1">
                  <a:solidFill>
                    <a:srgbClr val="FF0066"/>
                  </a:solidFill>
                  <a:latin typeface="Arial-SGK-TV" pitchFamily="2" charset="0"/>
                  <a:cs typeface="Arial-SGK-TV" pitchFamily="2" charset="0"/>
                </a:rPr>
                <a:t>uc</a:t>
              </a:r>
              <a:r>
                <a:rPr lang="en-US" sz="3200" b="1" dirty="0">
                  <a:solidFill>
                    <a:srgbClr val="FF0066"/>
                  </a:solidFill>
                  <a:latin typeface="Arial-SGK-TV" pitchFamily="2" charset="0"/>
                  <a:cs typeface="Arial-SGK-TV" pitchFamily="2" charset="0"/>
                </a:rPr>
                <a:t>, </a:t>
              </a:r>
              <a:r>
                <a:rPr lang="en-US" sz="3200" b="1" dirty="0" err="1">
                  <a:solidFill>
                    <a:srgbClr val="FF0066"/>
                  </a:solidFill>
                  <a:latin typeface="Arial-SGK-TV" pitchFamily="2" charset="0"/>
                  <a:cs typeface="Arial-SGK-TV" pitchFamily="2" charset="0"/>
                </a:rPr>
                <a:t>ưc</a:t>
              </a:r>
              <a:endParaRPr lang="en-US" sz="3200" b="1" dirty="0">
                <a:solidFill>
                  <a:srgbClr val="FF0066"/>
                </a:solidFill>
                <a:latin typeface="Arial-SGK-TV" pitchFamily="2" charset="0"/>
                <a:cs typeface="Arial-SGK-TV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32499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5F4A31DE-20AB-4467-9E28-17B7D2EC65BB}"/>
              </a:ext>
            </a:extLst>
          </p:cNvPr>
          <p:cNvSpPr/>
          <p:nvPr/>
        </p:nvSpPr>
        <p:spPr>
          <a:xfrm>
            <a:off x="9389660" y="133065"/>
            <a:ext cx="1064525" cy="777923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2573324-EEE3-4DEC-A130-D428E7F646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3065"/>
            <a:ext cx="12191999" cy="6591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2718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ảnh có liên qu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entagon 5">
            <a:hlinkClick r:id="rId5" action="ppaction://hlinksldjump"/>
          </p:cNvPr>
          <p:cNvSpPr/>
          <p:nvPr/>
        </p:nvSpPr>
        <p:spPr>
          <a:xfrm>
            <a:off x="8155545" y="5717384"/>
            <a:ext cx="2231174" cy="743725"/>
          </a:xfrm>
          <a:prstGeom prst="homePlate">
            <a:avLst/>
          </a:prstGeom>
          <a:solidFill>
            <a:srgbClr val="FFFF00"/>
          </a:solidFill>
          <a:ln w="57150" cmpd="dbl"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54" dirty="0" err="1">
                <a:solidFill>
                  <a:srgbClr val="FF0000"/>
                </a:solidFill>
              </a:rPr>
              <a:t>Chơi</a:t>
            </a:r>
            <a:endParaRPr lang="en-US" sz="4054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 rot="20557504">
            <a:off x="2311158" y="4492392"/>
            <a:ext cx="7772390" cy="11321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757" dirty="0" err="1">
                <a:solidFill>
                  <a:srgbClr val="CC0099"/>
                </a:solidFill>
                <a:latin typeface="UTM Showcard" panose="02040603050506020204" pitchFamily="18" charset="0"/>
              </a:rPr>
              <a:t>Cánh</a:t>
            </a:r>
            <a:r>
              <a:rPr lang="en-US" sz="6757" dirty="0">
                <a:solidFill>
                  <a:srgbClr val="CC0099"/>
                </a:solidFill>
                <a:latin typeface="UTM Showcard" panose="02040603050506020204" pitchFamily="18" charset="0"/>
              </a:rPr>
              <a:t> </a:t>
            </a:r>
            <a:r>
              <a:rPr lang="en-US" sz="6757" dirty="0" err="1">
                <a:solidFill>
                  <a:srgbClr val="CC0099"/>
                </a:solidFill>
                <a:latin typeface="UTM Showcard" panose="02040603050506020204" pitchFamily="18" charset="0"/>
              </a:rPr>
              <a:t>cụt</a:t>
            </a:r>
            <a:r>
              <a:rPr lang="en-US" sz="6757" dirty="0">
                <a:solidFill>
                  <a:srgbClr val="CC0099"/>
                </a:solidFill>
                <a:latin typeface="UTM Showcard" panose="02040603050506020204" pitchFamily="18" charset="0"/>
              </a:rPr>
              <a:t> </a:t>
            </a:r>
            <a:r>
              <a:rPr lang="en-US" sz="6757" dirty="0" err="1">
                <a:solidFill>
                  <a:srgbClr val="CC0099"/>
                </a:solidFill>
                <a:latin typeface="UTM Showcard" panose="02040603050506020204" pitchFamily="18" charset="0"/>
              </a:rPr>
              <a:t>về</a:t>
            </a:r>
            <a:r>
              <a:rPr lang="en-US" sz="6757" dirty="0">
                <a:solidFill>
                  <a:srgbClr val="CC0099"/>
                </a:solidFill>
                <a:latin typeface="UTM Showcard" panose="02040603050506020204" pitchFamily="18" charset="0"/>
              </a:rPr>
              <a:t> </a:t>
            </a:r>
            <a:r>
              <a:rPr lang="en-US" sz="6757">
                <a:solidFill>
                  <a:srgbClr val="CC0099"/>
                </a:solidFill>
                <a:latin typeface="UTM Showcard" panose="02040603050506020204" pitchFamily="18" charset="0"/>
              </a:rPr>
              <a:t>nhà</a:t>
            </a:r>
            <a:endParaRPr lang="en-US" sz="6757" dirty="0">
              <a:solidFill>
                <a:srgbClr val="CC0099"/>
              </a:solidFill>
              <a:latin typeface="UTM Showcard" panose="02040603050506020204" pitchFamily="18" charset="0"/>
            </a:endParaRPr>
          </a:p>
        </p:txBody>
      </p:sp>
      <p:pic>
        <p:nvPicPr>
          <p:cNvPr id="8" name="Donkey Kong Theme song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9419.02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482815" y="5860408"/>
            <a:ext cx="457677" cy="457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378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71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 animBg="1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giphy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7" y="2928937"/>
            <a:ext cx="12155563" cy="3929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ADMIN\Desktop\25287107_1503553876407376_365816523_na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0841" l="0" r="100000">
                        <a14:foregroundMark x1="21700" y1="89489" x2="63700" y2="89940"/>
                        <a14:backgroundMark x1="33700" y1="92042" x2="61900" y2="915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8866" y="-407896"/>
            <a:ext cx="12148541" cy="6343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" descr="C:\Users\ADMIN\Desktop\Untitled (a2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92290" y="1947710"/>
            <a:ext cx="6589713" cy="2190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 descr="C:\Users\ADMIN\Desktop\Untitled (a2)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599" y="2000251"/>
            <a:ext cx="3240087" cy="2190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 descr="C:\Users\ADMIN\Desktop\Untitled (a2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2000251"/>
            <a:ext cx="4724400" cy="2190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8" descr="C:\Users\ADMIN\Desktop\Untitlead (7)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110" y="1630666"/>
            <a:ext cx="1327150" cy="1352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7" descr="C:\Users\ADMIN\Desktop\Untitlead (6)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3100" y="1095376"/>
            <a:ext cx="927100" cy="1352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7" descr="C:\Users\ADMIN\Desktop\Untitlead (6)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972301" y="1085851"/>
            <a:ext cx="936876" cy="1352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6" name="Rounded Rectangle 95">
            <a:hlinkClick r:id="rId11" action="ppaction://hlinksldjump"/>
          </p:cNvPr>
          <p:cNvSpPr/>
          <p:nvPr/>
        </p:nvSpPr>
        <p:spPr>
          <a:xfrm>
            <a:off x="1874668" y="922245"/>
            <a:ext cx="1144315" cy="356568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8474" tIns="49237" rIns="98474" bIns="49237" rtlCol="0" anchor="ctr"/>
          <a:lstStyle/>
          <a:p>
            <a:pPr algn="ctr"/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129" name="Picture 4" descr="C:\Users\ADMIN\Desktop\Untitlead (3)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2860" y="1617761"/>
            <a:ext cx="1352550" cy="133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0" name="Picture 4" descr="C:\Users\ADMIN\Desktop\Untitlead (3)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1574" y="1126175"/>
            <a:ext cx="1352550" cy="133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2" name="Picture 4" descr="C:\Users\ADMIN\Desktop\Untitlead (3)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050" y="1181101"/>
            <a:ext cx="1352550" cy="133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Donkey Kong Theme song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6923.0416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82815" y="5860408"/>
            <a:ext cx="457677" cy="457677"/>
          </a:xfrm>
          <a:prstGeom prst="rect">
            <a:avLst/>
          </a:prstGeom>
        </p:spPr>
      </p:pic>
      <p:sp>
        <p:nvSpPr>
          <p:cNvPr id="95" name="Rounded Rectangle 95">
            <a:hlinkClick r:id="rId14" action="ppaction://hlinksldjump"/>
            <a:extLst>
              <a:ext uri="{FF2B5EF4-FFF2-40B4-BE49-F238E27FC236}">
                <a16:creationId xmlns:a16="http://schemas.microsoft.com/office/drawing/2014/main" xmlns="" id="{A483FBD6-82EA-42CB-AA9E-B74CB09F0BC7}"/>
              </a:ext>
            </a:extLst>
          </p:cNvPr>
          <p:cNvSpPr/>
          <p:nvPr/>
        </p:nvSpPr>
        <p:spPr>
          <a:xfrm>
            <a:off x="6972301" y="594932"/>
            <a:ext cx="1144315" cy="356568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8474" tIns="49237" rIns="98474" bIns="49237" rtlCol="0" anchor="ctr"/>
          <a:lstStyle/>
          <a:p>
            <a:pPr algn="ctr"/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02" name="Rounded Rectangle 95">
            <a:hlinkClick r:id="rId15" action="ppaction://hlinksldjump"/>
            <a:extLst>
              <a:ext uri="{FF2B5EF4-FFF2-40B4-BE49-F238E27FC236}">
                <a16:creationId xmlns:a16="http://schemas.microsoft.com/office/drawing/2014/main" xmlns="" id="{393820AF-90C5-4F73-BCB0-677AE75AD68B}"/>
              </a:ext>
            </a:extLst>
          </p:cNvPr>
          <p:cNvSpPr/>
          <p:nvPr/>
        </p:nvSpPr>
        <p:spPr>
          <a:xfrm>
            <a:off x="4302517" y="584023"/>
            <a:ext cx="1144315" cy="356568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8474" tIns="49237" rIns="98474" bIns="49237" rtlCol="0" anchor="ctr"/>
          <a:lstStyle/>
          <a:p>
            <a:pPr algn="ctr"/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106" name="Picture 7" descr="C:\Users\ADMIN\Desktop\Untitlead (6).png">
            <a:hlinkClick r:id="rId16" action="ppaction://hlinksldjump"/>
            <a:extLst>
              <a:ext uri="{FF2B5EF4-FFF2-40B4-BE49-F238E27FC236}">
                <a16:creationId xmlns:a16="http://schemas.microsoft.com/office/drawing/2014/main" xmlns="" id="{FF11B100-028A-4C0D-8BFA-6E0A6E8706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4900" y="5412970"/>
            <a:ext cx="927100" cy="1352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4438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85185E-6 L 0.00104 0.94815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47407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44444E-6 L 0.00105 0.97361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48681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 L -0.00104 0.93611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46806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audio>
              <p:cMediaNode vol="80000" numSld="23">
                <p:cTn id="7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3"/>
                </p:tgtEl>
              </p:cMediaNode>
            </p:audio>
          </p:childTnLst>
        </p:cTn>
      </p:par>
    </p:tnLst>
    <p:bldLst>
      <p:bldP spid="96" grpId="0" animBg="1"/>
      <p:bldP spid="95" grpId="0" animBg="1"/>
      <p:bldP spid="10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ADMIN\Desktop\Untitlead (3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098" y="798104"/>
            <a:ext cx="1741018" cy="1716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crushed-ice-frame-white-background-5463669a2 (a2a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2042" y="405350"/>
            <a:ext cx="7948759" cy="258853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ADMIN\Desktop\crushed-ice-frame-white-background-5463669a2 (a2a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2042" y="3366267"/>
            <a:ext cx="7948759" cy="243898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ADMIN\Desktop\Untitled1 (2)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1590" y="5324720"/>
            <a:ext cx="1781175" cy="1485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95700" y="1052747"/>
            <a:ext cx="4800600" cy="1330542"/>
          </a:xfrm>
          <a:prstGeom prst="rect">
            <a:avLst/>
          </a:prstGeom>
          <a:noFill/>
        </p:spPr>
        <p:txBody>
          <a:bodyPr wrap="square" lIns="98474" tIns="49237" rIns="98474" bIns="49237" rtlCol="0">
            <a:spAutoFit/>
          </a:bodyPr>
          <a:lstStyle/>
          <a:p>
            <a:pPr algn="ctr"/>
            <a:r>
              <a:rPr lang="en-US" sz="8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nhà</a:t>
            </a:r>
            <a:r>
              <a:rPr lang="en-US" sz="80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8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gác</a:t>
            </a:r>
            <a:endParaRPr lang="en-US" sz="8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8365DA45-D045-44C0-BF23-21316988831E}"/>
              </a:ext>
            </a:extLst>
          </p:cNvPr>
          <p:cNvSpPr/>
          <p:nvPr/>
        </p:nvSpPr>
        <p:spPr>
          <a:xfrm>
            <a:off x="793136" y="1473160"/>
            <a:ext cx="1026942" cy="3376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Đọc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53CF604-B549-4696-A6C2-824DC64D5E6D}"/>
              </a:ext>
            </a:extLst>
          </p:cNvPr>
          <p:cNvSpPr txBox="1"/>
          <p:nvPr/>
        </p:nvSpPr>
        <p:spPr>
          <a:xfrm>
            <a:off x="3695700" y="3920489"/>
            <a:ext cx="4800600" cy="1330542"/>
          </a:xfrm>
          <a:prstGeom prst="rect">
            <a:avLst/>
          </a:prstGeom>
          <a:noFill/>
        </p:spPr>
        <p:txBody>
          <a:bodyPr wrap="square" lIns="98474" tIns="49237" rIns="98474" bIns="49237" rtlCol="0">
            <a:spAutoFit/>
          </a:bodyPr>
          <a:lstStyle/>
          <a:p>
            <a:pPr algn="ctr"/>
            <a:r>
              <a:rPr lang="en-US" sz="8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củ</a:t>
            </a:r>
            <a:r>
              <a:rPr lang="en-US" sz="80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8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lạc</a:t>
            </a:r>
            <a:endParaRPr lang="en-US" sz="8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96555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ADMIN\Desktop\Untitlead (3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098" y="798104"/>
            <a:ext cx="1741018" cy="1716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crushed-ice-frame-white-background-5463669a2 (a2a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2042" y="405350"/>
            <a:ext cx="7948759" cy="258853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ADMIN\Desktop\crushed-ice-frame-white-background-5463669a2 (a2a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2042" y="3366267"/>
            <a:ext cx="7948759" cy="243898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ADMIN\Desktop\Untitled1 (2)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1590" y="5324720"/>
            <a:ext cx="1781175" cy="1485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95700" y="1052747"/>
            <a:ext cx="4800600" cy="1330542"/>
          </a:xfrm>
          <a:prstGeom prst="rect">
            <a:avLst/>
          </a:prstGeom>
          <a:noFill/>
        </p:spPr>
        <p:txBody>
          <a:bodyPr wrap="square" lIns="98474" tIns="49237" rIns="98474" bIns="49237" rtlCol="0">
            <a:spAutoFit/>
          </a:bodyPr>
          <a:lstStyle/>
          <a:p>
            <a:pPr algn="ctr"/>
            <a:r>
              <a:rPr lang="en-US" sz="8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tắc</a:t>
            </a:r>
            <a:r>
              <a:rPr lang="en-US" sz="80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8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kè</a:t>
            </a:r>
            <a:endParaRPr lang="en-US" sz="8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8365DA45-D045-44C0-BF23-21316988831E}"/>
              </a:ext>
            </a:extLst>
          </p:cNvPr>
          <p:cNvSpPr/>
          <p:nvPr/>
        </p:nvSpPr>
        <p:spPr>
          <a:xfrm>
            <a:off x="793136" y="1473160"/>
            <a:ext cx="1026942" cy="3376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Đọc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53CF604-B549-4696-A6C2-824DC64D5E6D}"/>
              </a:ext>
            </a:extLst>
          </p:cNvPr>
          <p:cNvSpPr txBox="1"/>
          <p:nvPr/>
        </p:nvSpPr>
        <p:spPr>
          <a:xfrm>
            <a:off x="3695700" y="3920489"/>
            <a:ext cx="4800600" cy="1330542"/>
          </a:xfrm>
          <a:prstGeom prst="rect">
            <a:avLst/>
          </a:prstGeom>
          <a:noFill/>
        </p:spPr>
        <p:txBody>
          <a:bodyPr wrap="square" lIns="98474" tIns="49237" rIns="98474" bIns="49237" rtlCol="0">
            <a:spAutoFit/>
          </a:bodyPr>
          <a:lstStyle/>
          <a:p>
            <a:pPr algn="ctr"/>
            <a:r>
              <a:rPr lang="en-US" sz="8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thắc</a:t>
            </a:r>
            <a:r>
              <a:rPr lang="en-US" sz="80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8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mắc</a:t>
            </a:r>
            <a:endParaRPr lang="en-US" sz="8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64700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ADMIN\Desktop\Untitlead (3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098" y="798104"/>
            <a:ext cx="1741018" cy="1716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crushed-ice-frame-white-background-5463669a2 (a2a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2042" y="405350"/>
            <a:ext cx="7948759" cy="258853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ADMIN\Desktop\crushed-ice-frame-white-background-5463669a2 (a2a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2042" y="3366267"/>
            <a:ext cx="7948759" cy="243898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ADMIN\Desktop\Untitled1 (2)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1590" y="5324720"/>
            <a:ext cx="1781175" cy="1485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95700" y="1052747"/>
            <a:ext cx="4800600" cy="1330542"/>
          </a:xfrm>
          <a:prstGeom prst="rect">
            <a:avLst/>
          </a:prstGeom>
          <a:noFill/>
        </p:spPr>
        <p:txBody>
          <a:bodyPr wrap="square" lIns="98474" tIns="49237" rIns="98474" bIns="49237" rtlCol="0">
            <a:spAutoFit/>
          </a:bodyPr>
          <a:lstStyle/>
          <a:p>
            <a:pPr algn="ctr"/>
            <a:r>
              <a:rPr lang="en-US" sz="8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bậc</a:t>
            </a:r>
            <a:r>
              <a:rPr lang="en-US" sz="80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8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thềm</a:t>
            </a:r>
            <a:endParaRPr lang="en-US" sz="8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8365DA45-D045-44C0-BF23-21316988831E}"/>
              </a:ext>
            </a:extLst>
          </p:cNvPr>
          <p:cNvSpPr/>
          <p:nvPr/>
        </p:nvSpPr>
        <p:spPr>
          <a:xfrm>
            <a:off x="793136" y="1473160"/>
            <a:ext cx="1026942" cy="3376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Đọc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53CF604-B549-4696-A6C2-824DC64D5E6D}"/>
              </a:ext>
            </a:extLst>
          </p:cNvPr>
          <p:cNvSpPr txBox="1"/>
          <p:nvPr/>
        </p:nvSpPr>
        <p:spPr>
          <a:xfrm>
            <a:off x="3695700" y="3920489"/>
            <a:ext cx="5462368" cy="1330542"/>
          </a:xfrm>
          <a:prstGeom prst="rect">
            <a:avLst/>
          </a:prstGeom>
          <a:noFill/>
        </p:spPr>
        <p:txBody>
          <a:bodyPr wrap="square" lIns="98474" tIns="49237" rIns="98474" bIns="49237" rtlCol="0">
            <a:spAutoFit/>
          </a:bodyPr>
          <a:lstStyle/>
          <a:p>
            <a:pPr algn="ctr"/>
            <a:r>
              <a:rPr lang="en-US" sz="8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nhấc</a:t>
            </a:r>
            <a:r>
              <a:rPr lang="en-US" sz="80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8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chân</a:t>
            </a:r>
            <a:endParaRPr lang="en-US" sz="8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25073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D961E827-04BC-4E75-8ED3-991E06B75B28}"/>
              </a:ext>
            </a:extLst>
          </p:cNvPr>
          <p:cNvGrpSpPr/>
          <p:nvPr/>
        </p:nvGrpSpPr>
        <p:grpSpPr>
          <a:xfrm>
            <a:off x="0" y="-1"/>
            <a:ext cx="12192000" cy="5401995"/>
            <a:chOff x="0" y="-1"/>
            <a:chExt cx="12192000" cy="5401995"/>
          </a:xfrm>
        </p:grpSpPr>
        <p:pic>
          <p:nvPicPr>
            <p:cNvPr id="7" name="Picture 2" descr="D:\Users\TV1-T1\107.jpg">
              <a:extLst>
                <a:ext uri="{FF2B5EF4-FFF2-40B4-BE49-F238E27FC236}">
                  <a16:creationId xmlns:a16="http://schemas.microsoft.com/office/drawing/2014/main" xmlns="" id="{FBFE973A-4EF4-4B4D-AFAF-1FE40E98C8B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1" b="68485"/>
            <a:stretch/>
          </p:blipFill>
          <p:spPr bwMode="auto">
            <a:xfrm>
              <a:off x="0" y="-1"/>
              <a:ext cx="12192000" cy="53597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xmlns="" id="{BD13F238-DEF4-4D56-8737-0C173E8940EE}"/>
                </a:ext>
              </a:extLst>
            </p:cNvPr>
            <p:cNvSpPr/>
            <p:nvPr/>
          </p:nvSpPr>
          <p:spPr>
            <a:xfrm>
              <a:off x="0" y="5078437"/>
              <a:ext cx="7005711" cy="32355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358EB97D-3C6A-4365-8C74-901054B5D2B1}"/>
              </a:ext>
            </a:extLst>
          </p:cNvPr>
          <p:cNvSpPr/>
          <p:nvPr/>
        </p:nvSpPr>
        <p:spPr>
          <a:xfrm>
            <a:off x="84629" y="4951987"/>
            <a:ext cx="8153637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400" dirty="0">
                <a:solidFill>
                  <a:srgbClr val="000000"/>
                </a:solidFill>
                <a:latin typeface="Arial-SGK-TV" pitchFamily="2" charset="0"/>
                <a:ea typeface="Tahoma" pitchFamily="34" charset="0"/>
                <a:cs typeface="Arial-SGK-TV" pitchFamily="2" charset="0"/>
              </a:rPr>
              <a:t>	Ở </a:t>
            </a:r>
            <a:r>
              <a:rPr lang="en-US" sz="4400" dirty="0" err="1">
                <a:solidFill>
                  <a:srgbClr val="000000"/>
                </a:solidFill>
                <a:latin typeface="Arial-SGK-TV" pitchFamily="2" charset="0"/>
                <a:ea typeface="Tahoma" pitchFamily="34" charset="0"/>
                <a:cs typeface="Arial-SGK-TV" pitchFamily="2" charset="0"/>
              </a:rPr>
              <a:t>góc</a:t>
            </a:r>
            <a:r>
              <a:rPr lang="en-US" sz="4400" dirty="0">
                <a:solidFill>
                  <a:srgbClr val="000000"/>
                </a:solidFill>
                <a:latin typeface="Arial-SGK-TV" pitchFamily="2" charset="0"/>
                <a:ea typeface="Tahoma" pitchFamily="34" charset="0"/>
                <a:cs typeface="Arial-SGK-TV" pitchFamily="2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-SGK-TV" pitchFamily="2" charset="0"/>
                <a:ea typeface="Tahoma" pitchFamily="34" charset="0"/>
                <a:cs typeface="Arial-SGK-TV" pitchFamily="2" charset="0"/>
              </a:rPr>
              <a:t>vườn</a:t>
            </a:r>
            <a:r>
              <a:rPr lang="en-US" sz="4400" dirty="0">
                <a:solidFill>
                  <a:srgbClr val="000000"/>
                </a:solidFill>
                <a:latin typeface="Arial-SGK-TV" pitchFamily="2" charset="0"/>
                <a:ea typeface="Tahoma" pitchFamily="34" charset="0"/>
                <a:cs typeface="Arial-SGK-TV" pitchFamily="2" charset="0"/>
              </a:rPr>
              <a:t>, </a:t>
            </a:r>
            <a:r>
              <a:rPr lang="en-US" sz="4400" dirty="0" err="1">
                <a:solidFill>
                  <a:srgbClr val="000000"/>
                </a:solidFill>
                <a:latin typeface="Arial-SGK-TV" pitchFamily="2" charset="0"/>
                <a:ea typeface="Tahoma" pitchFamily="34" charset="0"/>
                <a:cs typeface="Arial-SGK-TV" pitchFamily="2" charset="0"/>
              </a:rPr>
              <a:t>cạnh</a:t>
            </a:r>
            <a:r>
              <a:rPr lang="en-US" sz="4400" dirty="0">
                <a:solidFill>
                  <a:srgbClr val="000000"/>
                </a:solidFill>
                <a:latin typeface="Arial-SGK-TV" pitchFamily="2" charset="0"/>
                <a:ea typeface="Tahoma" pitchFamily="34" charset="0"/>
                <a:cs typeface="Arial-SGK-TV" pitchFamily="2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-SGK-TV" pitchFamily="2" charset="0"/>
                <a:ea typeface="Tahoma" pitchFamily="34" charset="0"/>
                <a:cs typeface="Arial-SGK-TV" pitchFamily="2" charset="0"/>
              </a:rPr>
              <a:t>gốc</a:t>
            </a:r>
            <a:r>
              <a:rPr lang="en-US" sz="4400" dirty="0">
                <a:solidFill>
                  <a:srgbClr val="000000"/>
                </a:solidFill>
                <a:latin typeface="Arial-SGK-TV" pitchFamily="2" charset="0"/>
                <a:ea typeface="Tahoma" pitchFamily="34" charset="0"/>
                <a:cs typeface="Arial-SGK-TV" pitchFamily="2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-SGK-TV" pitchFamily="2" charset="0"/>
                <a:ea typeface="Tahoma" pitchFamily="34" charset="0"/>
                <a:cs typeface="Arial-SGK-TV" pitchFamily="2" charset="0"/>
              </a:rPr>
              <a:t>cau</a:t>
            </a:r>
            <a:r>
              <a:rPr lang="en-US" sz="4400" dirty="0">
                <a:solidFill>
                  <a:srgbClr val="000000"/>
                </a:solidFill>
                <a:latin typeface="Arial-SGK-TV" pitchFamily="2" charset="0"/>
                <a:ea typeface="Tahoma" pitchFamily="34" charset="0"/>
                <a:cs typeface="Arial-SGK-TV" pitchFamily="2" charset="0"/>
              </a:rPr>
              <a:t>, </a:t>
            </a:r>
            <a:r>
              <a:rPr lang="en-US" sz="4400" dirty="0" err="1">
                <a:solidFill>
                  <a:srgbClr val="000000"/>
                </a:solidFill>
                <a:latin typeface="Arial-SGK-TV" pitchFamily="2" charset="0"/>
                <a:ea typeface="Tahoma" pitchFamily="34" charset="0"/>
                <a:cs typeface="Arial-SGK-TV" pitchFamily="2" charset="0"/>
              </a:rPr>
              <a:t>khóm</a:t>
            </a:r>
            <a:r>
              <a:rPr lang="en-US" sz="4400" dirty="0">
                <a:solidFill>
                  <a:srgbClr val="000000"/>
                </a:solidFill>
                <a:latin typeface="Arial-SGK-TV" pitchFamily="2" charset="0"/>
                <a:ea typeface="Tahoma" pitchFamily="34" charset="0"/>
                <a:cs typeface="Arial-SGK-TV" pitchFamily="2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-SGK-TV" pitchFamily="2" charset="0"/>
                <a:ea typeface="Tahoma" pitchFamily="34" charset="0"/>
                <a:cs typeface="Arial-SGK-TV" pitchFamily="2" charset="0"/>
              </a:rPr>
              <a:t>cúc</a:t>
            </a:r>
            <a:r>
              <a:rPr lang="en-US" sz="4400" dirty="0">
                <a:solidFill>
                  <a:srgbClr val="000000"/>
                </a:solidFill>
                <a:latin typeface="Arial-SGK-TV" pitchFamily="2" charset="0"/>
                <a:ea typeface="Tahoma" pitchFamily="34" charset="0"/>
                <a:cs typeface="Arial-SGK-TV" pitchFamily="2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-SGK-TV" pitchFamily="2" charset="0"/>
                <a:ea typeface="Tahoma" pitchFamily="34" charset="0"/>
                <a:cs typeface="Arial-SGK-TV" pitchFamily="2" charset="0"/>
              </a:rPr>
              <a:t>nở</a:t>
            </a:r>
            <a:r>
              <a:rPr lang="en-US" sz="4400" dirty="0">
                <a:solidFill>
                  <a:srgbClr val="000000"/>
                </a:solidFill>
                <a:latin typeface="Arial-SGK-TV" pitchFamily="2" charset="0"/>
                <a:ea typeface="Tahoma" pitchFamily="34" charset="0"/>
                <a:cs typeface="Arial-SGK-TV" pitchFamily="2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-SGK-TV" pitchFamily="2" charset="0"/>
                <a:ea typeface="Tahoma" pitchFamily="34" charset="0"/>
                <a:cs typeface="Arial-SGK-TV" pitchFamily="2" charset="0"/>
              </a:rPr>
              <a:t>hoa</a:t>
            </a:r>
            <a:r>
              <a:rPr lang="en-US" sz="4400" dirty="0">
                <a:solidFill>
                  <a:srgbClr val="000000"/>
                </a:solidFill>
                <a:latin typeface="Arial-SGK-TV" pitchFamily="2" charset="0"/>
                <a:ea typeface="Tahoma" pitchFamily="34" charset="0"/>
                <a:cs typeface="Arial-SGK-TV" pitchFamily="2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-SGK-TV" pitchFamily="2" charset="0"/>
                <a:ea typeface="Tahoma" pitchFamily="34" charset="0"/>
                <a:cs typeface="Arial-SGK-TV" pitchFamily="2" charset="0"/>
              </a:rPr>
              <a:t>vàng</a:t>
            </a:r>
            <a:r>
              <a:rPr lang="en-US" sz="4400" dirty="0">
                <a:solidFill>
                  <a:srgbClr val="000000"/>
                </a:solidFill>
                <a:latin typeface="Arial-SGK-TV" pitchFamily="2" charset="0"/>
                <a:ea typeface="Tahoma" pitchFamily="34" charset="0"/>
                <a:cs typeface="Arial-SGK-TV" pitchFamily="2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-SGK-TV" pitchFamily="2" charset="0"/>
                <a:ea typeface="Tahoma" pitchFamily="34" charset="0"/>
                <a:cs typeface="Arial-SGK-TV" pitchFamily="2" charset="0"/>
              </a:rPr>
              <a:t>rực</a:t>
            </a:r>
            <a:r>
              <a:rPr lang="en-US" sz="4400" dirty="0">
                <a:solidFill>
                  <a:srgbClr val="000000"/>
                </a:solidFill>
                <a:latin typeface="Arial-SGK-TV" pitchFamily="2" charset="0"/>
                <a:ea typeface="Tahoma" pitchFamily="34" charset="0"/>
                <a:cs typeface="Arial-SGK-TV" pitchFamily="2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581CD91-BA69-497D-AEF7-56B150D8064E}"/>
              </a:ext>
            </a:extLst>
          </p:cNvPr>
          <p:cNvSpPr txBox="1"/>
          <p:nvPr/>
        </p:nvSpPr>
        <p:spPr>
          <a:xfrm flipH="1">
            <a:off x="1951603" y="4951987"/>
            <a:ext cx="9267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66"/>
                </a:solidFill>
                <a:latin typeface="Arial-SGK-TV" pitchFamily="2" charset="0"/>
                <a:cs typeface="Arial-SGK-TV" pitchFamily="2" charset="0"/>
              </a:rPr>
              <a:t>oc</a:t>
            </a:r>
            <a:endParaRPr lang="en-US" sz="4400" dirty="0">
              <a:solidFill>
                <a:srgbClr val="FF0066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03519FFF-3BC5-4798-A8FD-CC61BCFAD59A}"/>
              </a:ext>
            </a:extLst>
          </p:cNvPr>
          <p:cNvSpPr txBox="1"/>
          <p:nvPr/>
        </p:nvSpPr>
        <p:spPr>
          <a:xfrm flipH="1">
            <a:off x="5902786" y="4951987"/>
            <a:ext cx="8477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66"/>
                </a:solidFill>
                <a:latin typeface="Arial-SGK-TV" pitchFamily="2" charset="0"/>
                <a:cs typeface="Arial-SGK-TV" pitchFamily="2" charset="0"/>
              </a:rPr>
              <a:t>ôc</a:t>
            </a:r>
            <a:endParaRPr lang="en-US" sz="4400" dirty="0">
              <a:solidFill>
                <a:srgbClr val="FF0066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0A1FD03B-E46D-4801-93D6-A4DC93C39161}"/>
              </a:ext>
            </a:extLst>
          </p:cNvPr>
          <p:cNvSpPr txBox="1"/>
          <p:nvPr/>
        </p:nvSpPr>
        <p:spPr>
          <a:xfrm flipH="1">
            <a:off x="1895331" y="5611066"/>
            <a:ext cx="8477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66"/>
                </a:solidFill>
                <a:latin typeface="Arial-SGK-TV" pitchFamily="2" charset="0"/>
                <a:cs typeface="Arial-SGK-TV" pitchFamily="2" charset="0"/>
              </a:rPr>
              <a:t>uc</a:t>
            </a:r>
            <a:endParaRPr lang="en-US" sz="4400" dirty="0">
              <a:solidFill>
                <a:srgbClr val="FF0066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9B3EBBBE-7A1B-455A-BBC2-4DA47B4DA863}"/>
              </a:ext>
            </a:extLst>
          </p:cNvPr>
          <p:cNvSpPr txBox="1"/>
          <p:nvPr/>
        </p:nvSpPr>
        <p:spPr>
          <a:xfrm flipH="1">
            <a:off x="6096000" y="5611066"/>
            <a:ext cx="8477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66"/>
                </a:solidFill>
                <a:latin typeface="Arial-SGK-TV" pitchFamily="2" charset="0"/>
                <a:cs typeface="Arial-SGK-TV" pitchFamily="2" charset="0"/>
              </a:rPr>
              <a:t>ưc</a:t>
            </a:r>
            <a:endParaRPr lang="en-US" sz="4400" dirty="0">
              <a:solidFill>
                <a:srgbClr val="FF0066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7742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repeatCount="200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repeatCount="2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repeatCount="2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repeatCount="2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4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DB83B7F8-357E-4085-8B9E-BB572BCF3B9C}"/>
              </a:ext>
            </a:extLst>
          </p:cNvPr>
          <p:cNvSpPr/>
          <p:nvPr/>
        </p:nvSpPr>
        <p:spPr>
          <a:xfrm>
            <a:off x="416839" y="795082"/>
            <a:ext cx="2115346" cy="1443612"/>
          </a:xfrm>
          <a:prstGeom prst="rect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oc</a:t>
            </a:r>
            <a:endParaRPr lang="en-US" sz="130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AE7DCD7B-DC7D-4DC9-8159-22713F88C9A0}"/>
              </a:ext>
            </a:extLst>
          </p:cNvPr>
          <p:cNvSpPr/>
          <p:nvPr/>
        </p:nvSpPr>
        <p:spPr>
          <a:xfrm>
            <a:off x="9555347" y="698740"/>
            <a:ext cx="2115346" cy="1636295"/>
          </a:xfrm>
          <a:prstGeom prst="rect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ưc</a:t>
            </a:r>
            <a:endParaRPr lang="en-US" sz="130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18209B0B-9797-4413-9C01-498B5B23CD40}"/>
              </a:ext>
            </a:extLst>
          </p:cNvPr>
          <p:cNvSpPr/>
          <p:nvPr/>
        </p:nvSpPr>
        <p:spPr>
          <a:xfrm>
            <a:off x="3529328" y="698741"/>
            <a:ext cx="2191396" cy="1636294"/>
          </a:xfrm>
          <a:prstGeom prst="rect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ôc</a:t>
            </a:r>
            <a:endParaRPr lang="en-US" sz="130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FD314EBD-B934-4205-B53B-CFEF61C55517}"/>
              </a:ext>
            </a:extLst>
          </p:cNvPr>
          <p:cNvGrpSpPr/>
          <p:nvPr/>
        </p:nvGrpSpPr>
        <p:grpSpPr>
          <a:xfrm>
            <a:off x="691042" y="79513"/>
            <a:ext cx="1841143" cy="455060"/>
            <a:chOff x="4657240" y="495946"/>
            <a:chExt cx="2224007" cy="902444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xmlns="" id="{D459685B-3B60-4D3D-BF4E-73A8447B114D}"/>
                </a:ext>
              </a:extLst>
            </p:cNvPr>
            <p:cNvSpPr/>
            <p:nvPr/>
          </p:nvSpPr>
          <p:spPr>
            <a:xfrm>
              <a:off x="4990454" y="495946"/>
              <a:ext cx="1890793" cy="902444"/>
            </a:xfrm>
            <a:prstGeom prst="roundRect">
              <a:avLst/>
            </a:prstGeom>
            <a:solidFill>
              <a:srgbClr val="A2238E"/>
            </a:solidFill>
            <a:ln>
              <a:solidFill>
                <a:srgbClr val="A2238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>
                  <a:latin typeface="Arial-SGK-TV" pitchFamily="2" charset="0"/>
                  <a:cs typeface="Arial-SGK-TV" pitchFamily="2" charset="0"/>
                </a:rPr>
                <a:t>Đọc</a:t>
              </a:r>
              <a:endParaRPr lang="en-US" sz="3600" b="1" dirty="0">
                <a:latin typeface="Arial-SGK-TV" pitchFamily="2" charset="0"/>
                <a:cs typeface="Arial-SGK-TV" pitchFamily="2" charset="0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xmlns="" id="{C494C6D0-9A80-4B6E-8CD5-26B22F701574}"/>
                </a:ext>
              </a:extLst>
            </p:cNvPr>
            <p:cNvSpPr/>
            <p:nvPr/>
          </p:nvSpPr>
          <p:spPr>
            <a:xfrm>
              <a:off x="4657240" y="637201"/>
              <a:ext cx="666427" cy="649157"/>
            </a:xfrm>
            <a:prstGeom prst="ellipse">
              <a:avLst/>
            </a:prstGeom>
            <a:solidFill>
              <a:srgbClr val="F7F003"/>
            </a:solidFill>
            <a:ln>
              <a:solidFill>
                <a:srgbClr val="F7F0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  <a:latin typeface="Arial-SGK-TV" pitchFamily="2" charset="0"/>
                  <a:cs typeface="Arial-SGK-TV" pitchFamily="2" charset="0"/>
                </a:rPr>
                <a:t>2</a:t>
              </a:r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D8889871-F511-4041-AC02-71C236BCA0E8}"/>
              </a:ext>
            </a:extLst>
          </p:cNvPr>
          <p:cNvSpPr/>
          <p:nvPr/>
        </p:nvSpPr>
        <p:spPr>
          <a:xfrm>
            <a:off x="3500433" y="2743200"/>
            <a:ext cx="2709864" cy="194749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800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7E0004D9-FD71-41A7-A9F2-209ED7E1407B}"/>
              </a:ext>
            </a:extLst>
          </p:cNvPr>
          <p:cNvSpPr/>
          <p:nvPr/>
        </p:nvSpPr>
        <p:spPr>
          <a:xfrm>
            <a:off x="6362433" y="2743200"/>
            <a:ext cx="2767948" cy="197340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500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CCDF8AE0-EBB2-4242-BDE7-0C228C47E805}"/>
              </a:ext>
            </a:extLst>
          </p:cNvPr>
          <p:cNvSpPr txBox="1"/>
          <p:nvPr/>
        </p:nvSpPr>
        <p:spPr>
          <a:xfrm>
            <a:off x="6811159" y="2679618"/>
            <a:ext cx="258151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oc</a:t>
            </a:r>
            <a:endParaRPr lang="en-US" sz="120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72272FB4-C4EF-48ED-81B2-4D8B03437E58}"/>
              </a:ext>
            </a:extLst>
          </p:cNvPr>
          <p:cNvSpPr/>
          <p:nvPr/>
        </p:nvSpPr>
        <p:spPr>
          <a:xfrm>
            <a:off x="3489459" y="4836569"/>
            <a:ext cx="5640922" cy="190146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500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FAA5E945-468B-4775-BC95-C3E7F3EAE1B7}"/>
              </a:ext>
            </a:extLst>
          </p:cNvPr>
          <p:cNvSpPr/>
          <p:nvPr/>
        </p:nvSpPr>
        <p:spPr>
          <a:xfrm>
            <a:off x="145774" y="79512"/>
            <a:ext cx="11900452" cy="6778488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33262670-4A70-4C9D-A738-4EC5B449CF3D}"/>
              </a:ext>
            </a:extLst>
          </p:cNvPr>
          <p:cNvSpPr/>
          <p:nvPr/>
        </p:nvSpPr>
        <p:spPr>
          <a:xfrm>
            <a:off x="6691929" y="698741"/>
            <a:ext cx="2115346" cy="1636295"/>
          </a:xfrm>
          <a:prstGeom prst="rect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uc</a:t>
            </a:r>
            <a:endParaRPr lang="en-US" sz="130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A25B0A4A-7EB4-4268-829D-3394AFB7B10E}"/>
              </a:ext>
            </a:extLst>
          </p:cNvPr>
          <p:cNvSpPr txBox="1"/>
          <p:nvPr/>
        </p:nvSpPr>
        <p:spPr>
          <a:xfrm>
            <a:off x="4271310" y="2597322"/>
            <a:ext cx="161139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0" b="1" dirty="0">
                <a:latin typeface="Arial-SGK-TV" pitchFamily="2" charset="0"/>
                <a:cs typeface="Arial-SGK-TV" pitchFamily="2" charset="0"/>
              </a:rPr>
              <a:t>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DD92D17E-16C3-44BF-AA7F-D00722E3CCE9}"/>
              </a:ext>
            </a:extLst>
          </p:cNvPr>
          <p:cNvSpPr txBox="1"/>
          <p:nvPr/>
        </p:nvSpPr>
        <p:spPr>
          <a:xfrm>
            <a:off x="4943217" y="4738573"/>
            <a:ext cx="369434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0" b="1" dirty="0" err="1">
                <a:latin typeface="Arial-SGK-TV" pitchFamily="2" charset="0"/>
                <a:cs typeface="Arial-SGK-TV" pitchFamily="2" charset="0"/>
              </a:rPr>
              <a:t>góc</a:t>
            </a:r>
            <a:endParaRPr lang="en-US" sz="120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3582E95F-23EF-4647-9C0D-C22342EACC7E}"/>
              </a:ext>
            </a:extLst>
          </p:cNvPr>
          <p:cNvSpPr txBox="1"/>
          <p:nvPr/>
        </p:nvSpPr>
        <p:spPr>
          <a:xfrm>
            <a:off x="5882704" y="4738572"/>
            <a:ext cx="232463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oc</a:t>
            </a:r>
            <a:endParaRPr lang="en-US" sz="120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3BE8002F-7D28-49E4-9C1B-4E38331344E1}"/>
              </a:ext>
            </a:extLst>
          </p:cNvPr>
          <p:cNvSpPr/>
          <p:nvPr/>
        </p:nvSpPr>
        <p:spPr>
          <a:xfrm>
            <a:off x="1433486" y="795081"/>
            <a:ext cx="1117603" cy="1443612"/>
          </a:xfrm>
          <a:prstGeom prst="rect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0807AD30-B3F2-433E-9D31-4123E264B732}"/>
              </a:ext>
            </a:extLst>
          </p:cNvPr>
          <p:cNvSpPr/>
          <p:nvPr/>
        </p:nvSpPr>
        <p:spPr>
          <a:xfrm>
            <a:off x="4565118" y="781345"/>
            <a:ext cx="1117603" cy="1443612"/>
          </a:xfrm>
          <a:prstGeom prst="rect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52C1D0E7-AC48-4E4C-A322-42884394AE5B}"/>
              </a:ext>
            </a:extLst>
          </p:cNvPr>
          <p:cNvSpPr/>
          <p:nvPr/>
        </p:nvSpPr>
        <p:spPr>
          <a:xfrm>
            <a:off x="7689672" y="781345"/>
            <a:ext cx="1117603" cy="1443612"/>
          </a:xfrm>
          <a:prstGeom prst="rect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4CEDF59B-1319-497C-AA4F-AB3A09B78B22}"/>
              </a:ext>
            </a:extLst>
          </p:cNvPr>
          <p:cNvSpPr/>
          <p:nvPr/>
        </p:nvSpPr>
        <p:spPr>
          <a:xfrm>
            <a:off x="10567120" y="781344"/>
            <a:ext cx="1117603" cy="1443612"/>
          </a:xfrm>
          <a:prstGeom prst="rect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760292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mph" presetSubtype="0" repeatCount="2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1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1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/>
      <p:bldP spid="23" grpId="0" animBg="1"/>
      <p:bldP spid="26" grpId="0" animBg="1"/>
      <p:bldP spid="28" grpId="0"/>
      <p:bldP spid="30" grpId="0" animBg="1"/>
      <p:bldP spid="16" grpId="0"/>
      <p:bldP spid="17" grpId="0"/>
      <p:bldP spid="18" grpId="0"/>
      <p:bldP spid="33" grpId="0"/>
      <p:bldP spid="19" grpId="0"/>
      <p:bldP spid="19" grpId="1"/>
      <p:bldP spid="25" grpId="0"/>
      <p:bldP spid="25" grpId="1"/>
      <p:bldP spid="27" grpId="0"/>
      <p:bldP spid="27" grpId="1"/>
      <p:bldP spid="29" grpId="0"/>
      <p:bldP spid="29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39765919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1648</TotalTime>
  <Words>111</Words>
  <Application>Microsoft Office PowerPoint</Application>
  <PresentationFormat>Custom</PresentationFormat>
  <Paragraphs>75</Paragraphs>
  <Slides>28</Slides>
  <Notes>0</Notes>
  <HiddenSlides>0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Win10Pro</dc:creator>
  <cp:lastModifiedBy>SKY</cp:lastModifiedBy>
  <cp:revision>90</cp:revision>
  <dcterms:created xsi:type="dcterms:W3CDTF">2020-08-12T02:15:34Z</dcterms:created>
  <dcterms:modified xsi:type="dcterms:W3CDTF">2022-11-18T04:07:25Z</dcterms:modified>
</cp:coreProperties>
</file>