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dia/audio10.wav" ContentType="audio/wav"/>
  <Override PartName="/ppt/media/audio20.wav" ContentType="audio/wa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3" r:id="rId1"/>
    <p:sldMasterId id="2147483676" r:id="rId2"/>
    <p:sldMasterId id="2147483688" r:id="rId3"/>
    <p:sldMasterId id="2147483700" r:id="rId4"/>
    <p:sldMasterId id="2147483706" r:id="rId5"/>
  </p:sldMasterIdLst>
  <p:notesMasterIdLst>
    <p:notesMasterId r:id="rId60"/>
  </p:notesMasterIdLst>
  <p:handoutMasterIdLst>
    <p:handoutMasterId r:id="rId61"/>
  </p:handoutMasterIdLst>
  <p:sldIdLst>
    <p:sldId id="521" r:id="rId6"/>
    <p:sldId id="522" r:id="rId7"/>
    <p:sldId id="256" r:id="rId8"/>
    <p:sldId id="292" r:id="rId9"/>
    <p:sldId id="258" r:id="rId10"/>
    <p:sldId id="426" r:id="rId11"/>
    <p:sldId id="427" r:id="rId12"/>
    <p:sldId id="465" r:id="rId13"/>
    <p:sldId id="461" r:id="rId14"/>
    <p:sldId id="429" r:id="rId15"/>
    <p:sldId id="462" r:id="rId16"/>
    <p:sldId id="431" r:id="rId17"/>
    <p:sldId id="466" r:id="rId18"/>
    <p:sldId id="463" r:id="rId19"/>
    <p:sldId id="276" r:id="rId20"/>
    <p:sldId id="331" r:id="rId21"/>
    <p:sldId id="523" r:id="rId22"/>
    <p:sldId id="333" r:id="rId23"/>
    <p:sldId id="433" r:id="rId24"/>
    <p:sldId id="436" r:id="rId25"/>
    <p:sldId id="437" r:id="rId26"/>
    <p:sldId id="438" r:id="rId27"/>
    <p:sldId id="439" r:id="rId28"/>
    <p:sldId id="467" r:id="rId29"/>
    <p:sldId id="468" r:id="rId30"/>
    <p:sldId id="469" r:id="rId31"/>
    <p:sldId id="470" r:id="rId32"/>
    <p:sldId id="476" r:id="rId33"/>
    <p:sldId id="477" r:id="rId34"/>
    <p:sldId id="478" r:id="rId35"/>
    <p:sldId id="479" r:id="rId36"/>
    <p:sldId id="446" r:id="rId37"/>
    <p:sldId id="447" r:id="rId38"/>
    <p:sldId id="485" r:id="rId39"/>
    <p:sldId id="486" r:id="rId40"/>
    <p:sldId id="487" r:id="rId41"/>
    <p:sldId id="490" r:id="rId42"/>
    <p:sldId id="488" r:id="rId43"/>
    <p:sldId id="491" r:id="rId44"/>
    <p:sldId id="492" r:id="rId45"/>
    <p:sldId id="508" r:id="rId46"/>
    <p:sldId id="509" r:id="rId47"/>
    <p:sldId id="510" r:id="rId48"/>
    <p:sldId id="493" r:id="rId49"/>
    <p:sldId id="335" r:id="rId50"/>
    <p:sldId id="364" r:id="rId51"/>
    <p:sldId id="498" r:id="rId52"/>
    <p:sldId id="504" r:id="rId53"/>
    <p:sldId id="511" r:id="rId54"/>
    <p:sldId id="520" r:id="rId55"/>
    <p:sldId id="512" r:id="rId56"/>
    <p:sldId id="296" r:id="rId57"/>
    <p:sldId id="398" r:id="rId58"/>
    <p:sldId id="349" r:id="rId59"/>
  </p:sldIdLst>
  <p:sldSz cx="12192000" cy="6858000"/>
  <p:notesSz cx="6858000" cy="9144000"/>
  <p:embeddedFontLst>
    <p:embeddedFont>
      <p:font typeface="Verdana" panose="020B0604030504040204" pitchFamily="34" charset="0"/>
      <p:regular r:id="rId62"/>
      <p:bold r:id="rId63"/>
      <p:italic r:id="rId64"/>
      <p:boldItalic r:id="rId65"/>
    </p:embeddedFont>
    <p:embeddedFont>
      <p:font typeface="Calibri" panose="020F0502020204030204" pitchFamily="34" charset="0"/>
      <p:regular r:id="rId66"/>
      <p:bold r:id="rId67"/>
      <p:italic r:id="rId68"/>
      <p:boldItalic r:id="rId69"/>
    </p:embeddedFont>
    <p:embeddedFont>
      <p:font typeface="#9Slide03 Kaleko 105 Round Bold" panose="020B0604020202020204" charset="0"/>
      <p:bold r:id="rId70"/>
    </p:embeddedFont>
    <p:embeddedFont>
      <p:font typeface="微软雅黑" panose="020B0503020204020204" pitchFamily="34" charset="-122"/>
      <p:regular r:id="rId71"/>
      <p:bold r:id="rId72"/>
    </p:embeddedFont>
    <p:embeddedFont>
      <p:font typeface="Calibri Light" panose="020F0302020204030204" pitchFamily="34" charset="0"/>
      <p:regular r:id="rId73"/>
      <p:italic r:id="rId74"/>
    </p:embeddedFont>
    <p:embeddedFont>
      <p:font typeface="#9Slide03 SFU Grenoble" panose="020B0604020202020204" charset="0"/>
      <p:regular r:id="rId75"/>
    </p:embeddedFont>
    <p:embeddedFont>
      <p:font typeface="#9Slide03 Oswald" panose="020B0604020202020204" charset="0"/>
      <p:regular r:id="rId76"/>
    </p:embeddedFont>
    <p:embeddedFont>
      <p:font typeface="宋体" panose="02010600030101010101" pitchFamily="2" charset="-122"/>
      <p:regular r:id="rId77"/>
    </p:embeddedFont>
    <p:embeddedFont>
      <p:font typeface="#9Slide03 BoosterNextFYBlack" panose="020B0604020202020204" charset="0"/>
      <p:regular r:id="rId78"/>
    </p:embeddedFont>
    <p:embeddedFont>
      <p:font typeface="#9Slide05 Ciaobella" panose="020B0604020202020204" charset="0"/>
      <p:regular r:id="rId79"/>
    </p:embeddedFont>
    <p:embeddedFont>
      <p:font typeface="#9Slide03 Penumbra" panose="020B0604020202020204" charset="0"/>
      <p:bold r:id="rId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379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8223"/>
    <a:srgbClr val="FFFFFF"/>
    <a:srgbClr val="FDBA83"/>
    <a:srgbClr val="D60975"/>
    <a:srgbClr val="EF81CD"/>
    <a:srgbClr val="F4A6DC"/>
    <a:srgbClr val="F8C5E8"/>
    <a:srgbClr val="FDAC69"/>
    <a:srgbClr val="D26400"/>
    <a:srgbClr val="EA6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84" autoAdjust="0"/>
    <p:restoredTop sz="94660"/>
  </p:normalViewPr>
  <p:slideViewPr>
    <p:cSldViewPr snapToGrid="0">
      <p:cViewPr varScale="1">
        <p:scale>
          <a:sx n="104" d="100"/>
          <a:sy n="104" d="100"/>
        </p:scale>
        <p:origin x="72" y="90"/>
      </p:cViewPr>
      <p:guideLst>
        <p:guide orient="horz" pos="2232"/>
        <p:guide pos="3792"/>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font" Target="fonts/font15.fntdata"/><Relationship Id="rId84"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Master" Target="slideMasters/slideMaster5.xml"/><Relationship Id="rId61" Type="http://schemas.openxmlformats.org/officeDocument/2006/relationships/handoutMaster" Target="handoutMasters/handoutMaster1.xml"/><Relationship Id="rId82"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1.fntdata"/><Relationship Id="rId80"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6.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latin typeface="#9Slide03 SFU Grenoble" panose="00000500000000000000" pitchFamily="2"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45BA1-980A-4507-BE5A-5C1E7C2FFD8F}" type="datetimeFigureOut">
              <a:rPr lang="en-US">
                <a:latin typeface="#9Slide03 SFU Grenoble" panose="00000500000000000000" pitchFamily="2" charset="0"/>
              </a:rPr>
              <a:pPr/>
              <a:t>19/2/2022</a:t>
            </a:fld>
            <a:endParaRPr>
              <a:latin typeface="#9Slide03 SFU Grenoble" panose="00000500000000000000" pitchFamily="2"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latin typeface="#9Slide03 SFU Grenoble" panose="000005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03411-58E2-43FD-AE1D-AD77DFF8CB20}" type="slidenum">
              <a:rPr>
                <a:latin typeface="#9Slide03 SFU Grenoble" panose="00000500000000000000" pitchFamily="2" charset="0"/>
              </a:rPr>
              <a:pPr/>
              <a:t>‹#›</a:t>
            </a:fld>
            <a:endParaRPr>
              <a:latin typeface="#9Slide03 SFU Grenoble" panose="00000500000000000000" pitchFamily="2" charset="0"/>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9Slide03 SFU Grenoble" panose="00000500000000000000"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9Slide03 SFU Grenoble" panose="00000500000000000000" pitchFamily="2" charset="0"/>
              </a:defRPr>
            </a:lvl1pPr>
          </a:lstStyle>
          <a:p>
            <a:fld id="{85A3416D-7FED-43BC-AA7C-D92DBA01ED64}" type="datetimeFigureOut">
              <a:rPr lang="en-US" smtClean="0"/>
              <a:pPr/>
              <a:t>19/2/2022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9Slide03 SFU Grenoble" panose="00000500000000000000"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9Slide03 SFU Grenoble" panose="00000500000000000000" pitchFamily="2" charset="0"/>
              </a:defRPr>
            </a:lvl1pPr>
          </a:lstStyle>
          <a:p>
            <a:fld id="{C8DC57A8-AE18-4654-B6AF-04B3577165BE}" type="slidenum">
              <a:rPr lang="en-US" smtClean="0"/>
              <a:pPr/>
              <a:t>‹#›</a:t>
            </a:fld>
            <a:endParaRPr lang="en-US"/>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9Slide03 SFU Grenoble" panose="00000500000000000000" pitchFamily="2" charset="0"/>
        <a:ea typeface="+mn-ea"/>
        <a:cs typeface="+mn-cs"/>
      </a:defRPr>
    </a:lvl1pPr>
    <a:lvl2pPr marL="457200" algn="l" defTabSz="914400" rtl="0" eaLnBrk="1" latinLnBrk="0" hangingPunct="1">
      <a:defRPr sz="1200" kern="1200">
        <a:solidFill>
          <a:schemeClr val="tx1"/>
        </a:solidFill>
        <a:latin typeface="#9Slide03 SFU Grenoble" panose="00000500000000000000" pitchFamily="2" charset="0"/>
        <a:ea typeface="+mn-ea"/>
        <a:cs typeface="+mn-cs"/>
      </a:defRPr>
    </a:lvl2pPr>
    <a:lvl3pPr marL="914400" algn="l" defTabSz="914400" rtl="0" eaLnBrk="1" latinLnBrk="0" hangingPunct="1">
      <a:defRPr sz="1200" kern="1200">
        <a:solidFill>
          <a:schemeClr val="tx1"/>
        </a:solidFill>
        <a:latin typeface="#9Slide03 SFU Grenoble" panose="00000500000000000000" pitchFamily="2" charset="0"/>
        <a:ea typeface="+mn-ea"/>
        <a:cs typeface="+mn-cs"/>
      </a:defRPr>
    </a:lvl3pPr>
    <a:lvl4pPr marL="1371600" algn="l" defTabSz="914400" rtl="0" eaLnBrk="1" latinLnBrk="0" hangingPunct="1">
      <a:defRPr sz="1200" kern="1200">
        <a:solidFill>
          <a:schemeClr val="tx1"/>
        </a:solidFill>
        <a:latin typeface="#9Slide03 SFU Grenoble" panose="00000500000000000000" pitchFamily="2" charset="0"/>
        <a:ea typeface="+mn-ea"/>
        <a:cs typeface="+mn-cs"/>
      </a:defRPr>
    </a:lvl4pPr>
    <a:lvl5pPr marL="1828800" algn="l" defTabSz="914400" rtl="0" eaLnBrk="1" latinLnBrk="0" hangingPunct="1">
      <a:defRPr sz="1200" kern="1200">
        <a:solidFill>
          <a:schemeClr val="tx1"/>
        </a:solidFill>
        <a:latin typeface="#9Slide03 SFU Grenoble"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FBE6C-526E-497F-A512-8E7C88B1745C}" type="slidenum">
              <a:rPr kumimoji="0" lang="en-US" sz="1200" b="0" i="0" u="none" strike="noStrike" kern="1200" cap="none" spc="0" normalizeH="0" baseline="0" noProof="0" smtClean="0">
                <a:ln>
                  <a:noFill/>
                </a:ln>
                <a:solidFill>
                  <a:prstClr val="black"/>
                </a:solidFill>
                <a:effectLst/>
                <a:uLnTx/>
                <a:uFillTx/>
                <a:latin typeface="#9Slide03 SFU Grenoble"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9Slide03 SFU Grenoble" panose="00000500000000000000" pitchFamily="2" charset="0"/>
              <a:ea typeface="+mn-ea"/>
              <a:cs typeface="+mn-cs"/>
            </a:endParaRPr>
          </a:p>
        </p:txBody>
      </p:sp>
    </p:spTree>
    <p:extLst>
      <p:ext uri="{BB962C8B-B14F-4D97-AF65-F5344CB8AC3E}">
        <p14:creationId xmlns:p14="http://schemas.microsoft.com/office/powerpoint/2010/main" val="1652519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4FBE6C-526E-497F-A512-8E7C88B1745C}" type="slidenum">
              <a:rPr lang="en-US" smtClean="0"/>
              <a:pPr/>
              <a:t>35</a:t>
            </a:fld>
            <a:endParaRPr lang="en-US"/>
          </a:p>
        </p:txBody>
      </p:sp>
    </p:spTree>
    <p:extLst>
      <p:ext uri="{BB962C8B-B14F-4D97-AF65-F5344CB8AC3E}">
        <p14:creationId xmlns:p14="http://schemas.microsoft.com/office/powerpoint/2010/main" val="227173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4FBE6C-526E-497F-A512-8E7C88B1745C}" type="slidenum">
              <a:rPr lang="en-US" smtClean="0"/>
              <a:pPr/>
              <a:t>36</a:t>
            </a:fld>
            <a:endParaRPr lang="en-US"/>
          </a:p>
        </p:txBody>
      </p:sp>
    </p:spTree>
    <p:extLst>
      <p:ext uri="{BB962C8B-B14F-4D97-AF65-F5344CB8AC3E}">
        <p14:creationId xmlns:p14="http://schemas.microsoft.com/office/powerpoint/2010/main" val="3908008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4FBE6C-526E-497F-A512-8E7C88B1745C}" type="slidenum">
              <a:rPr lang="en-US" smtClean="0"/>
              <a:pPr/>
              <a:t>37</a:t>
            </a:fld>
            <a:endParaRPr lang="en-US"/>
          </a:p>
        </p:txBody>
      </p:sp>
    </p:spTree>
    <p:extLst>
      <p:ext uri="{BB962C8B-B14F-4D97-AF65-F5344CB8AC3E}">
        <p14:creationId xmlns:p14="http://schemas.microsoft.com/office/powerpoint/2010/main" val="2766839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4FBE6C-526E-497F-A512-8E7C88B1745C}" type="slidenum">
              <a:rPr lang="en-US" smtClean="0"/>
              <a:pPr/>
              <a:t>38</a:t>
            </a:fld>
            <a:endParaRPr lang="en-US"/>
          </a:p>
        </p:txBody>
      </p:sp>
    </p:spTree>
    <p:extLst>
      <p:ext uri="{BB962C8B-B14F-4D97-AF65-F5344CB8AC3E}">
        <p14:creationId xmlns:p14="http://schemas.microsoft.com/office/powerpoint/2010/main" val="909917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4FBE6C-526E-497F-A512-8E7C88B1745C}" type="slidenum">
              <a:rPr lang="en-US" smtClean="0"/>
              <a:pPr/>
              <a:t>39</a:t>
            </a:fld>
            <a:endParaRPr lang="en-US"/>
          </a:p>
        </p:txBody>
      </p:sp>
    </p:spTree>
    <p:extLst>
      <p:ext uri="{BB962C8B-B14F-4D97-AF65-F5344CB8AC3E}">
        <p14:creationId xmlns:p14="http://schemas.microsoft.com/office/powerpoint/2010/main" val="1509604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4FBE6C-526E-497F-A512-8E7C88B1745C}" type="slidenum">
              <a:rPr lang="en-US" smtClean="0"/>
              <a:pPr/>
              <a:t>40</a:t>
            </a:fld>
            <a:endParaRPr lang="en-US"/>
          </a:p>
        </p:txBody>
      </p:sp>
    </p:spTree>
    <p:extLst>
      <p:ext uri="{BB962C8B-B14F-4D97-AF65-F5344CB8AC3E}">
        <p14:creationId xmlns:p14="http://schemas.microsoft.com/office/powerpoint/2010/main" val="1476826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4FBE6C-526E-497F-A512-8E7C88B1745C}" type="slidenum">
              <a:rPr lang="en-US" smtClean="0"/>
              <a:pPr/>
              <a:t>41</a:t>
            </a:fld>
            <a:endParaRPr lang="en-US"/>
          </a:p>
        </p:txBody>
      </p:sp>
    </p:spTree>
    <p:extLst>
      <p:ext uri="{BB962C8B-B14F-4D97-AF65-F5344CB8AC3E}">
        <p14:creationId xmlns:p14="http://schemas.microsoft.com/office/powerpoint/2010/main" val="3396629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4FBE6C-526E-497F-A512-8E7C88B1745C}" type="slidenum">
              <a:rPr lang="en-US" smtClean="0"/>
              <a:pPr/>
              <a:t>42</a:t>
            </a:fld>
            <a:endParaRPr lang="en-US"/>
          </a:p>
        </p:txBody>
      </p:sp>
    </p:spTree>
    <p:extLst>
      <p:ext uri="{BB962C8B-B14F-4D97-AF65-F5344CB8AC3E}">
        <p14:creationId xmlns:p14="http://schemas.microsoft.com/office/powerpoint/2010/main" val="443912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4FBE6C-526E-497F-A512-8E7C88B1745C}" type="slidenum">
              <a:rPr lang="en-US" smtClean="0"/>
              <a:pPr/>
              <a:t>43</a:t>
            </a:fld>
            <a:endParaRPr lang="en-US"/>
          </a:p>
        </p:txBody>
      </p:sp>
    </p:spTree>
    <p:extLst>
      <p:ext uri="{BB962C8B-B14F-4D97-AF65-F5344CB8AC3E}">
        <p14:creationId xmlns:p14="http://schemas.microsoft.com/office/powerpoint/2010/main" val="3721869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4FBE6C-526E-497F-A512-8E7C88B1745C}" type="slidenum">
              <a:rPr lang="en-US" smtClean="0"/>
              <a:pPr/>
              <a:t>44</a:t>
            </a:fld>
            <a:endParaRPr lang="en-US"/>
          </a:p>
        </p:txBody>
      </p:sp>
    </p:spTree>
    <p:extLst>
      <p:ext uri="{BB962C8B-B14F-4D97-AF65-F5344CB8AC3E}">
        <p14:creationId xmlns:p14="http://schemas.microsoft.com/office/powerpoint/2010/main" val="3312909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4FBE6C-526E-497F-A512-8E7C88B1745C}" type="slidenum">
              <a:rPr lang="en-US" smtClean="0"/>
              <a:pPr/>
              <a:t>18</a:t>
            </a:fld>
            <a:endParaRPr lang="en-US"/>
          </a:p>
        </p:txBody>
      </p:sp>
    </p:spTree>
    <p:extLst>
      <p:ext uri="{BB962C8B-B14F-4D97-AF65-F5344CB8AC3E}">
        <p14:creationId xmlns:p14="http://schemas.microsoft.com/office/powerpoint/2010/main" val="198895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4FBE6C-526E-497F-A512-8E7C88B1745C}" type="slidenum">
              <a:rPr lang="en-US" smtClean="0"/>
              <a:pPr/>
              <a:t>52</a:t>
            </a:fld>
            <a:endParaRPr lang="en-US"/>
          </a:p>
        </p:txBody>
      </p:sp>
    </p:spTree>
    <p:extLst>
      <p:ext uri="{BB962C8B-B14F-4D97-AF65-F5344CB8AC3E}">
        <p14:creationId xmlns:p14="http://schemas.microsoft.com/office/powerpoint/2010/main" val="373334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4FBE6C-526E-497F-A512-8E7C88B1745C}" type="slidenum">
              <a:rPr lang="en-US" smtClean="0"/>
              <a:pPr/>
              <a:t>19</a:t>
            </a:fld>
            <a:endParaRPr lang="en-US"/>
          </a:p>
        </p:txBody>
      </p:sp>
    </p:spTree>
    <p:extLst>
      <p:ext uri="{BB962C8B-B14F-4D97-AF65-F5344CB8AC3E}">
        <p14:creationId xmlns:p14="http://schemas.microsoft.com/office/powerpoint/2010/main" val="3571113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4FBE6C-526E-497F-A512-8E7C88B1745C}" type="slidenum">
              <a:rPr lang="en-US" smtClean="0"/>
              <a:pPr/>
              <a:t>20</a:t>
            </a:fld>
            <a:endParaRPr lang="en-US"/>
          </a:p>
        </p:txBody>
      </p:sp>
    </p:spTree>
    <p:extLst>
      <p:ext uri="{BB962C8B-B14F-4D97-AF65-F5344CB8AC3E}">
        <p14:creationId xmlns:p14="http://schemas.microsoft.com/office/powerpoint/2010/main" val="3329025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4FBE6C-526E-497F-A512-8E7C88B1745C}" type="slidenum">
              <a:rPr lang="en-US" smtClean="0"/>
              <a:pPr/>
              <a:t>21</a:t>
            </a:fld>
            <a:endParaRPr lang="en-US"/>
          </a:p>
        </p:txBody>
      </p:sp>
    </p:spTree>
    <p:extLst>
      <p:ext uri="{BB962C8B-B14F-4D97-AF65-F5344CB8AC3E}">
        <p14:creationId xmlns:p14="http://schemas.microsoft.com/office/powerpoint/2010/main" val="2993024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4FBE6C-526E-497F-A512-8E7C88B1745C}" type="slidenum">
              <a:rPr lang="en-US" smtClean="0"/>
              <a:pPr/>
              <a:t>22</a:t>
            </a:fld>
            <a:endParaRPr lang="en-US"/>
          </a:p>
        </p:txBody>
      </p:sp>
    </p:spTree>
    <p:extLst>
      <p:ext uri="{BB962C8B-B14F-4D97-AF65-F5344CB8AC3E}">
        <p14:creationId xmlns:p14="http://schemas.microsoft.com/office/powerpoint/2010/main" val="2677283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4FBE6C-526E-497F-A512-8E7C88B1745C}" type="slidenum">
              <a:rPr lang="en-US" smtClean="0"/>
              <a:pPr/>
              <a:t>32</a:t>
            </a:fld>
            <a:endParaRPr lang="en-US"/>
          </a:p>
        </p:txBody>
      </p:sp>
    </p:spTree>
    <p:extLst>
      <p:ext uri="{BB962C8B-B14F-4D97-AF65-F5344CB8AC3E}">
        <p14:creationId xmlns:p14="http://schemas.microsoft.com/office/powerpoint/2010/main" val="1395565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4FBE6C-526E-497F-A512-8E7C88B1745C}" type="slidenum">
              <a:rPr lang="en-US" smtClean="0"/>
              <a:pPr/>
              <a:t>33</a:t>
            </a:fld>
            <a:endParaRPr lang="en-US"/>
          </a:p>
        </p:txBody>
      </p:sp>
    </p:spTree>
    <p:extLst>
      <p:ext uri="{BB962C8B-B14F-4D97-AF65-F5344CB8AC3E}">
        <p14:creationId xmlns:p14="http://schemas.microsoft.com/office/powerpoint/2010/main" val="447209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4FBE6C-526E-497F-A512-8E7C88B1745C}" type="slidenum">
              <a:rPr lang="en-US" smtClean="0"/>
              <a:pPr/>
              <a:t>34</a:t>
            </a:fld>
            <a:endParaRPr lang="en-US"/>
          </a:p>
        </p:txBody>
      </p:sp>
    </p:spTree>
    <p:extLst>
      <p:ext uri="{BB962C8B-B14F-4D97-AF65-F5344CB8AC3E}">
        <p14:creationId xmlns:p14="http://schemas.microsoft.com/office/powerpoint/2010/main" val="2997466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8C9B4-2AA8-4E64-A3C6-699457203C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FBCAF4-E0B5-461A-A6A1-690ACCFD88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0DD502-40E5-46A6-9D80-EC61A87CF75F}"/>
              </a:ext>
            </a:extLst>
          </p:cNvPr>
          <p:cNvSpPr>
            <a:spLocks noGrp="1"/>
          </p:cNvSpPr>
          <p:nvPr>
            <p:ph type="dt" sz="half" idx="10"/>
          </p:nvPr>
        </p:nvSpPr>
        <p:spPr/>
        <p:txBody>
          <a:bodyPr/>
          <a:lstStyle/>
          <a:p>
            <a:fld id="{88240672-915D-406C-AE45-9D35E10AD00F}" type="datetimeFigureOut">
              <a:rPr lang="en-US" smtClean="0"/>
              <a:pPr/>
              <a:t>19/2/2022</a:t>
            </a:fld>
            <a:endParaRPr lang="en-US"/>
          </a:p>
        </p:txBody>
      </p:sp>
      <p:sp>
        <p:nvSpPr>
          <p:cNvPr id="5" name="Footer Placeholder 4">
            <a:extLst>
              <a:ext uri="{FF2B5EF4-FFF2-40B4-BE49-F238E27FC236}">
                <a16:creationId xmlns:a16="http://schemas.microsoft.com/office/drawing/2014/main" id="{494C23F0-9F15-4E04-97DC-1FEEDF8B0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E7381-31A8-456C-B41C-E3A20788F8F4}"/>
              </a:ext>
            </a:extLst>
          </p:cNvPr>
          <p:cNvSpPr>
            <a:spLocks noGrp="1"/>
          </p:cNvSpPr>
          <p:nvPr>
            <p:ph type="sldNum" sz="quarter" idx="12"/>
          </p:nvPr>
        </p:nvSpPr>
        <p:spPr/>
        <p:txBody>
          <a:bodyPr/>
          <a:lstStyle/>
          <a:p>
            <a:fld id="{ABC4BC8F-9907-4514-93CC-EF54FF2F50BC}" type="slidenum">
              <a:rPr lang="en-US" smtClean="0"/>
              <a:pPr/>
              <a:t>‹#›</a:t>
            </a:fld>
            <a:endParaRPr lang="en-US"/>
          </a:p>
        </p:txBody>
      </p:sp>
    </p:spTree>
    <p:extLst>
      <p:ext uri="{BB962C8B-B14F-4D97-AF65-F5344CB8AC3E}">
        <p14:creationId xmlns:p14="http://schemas.microsoft.com/office/powerpoint/2010/main" val="311368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F7162-E87B-47FC-8F1F-1115EC4094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D3A8D6-425E-4540-9665-118A2875EE2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D741D8-00E7-477B-92DD-F53C49F7B53F}"/>
              </a:ext>
            </a:extLst>
          </p:cNvPr>
          <p:cNvSpPr>
            <a:spLocks noGrp="1"/>
          </p:cNvSpPr>
          <p:nvPr>
            <p:ph type="dt" sz="half" idx="10"/>
          </p:nvPr>
        </p:nvSpPr>
        <p:spPr/>
        <p:txBody>
          <a:bodyPr/>
          <a:lstStyle/>
          <a:p>
            <a:fld id="{88240672-915D-406C-AE45-9D35E10AD00F}" type="datetimeFigureOut">
              <a:rPr lang="en-US" smtClean="0"/>
              <a:pPr/>
              <a:t>19/2/2022</a:t>
            </a:fld>
            <a:endParaRPr lang="en-US"/>
          </a:p>
        </p:txBody>
      </p:sp>
      <p:sp>
        <p:nvSpPr>
          <p:cNvPr id="5" name="Footer Placeholder 4">
            <a:extLst>
              <a:ext uri="{FF2B5EF4-FFF2-40B4-BE49-F238E27FC236}">
                <a16:creationId xmlns:a16="http://schemas.microsoft.com/office/drawing/2014/main" id="{74356A98-B356-45F4-86C5-7D14ACACAE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A93D8-1302-4D23-B46E-4797BD3FF10F}"/>
              </a:ext>
            </a:extLst>
          </p:cNvPr>
          <p:cNvSpPr>
            <a:spLocks noGrp="1"/>
          </p:cNvSpPr>
          <p:nvPr>
            <p:ph type="sldNum" sz="quarter" idx="12"/>
          </p:nvPr>
        </p:nvSpPr>
        <p:spPr/>
        <p:txBody>
          <a:bodyPr/>
          <a:lstStyle/>
          <a:p>
            <a:fld id="{ABC4BC8F-9907-4514-93CC-EF54FF2F50BC}" type="slidenum">
              <a:rPr lang="en-US" smtClean="0"/>
              <a:pPr/>
              <a:t>‹#›</a:t>
            </a:fld>
            <a:endParaRPr lang="en-US"/>
          </a:p>
        </p:txBody>
      </p:sp>
    </p:spTree>
    <p:extLst>
      <p:ext uri="{BB962C8B-B14F-4D97-AF65-F5344CB8AC3E}">
        <p14:creationId xmlns:p14="http://schemas.microsoft.com/office/powerpoint/2010/main" val="3311964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CC30AF-10E3-4692-A6E7-C6F232FD42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721B72-0B00-42C7-9BC1-8F31FB6752C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C2251-C7FE-4C23-802E-7E96B9EB9C3D}"/>
              </a:ext>
            </a:extLst>
          </p:cNvPr>
          <p:cNvSpPr>
            <a:spLocks noGrp="1"/>
          </p:cNvSpPr>
          <p:nvPr>
            <p:ph type="dt" sz="half" idx="10"/>
          </p:nvPr>
        </p:nvSpPr>
        <p:spPr/>
        <p:txBody>
          <a:bodyPr/>
          <a:lstStyle/>
          <a:p>
            <a:fld id="{88240672-915D-406C-AE45-9D35E10AD00F}" type="datetimeFigureOut">
              <a:rPr lang="en-US" smtClean="0"/>
              <a:pPr/>
              <a:t>19/2/2022</a:t>
            </a:fld>
            <a:endParaRPr lang="en-US"/>
          </a:p>
        </p:txBody>
      </p:sp>
      <p:sp>
        <p:nvSpPr>
          <p:cNvPr id="5" name="Footer Placeholder 4">
            <a:extLst>
              <a:ext uri="{FF2B5EF4-FFF2-40B4-BE49-F238E27FC236}">
                <a16:creationId xmlns:a16="http://schemas.microsoft.com/office/drawing/2014/main" id="{628E4138-33E1-4D8D-B6D2-DB97D36801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C5BA2-60E6-4F79-9885-F7538286CF2F}"/>
              </a:ext>
            </a:extLst>
          </p:cNvPr>
          <p:cNvSpPr>
            <a:spLocks noGrp="1"/>
          </p:cNvSpPr>
          <p:nvPr>
            <p:ph type="sldNum" sz="quarter" idx="12"/>
          </p:nvPr>
        </p:nvSpPr>
        <p:spPr/>
        <p:txBody>
          <a:bodyPr/>
          <a:lstStyle/>
          <a:p>
            <a:fld id="{ABC4BC8F-9907-4514-93CC-EF54FF2F50BC}" type="slidenum">
              <a:rPr lang="en-US" smtClean="0"/>
              <a:pPr/>
              <a:t>‹#›</a:t>
            </a:fld>
            <a:endParaRPr lang="en-US"/>
          </a:p>
        </p:txBody>
      </p:sp>
    </p:spTree>
    <p:extLst>
      <p:ext uri="{BB962C8B-B14F-4D97-AF65-F5344CB8AC3E}">
        <p14:creationId xmlns:p14="http://schemas.microsoft.com/office/powerpoint/2010/main" val="2378312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10261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23BCFD1B-F794-4C50-B25C-C56ED78B634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26F7A99-44BB-4C91-8323-A3028E4976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BD8450C8-BA8E-4427-A964-6E39F3ABED81}"/>
              </a:ext>
            </a:extLst>
          </p:cNvPr>
          <p:cNvSpPr>
            <a:spLocks noGrp="1" noChangeArrowheads="1"/>
          </p:cNvSpPr>
          <p:nvPr>
            <p:ph type="sldNum" sz="quarter" idx="12"/>
          </p:nvPr>
        </p:nvSpPr>
        <p:spPr>
          <a:ln/>
        </p:spPr>
        <p:txBody>
          <a:bodyPr/>
          <a:lstStyle>
            <a:lvl1pPr>
              <a:defRPr/>
            </a:lvl1pPr>
          </a:lstStyle>
          <a:p>
            <a:fld id="{4D9FE4DD-D9ED-42B7-BBE7-A7C38EC80354}" type="slidenum">
              <a:rPr lang="en-US" altLang="en-US"/>
              <a:pPr/>
              <a:t>‹#›</a:t>
            </a:fld>
            <a:endParaRPr lang="en-US" altLang="en-US"/>
          </a:p>
        </p:txBody>
      </p:sp>
    </p:spTree>
    <p:extLst>
      <p:ext uri="{BB962C8B-B14F-4D97-AF65-F5344CB8AC3E}">
        <p14:creationId xmlns:p14="http://schemas.microsoft.com/office/powerpoint/2010/main" val="580048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BAF2C9-74DB-4969-8765-627180588CE2}" type="datetimeFigureOut">
              <a:rPr lang="en-US" smtClean="0"/>
              <a:pPr/>
              <a:t>19/2/2022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D3B5C-91B4-4A23-B4AD-AAB745BC35D6}" type="slidenum">
              <a:rPr lang="en-US" smtClean="0"/>
              <a:pPr/>
              <a:t>‹#›</a:t>
            </a:fld>
            <a:endParaRPr lang="en-US"/>
          </a:p>
        </p:txBody>
      </p:sp>
    </p:spTree>
    <p:extLst>
      <p:ext uri="{BB962C8B-B14F-4D97-AF65-F5344CB8AC3E}">
        <p14:creationId xmlns:p14="http://schemas.microsoft.com/office/powerpoint/2010/main" val="3300492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BAF2C9-74DB-4969-8765-627180588CE2}" type="datetimeFigureOut">
              <a:rPr lang="en-US" smtClean="0"/>
              <a:pPr/>
              <a:t>19/2/2022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D3B5C-91B4-4A23-B4AD-AAB745BC35D6}" type="slidenum">
              <a:rPr lang="en-US" smtClean="0"/>
              <a:pPr/>
              <a:t>‹#›</a:t>
            </a:fld>
            <a:endParaRPr lang="en-US"/>
          </a:p>
        </p:txBody>
      </p:sp>
    </p:spTree>
    <p:extLst>
      <p:ext uri="{BB962C8B-B14F-4D97-AF65-F5344CB8AC3E}">
        <p14:creationId xmlns:p14="http://schemas.microsoft.com/office/powerpoint/2010/main" val="1862552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BAF2C9-74DB-4969-8765-627180588CE2}" type="datetimeFigureOut">
              <a:rPr lang="en-US" smtClean="0"/>
              <a:pPr/>
              <a:t>19/2/2022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D3B5C-91B4-4A23-B4AD-AAB745BC35D6}" type="slidenum">
              <a:rPr lang="en-US" smtClean="0"/>
              <a:pPr/>
              <a:t>‹#›</a:t>
            </a:fld>
            <a:endParaRPr lang="en-US"/>
          </a:p>
        </p:txBody>
      </p:sp>
    </p:spTree>
    <p:extLst>
      <p:ext uri="{BB962C8B-B14F-4D97-AF65-F5344CB8AC3E}">
        <p14:creationId xmlns:p14="http://schemas.microsoft.com/office/powerpoint/2010/main" val="1072525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BAF2C9-74DB-4969-8765-627180588CE2}" type="datetimeFigureOut">
              <a:rPr lang="en-US" smtClean="0"/>
              <a:pPr/>
              <a:t>19/2/2022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D3B5C-91B4-4A23-B4AD-AAB745BC35D6}" type="slidenum">
              <a:rPr lang="en-US" smtClean="0"/>
              <a:pPr/>
              <a:t>‹#›</a:t>
            </a:fld>
            <a:endParaRPr lang="en-US"/>
          </a:p>
        </p:txBody>
      </p:sp>
    </p:spTree>
    <p:extLst>
      <p:ext uri="{BB962C8B-B14F-4D97-AF65-F5344CB8AC3E}">
        <p14:creationId xmlns:p14="http://schemas.microsoft.com/office/powerpoint/2010/main" val="2563842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BAF2C9-74DB-4969-8765-627180588CE2}" type="datetimeFigureOut">
              <a:rPr lang="en-US" smtClean="0"/>
              <a:pPr/>
              <a:t>19/2/2022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BD3B5C-91B4-4A23-B4AD-AAB745BC35D6}" type="slidenum">
              <a:rPr lang="en-US" smtClean="0"/>
              <a:pPr/>
              <a:t>‹#›</a:t>
            </a:fld>
            <a:endParaRPr lang="en-US"/>
          </a:p>
        </p:txBody>
      </p:sp>
    </p:spTree>
    <p:extLst>
      <p:ext uri="{BB962C8B-B14F-4D97-AF65-F5344CB8AC3E}">
        <p14:creationId xmlns:p14="http://schemas.microsoft.com/office/powerpoint/2010/main" val="605024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BAF2C9-74DB-4969-8765-627180588CE2}" type="datetimeFigureOut">
              <a:rPr lang="en-US" smtClean="0"/>
              <a:pPr/>
              <a:t>19/2/2022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BD3B5C-91B4-4A23-B4AD-AAB745BC35D6}" type="slidenum">
              <a:rPr lang="en-US" smtClean="0"/>
              <a:pPr/>
              <a:t>‹#›</a:t>
            </a:fld>
            <a:endParaRPr lang="en-US"/>
          </a:p>
        </p:txBody>
      </p:sp>
    </p:spTree>
    <p:extLst>
      <p:ext uri="{BB962C8B-B14F-4D97-AF65-F5344CB8AC3E}">
        <p14:creationId xmlns:p14="http://schemas.microsoft.com/office/powerpoint/2010/main" val="3730771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BAF2C9-74DB-4969-8765-627180588CE2}" type="datetimeFigureOut">
              <a:rPr lang="en-US" smtClean="0"/>
              <a:pPr/>
              <a:t>19/2/2022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BD3B5C-91B4-4A23-B4AD-AAB745BC35D6}" type="slidenum">
              <a:rPr lang="en-US" smtClean="0"/>
              <a:pPr/>
              <a:t>‹#›</a:t>
            </a:fld>
            <a:endParaRPr lang="en-US"/>
          </a:p>
        </p:txBody>
      </p:sp>
    </p:spTree>
    <p:extLst>
      <p:ext uri="{BB962C8B-B14F-4D97-AF65-F5344CB8AC3E}">
        <p14:creationId xmlns:p14="http://schemas.microsoft.com/office/powerpoint/2010/main" val="951896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171BD-9CA3-4DDC-AF7D-07AD009E49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9049FC-26AC-4703-9C10-35552FA6D61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859C3-4B27-4F3B-8AAB-CF50301F2F60}"/>
              </a:ext>
            </a:extLst>
          </p:cNvPr>
          <p:cNvSpPr>
            <a:spLocks noGrp="1"/>
          </p:cNvSpPr>
          <p:nvPr>
            <p:ph type="dt" sz="half" idx="10"/>
          </p:nvPr>
        </p:nvSpPr>
        <p:spPr/>
        <p:txBody>
          <a:bodyPr/>
          <a:lstStyle/>
          <a:p>
            <a:fld id="{88240672-915D-406C-AE45-9D35E10AD00F}" type="datetimeFigureOut">
              <a:rPr lang="en-US" smtClean="0"/>
              <a:pPr/>
              <a:t>19/2/2022</a:t>
            </a:fld>
            <a:endParaRPr lang="en-US"/>
          </a:p>
        </p:txBody>
      </p:sp>
      <p:sp>
        <p:nvSpPr>
          <p:cNvPr id="5" name="Footer Placeholder 4">
            <a:extLst>
              <a:ext uri="{FF2B5EF4-FFF2-40B4-BE49-F238E27FC236}">
                <a16:creationId xmlns:a16="http://schemas.microsoft.com/office/drawing/2014/main" id="{E7E1D12D-BABE-4AD4-8E1D-A6E2FCACF8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FF018F-987A-4FEA-9AE3-B028EC6ED989}"/>
              </a:ext>
            </a:extLst>
          </p:cNvPr>
          <p:cNvSpPr>
            <a:spLocks noGrp="1"/>
          </p:cNvSpPr>
          <p:nvPr>
            <p:ph type="sldNum" sz="quarter" idx="12"/>
          </p:nvPr>
        </p:nvSpPr>
        <p:spPr/>
        <p:txBody>
          <a:bodyPr/>
          <a:lstStyle/>
          <a:p>
            <a:fld id="{ABC4BC8F-9907-4514-93CC-EF54FF2F50BC}" type="slidenum">
              <a:rPr lang="en-US" smtClean="0"/>
              <a:pPr/>
              <a:t>‹#›</a:t>
            </a:fld>
            <a:endParaRPr lang="en-US"/>
          </a:p>
        </p:txBody>
      </p:sp>
    </p:spTree>
    <p:extLst>
      <p:ext uri="{BB962C8B-B14F-4D97-AF65-F5344CB8AC3E}">
        <p14:creationId xmlns:p14="http://schemas.microsoft.com/office/powerpoint/2010/main" val="38199909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BAF2C9-74DB-4969-8765-627180588CE2}" type="datetimeFigureOut">
              <a:rPr lang="en-US" smtClean="0"/>
              <a:pPr/>
              <a:t>19/2/2022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D3B5C-91B4-4A23-B4AD-AAB745BC35D6}" type="slidenum">
              <a:rPr lang="en-US" smtClean="0"/>
              <a:pPr/>
              <a:t>‹#›</a:t>
            </a:fld>
            <a:endParaRPr lang="en-US"/>
          </a:p>
        </p:txBody>
      </p:sp>
    </p:spTree>
    <p:extLst>
      <p:ext uri="{BB962C8B-B14F-4D97-AF65-F5344CB8AC3E}">
        <p14:creationId xmlns:p14="http://schemas.microsoft.com/office/powerpoint/2010/main" val="42307639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BAF2C9-74DB-4969-8765-627180588CE2}" type="datetimeFigureOut">
              <a:rPr lang="en-US" smtClean="0"/>
              <a:pPr/>
              <a:t>19/2/2022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D3B5C-91B4-4A23-B4AD-AAB745BC35D6}" type="slidenum">
              <a:rPr lang="en-US" smtClean="0"/>
              <a:pPr/>
              <a:t>‹#›</a:t>
            </a:fld>
            <a:endParaRPr lang="en-US"/>
          </a:p>
        </p:txBody>
      </p:sp>
    </p:spTree>
    <p:extLst>
      <p:ext uri="{BB962C8B-B14F-4D97-AF65-F5344CB8AC3E}">
        <p14:creationId xmlns:p14="http://schemas.microsoft.com/office/powerpoint/2010/main" val="3042589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BAF2C9-74DB-4969-8765-627180588CE2}" type="datetimeFigureOut">
              <a:rPr lang="en-US" smtClean="0"/>
              <a:pPr/>
              <a:t>19/2/2022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D3B5C-91B4-4A23-B4AD-AAB745BC35D6}" type="slidenum">
              <a:rPr lang="en-US" smtClean="0"/>
              <a:pPr/>
              <a:t>‹#›</a:t>
            </a:fld>
            <a:endParaRPr lang="en-US"/>
          </a:p>
        </p:txBody>
      </p:sp>
    </p:spTree>
    <p:extLst>
      <p:ext uri="{BB962C8B-B14F-4D97-AF65-F5344CB8AC3E}">
        <p14:creationId xmlns:p14="http://schemas.microsoft.com/office/powerpoint/2010/main" val="3880131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BAF2C9-74DB-4969-8765-627180588CE2}" type="datetimeFigureOut">
              <a:rPr lang="en-US" smtClean="0"/>
              <a:pPr/>
              <a:t>19/2/2022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D3B5C-91B4-4A23-B4AD-AAB745BC35D6}" type="slidenum">
              <a:rPr lang="en-US" smtClean="0"/>
              <a:pPr/>
              <a:t>‹#›</a:t>
            </a:fld>
            <a:endParaRPr lang="en-US"/>
          </a:p>
        </p:txBody>
      </p:sp>
    </p:spTree>
    <p:extLst>
      <p:ext uri="{BB962C8B-B14F-4D97-AF65-F5344CB8AC3E}">
        <p14:creationId xmlns:p14="http://schemas.microsoft.com/office/powerpoint/2010/main" val="39492642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52E6939-C4BF-41CF-AC77-7CE0793012CE}" type="datetimeFigureOut">
              <a:rPr lang="en-US" smtClean="0"/>
              <a:pPr/>
              <a:t>19/2/2022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9C28EF-A9DC-4135-BB04-DA86A2FEB601}" type="slidenum">
              <a:rPr lang="en-US" smtClean="0"/>
              <a:pPr/>
              <a:t>‹#›</a:t>
            </a:fld>
            <a:endParaRPr lang="en-US"/>
          </a:p>
        </p:txBody>
      </p:sp>
    </p:spTree>
    <p:extLst>
      <p:ext uri="{BB962C8B-B14F-4D97-AF65-F5344CB8AC3E}">
        <p14:creationId xmlns:p14="http://schemas.microsoft.com/office/powerpoint/2010/main" val="516146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2E6939-C4BF-41CF-AC77-7CE0793012CE}" type="datetimeFigureOut">
              <a:rPr lang="en-US" smtClean="0"/>
              <a:pPr/>
              <a:t>19/2/2022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9C28EF-A9DC-4135-BB04-DA86A2FEB601}" type="slidenum">
              <a:rPr lang="en-US" smtClean="0"/>
              <a:pPr/>
              <a:t>‹#›</a:t>
            </a:fld>
            <a:endParaRPr lang="en-US"/>
          </a:p>
        </p:txBody>
      </p:sp>
    </p:spTree>
    <p:extLst>
      <p:ext uri="{BB962C8B-B14F-4D97-AF65-F5344CB8AC3E}">
        <p14:creationId xmlns:p14="http://schemas.microsoft.com/office/powerpoint/2010/main" val="2199338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2E6939-C4BF-41CF-AC77-7CE0793012CE}" type="datetimeFigureOut">
              <a:rPr lang="en-US" smtClean="0"/>
              <a:pPr/>
              <a:t>19/2/2022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9C28EF-A9DC-4135-BB04-DA86A2FEB601}" type="slidenum">
              <a:rPr lang="en-US" smtClean="0"/>
              <a:pPr/>
              <a:t>‹#›</a:t>
            </a:fld>
            <a:endParaRPr lang="en-US"/>
          </a:p>
        </p:txBody>
      </p:sp>
    </p:spTree>
    <p:extLst>
      <p:ext uri="{BB962C8B-B14F-4D97-AF65-F5344CB8AC3E}">
        <p14:creationId xmlns:p14="http://schemas.microsoft.com/office/powerpoint/2010/main" val="7488008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2E6939-C4BF-41CF-AC77-7CE0793012CE}" type="datetimeFigureOut">
              <a:rPr lang="en-US" smtClean="0"/>
              <a:pPr/>
              <a:t>19/2/2022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9C28EF-A9DC-4135-BB04-DA86A2FEB601}" type="slidenum">
              <a:rPr lang="en-US" smtClean="0"/>
              <a:pPr/>
              <a:t>‹#›</a:t>
            </a:fld>
            <a:endParaRPr lang="en-US"/>
          </a:p>
        </p:txBody>
      </p:sp>
    </p:spTree>
    <p:extLst>
      <p:ext uri="{BB962C8B-B14F-4D97-AF65-F5344CB8AC3E}">
        <p14:creationId xmlns:p14="http://schemas.microsoft.com/office/powerpoint/2010/main" val="3538188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2E6939-C4BF-41CF-AC77-7CE0793012CE}" type="datetimeFigureOut">
              <a:rPr lang="en-US" smtClean="0"/>
              <a:pPr/>
              <a:t>19/2/2022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9C28EF-A9DC-4135-BB04-DA86A2FEB601}" type="slidenum">
              <a:rPr lang="en-US" smtClean="0"/>
              <a:pPr/>
              <a:t>‹#›</a:t>
            </a:fld>
            <a:endParaRPr lang="en-US"/>
          </a:p>
        </p:txBody>
      </p:sp>
    </p:spTree>
    <p:extLst>
      <p:ext uri="{BB962C8B-B14F-4D97-AF65-F5344CB8AC3E}">
        <p14:creationId xmlns:p14="http://schemas.microsoft.com/office/powerpoint/2010/main" val="318353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2E6939-C4BF-41CF-AC77-7CE0793012CE}" type="datetimeFigureOut">
              <a:rPr lang="en-US" smtClean="0"/>
              <a:pPr/>
              <a:t>19/2/2022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9C28EF-A9DC-4135-BB04-DA86A2FEB601}" type="slidenum">
              <a:rPr lang="en-US" smtClean="0"/>
              <a:pPr/>
              <a:t>‹#›</a:t>
            </a:fld>
            <a:endParaRPr lang="en-US"/>
          </a:p>
        </p:txBody>
      </p:sp>
    </p:spTree>
    <p:extLst>
      <p:ext uri="{BB962C8B-B14F-4D97-AF65-F5344CB8AC3E}">
        <p14:creationId xmlns:p14="http://schemas.microsoft.com/office/powerpoint/2010/main" val="2118526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CB3DF-649E-4168-A0C3-7FD06853C9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ECCE8B-BEBA-4B16-8D70-5859D632A5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244987A-7640-4F13-8EA0-271844B37DCF}"/>
              </a:ext>
            </a:extLst>
          </p:cNvPr>
          <p:cNvSpPr>
            <a:spLocks noGrp="1"/>
          </p:cNvSpPr>
          <p:nvPr>
            <p:ph type="dt" sz="half" idx="10"/>
          </p:nvPr>
        </p:nvSpPr>
        <p:spPr/>
        <p:txBody>
          <a:bodyPr/>
          <a:lstStyle/>
          <a:p>
            <a:fld id="{88240672-915D-406C-AE45-9D35E10AD00F}" type="datetimeFigureOut">
              <a:rPr lang="en-US" smtClean="0"/>
              <a:pPr/>
              <a:t>19/2/2022</a:t>
            </a:fld>
            <a:endParaRPr lang="en-US"/>
          </a:p>
        </p:txBody>
      </p:sp>
      <p:sp>
        <p:nvSpPr>
          <p:cNvPr id="5" name="Footer Placeholder 4">
            <a:extLst>
              <a:ext uri="{FF2B5EF4-FFF2-40B4-BE49-F238E27FC236}">
                <a16:creationId xmlns:a16="http://schemas.microsoft.com/office/drawing/2014/main" id="{ED2961B5-AEFB-4939-AB21-37C70C04AF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86C03-F125-4A57-BFD3-575081096AC5}"/>
              </a:ext>
            </a:extLst>
          </p:cNvPr>
          <p:cNvSpPr>
            <a:spLocks noGrp="1"/>
          </p:cNvSpPr>
          <p:nvPr>
            <p:ph type="sldNum" sz="quarter" idx="12"/>
          </p:nvPr>
        </p:nvSpPr>
        <p:spPr/>
        <p:txBody>
          <a:bodyPr/>
          <a:lstStyle/>
          <a:p>
            <a:fld id="{ABC4BC8F-9907-4514-93CC-EF54FF2F50BC}" type="slidenum">
              <a:rPr lang="en-US" smtClean="0"/>
              <a:pPr/>
              <a:t>‹#›</a:t>
            </a:fld>
            <a:endParaRPr lang="en-US"/>
          </a:p>
        </p:txBody>
      </p:sp>
    </p:spTree>
    <p:extLst>
      <p:ext uri="{BB962C8B-B14F-4D97-AF65-F5344CB8AC3E}">
        <p14:creationId xmlns:p14="http://schemas.microsoft.com/office/powerpoint/2010/main" val="2018728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2E6939-C4BF-41CF-AC77-7CE0793012CE}" type="datetimeFigureOut">
              <a:rPr lang="en-US" smtClean="0"/>
              <a:pPr/>
              <a:t>19/2/2022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9C28EF-A9DC-4135-BB04-DA86A2FEB601}" type="slidenum">
              <a:rPr lang="en-US" smtClean="0"/>
              <a:pPr/>
              <a:t>‹#›</a:t>
            </a:fld>
            <a:endParaRPr lang="en-US"/>
          </a:p>
        </p:txBody>
      </p:sp>
    </p:spTree>
    <p:extLst>
      <p:ext uri="{BB962C8B-B14F-4D97-AF65-F5344CB8AC3E}">
        <p14:creationId xmlns:p14="http://schemas.microsoft.com/office/powerpoint/2010/main" val="8283428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52E6939-C4BF-41CF-AC77-7CE0793012CE}" type="datetimeFigureOut">
              <a:rPr lang="en-US" smtClean="0"/>
              <a:pPr/>
              <a:t>19/2/2022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9C28EF-A9DC-4135-BB04-DA86A2FEB601}" type="slidenum">
              <a:rPr lang="en-US" smtClean="0"/>
              <a:pPr/>
              <a:t>‹#›</a:t>
            </a:fld>
            <a:endParaRPr lang="en-US"/>
          </a:p>
        </p:txBody>
      </p:sp>
    </p:spTree>
    <p:extLst>
      <p:ext uri="{BB962C8B-B14F-4D97-AF65-F5344CB8AC3E}">
        <p14:creationId xmlns:p14="http://schemas.microsoft.com/office/powerpoint/2010/main" val="1637601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52E6939-C4BF-41CF-AC77-7CE0793012CE}" type="datetimeFigureOut">
              <a:rPr lang="en-US" smtClean="0"/>
              <a:pPr/>
              <a:t>19/2/2022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9C28EF-A9DC-4135-BB04-DA86A2FEB601}" type="slidenum">
              <a:rPr lang="en-US" smtClean="0"/>
              <a:pPr/>
              <a:t>‹#›</a:t>
            </a:fld>
            <a:endParaRPr lang="en-US"/>
          </a:p>
        </p:txBody>
      </p:sp>
    </p:spTree>
    <p:extLst>
      <p:ext uri="{BB962C8B-B14F-4D97-AF65-F5344CB8AC3E}">
        <p14:creationId xmlns:p14="http://schemas.microsoft.com/office/powerpoint/2010/main" val="14305190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2E6939-C4BF-41CF-AC77-7CE0793012CE}" type="datetimeFigureOut">
              <a:rPr lang="en-US" smtClean="0"/>
              <a:pPr/>
              <a:t>19/2/2022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9C28EF-A9DC-4135-BB04-DA86A2FEB601}" type="slidenum">
              <a:rPr lang="en-US" smtClean="0"/>
              <a:pPr/>
              <a:t>‹#›</a:t>
            </a:fld>
            <a:endParaRPr lang="en-US"/>
          </a:p>
        </p:txBody>
      </p:sp>
    </p:spTree>
    <p:extLst>
      <p:ext uri="{BB962C8B-B14F-4D97-AF65-F5344CB8AC3E}">
        <p14:creationId xmlns:p14="http://schemas.microsoft.com/office/powerpoint/2010/main" val="25482428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2E6939-C4BF-41CF-AC77-7CE0793012CE}" type="datetimeFigureOut">
              <a:rPr lang="en-US" smtClean="0"/>
              <a:pPr/>
              <a:t>19/2/2022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9C28EF-A9DC-4135-BB04-DA86A2FEB601}" type="slidenum">
              <a:rPr lang="en-US" smtClean="0"/>
              <a:pPr/>
              <a:t>‹#›</a:t>
            </a:fld>
            <a:endParaRPr lang="en-US"/>
          </a:p>
        </p:txBody>
      </p:sp>
    </p:spTree>
    <p:extLst>
      <p:ext uri="{BB962C8B-B14F-4D97-AF65-F5344CB8AC3E}">
        <p14:creationId xmlns:p14="http://schemas.microsoft.com/office/powerpoint/2010/main" val="2858709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pPr/>
              <a:t>19/2/2022</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val="1370389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pPr/>
              <a:t>19/2/2022</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val="32815740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pPr/>
              <a:t>19/2/2022</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val="27050491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pPr/>
              <a:t>19/2/2022</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val="31062687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pPr/>
              <a:t>19/2/2022</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val="466639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7A925-D925-4629-AEED-E01E669838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9CDA5D-6E56-4425-8B11-F380DA86DE5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7D3B24-FF64-49C8-AC5E-49614C26074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18AEB1-E49E-4AA9-BD7E-A909D356DF09}"/>
              </a:ext>
            </a:extLst>
          </p:cNvPr>
          <p:cNvSpPr>
            <a:spLocks noGrp="1"/>
          </p:cNvSpPr>
          <p:nvPr>
            <p:ph type="dt" sz="half" idx="10"/>
          </p:nvPr>
        </p:nvSpPr>
        <p:spPr/>
        <p:txBody>
          <a:bodyPr/>
          <a:lstStyle/>
          <a:p>
            <a:fld id="{88240672-915D-406C-AE45-9D35E10AD00F}" type="datetimeFigureOut">
              <a:rPr lang="en-US" smtClean="0"/>
              <a:pPr/>
              <a:t>19/2/2022</a:t>
            </a:fld>
            <a:endParaRPr lang="en-US"/>
          </a:p>
        </p:txBody>
      </p:sp>
      <p:sp>
        <p:nvSpPr>
          <p:cNvPr id="6" name="Footer Placeholder 5">
            <a:extLst>
              <a:ext uri="{FF2B5EF4-FFF2-40B4-BE49-F238E27FC236}">
                <a16:creationId xmlns:a16="http://schemas.microsoft.com/office/drawing/2014/main" id="{AFBCDFBD-0C01-4FB7-AB75-44C91B4AD4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75366D-7724-40B8-9AF0-2C196098B7EB}"/>
              </a:ext>
            </a:extLst>
          </p:cNvPr>
          <p:cNvSpPr>
            <a:spLocks noGrp="1"/>
          </p:cNvSpPr>
          <p:nvPr>
            <p:ph type="sldNum" sz="quarter" idx="12"/>
          </p:nvPr>
        </p:nvSpPr>
        <p:spPr/>
        <p:txBody>
          <a:bodyPr/>
          <a:lstStyle/>
          <a:p>
            <a:fld id="{ABC4BC8F-9907-4514-93CC-EF54FF2F50BC}" type="slidenum">
              <a:rPr lang="en-US" smtClean="0"/>
              <a:pPr/>
              <a:t>‹#›</a:t>
            </a:fld>
            <a:endParaRPr lang="en-US"/>
          </a:p>
        </p:txBody>
      </p:sp>
    </p:spTree>
    <p:extLst>
      <p:ext uri="{BB962C8B-B14F-4D97-AF65-F5344CB8AC3E}">
        <p14:creationId xmlns:p14="http://schemas.microsoft.com/office/powerpoint/2010/main" val="23415237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7200"/>
            </a:lvl1pPr>
          </a:lstStyle>
          <a:p>
            <a:r>
              <a:rPr lang="en-US"/>
              <a:t>Click to edit Master title style</a:t>
            </a:r>
          </a:p>
        </p:txBody>
      </p:sp>
      <p:sp>
        <p:nvSpPr>
          <p:cNvPr id="3" name="Subtitle 2"/>
          <p:cNvSpPr>
            <a:spLocks noGrp="1"/>
          </p:cNvSpPr>
          <p:nvPr>
            <p:ph type="subTitle" idx="1"/>
          </p:nvPr>
        </p:nvSpPr>
        <p:spPr>
          <a:xfrm>
            <a:off x="1524000" y="3602040"/>
            <a:ext cx="9144000" cy="1655761"/>
          </a:xfrm>
        </p:spPr>
        <p:txBody>
          <a:bodyPr/>
          <a:lstStyle>
            <a:lvl1pPr marL="0" indent="0" algn="ctr">
              <a:buNone/>
              <a:defRPr sz="2933"/>
            </a:lvl1pPr>
            <a:lvl2pPr marL="544174" indent="0" algn="ctr">
              <a:buNone/>
              <a:defRPr sz="2400"/>
            </a:lvl2pPr>
            <a:lvl3pPr marL="1088349" indent="0" algn="ctr">
              <a:buNone/>
              <a:defRPr sz="2133"/>
            </a:lvl3pPr>
            <a:lvl4pPr marL="1632523" indent="0" algn="ctr">
              <a:buNone/>
              <a:defRPr sz="1867"/>
            </a:lvl4pPr>
            <a:lvl5pPr marL="2176698" indent="0" algn="ctr">
              <a:buNone/>
              <a:defRPr sz="1867"/>
            </a:lvl5pPr>
            <a:lvl6pPr marL="2720872" indent="0" algn="ctr">
              <a:buNone/>
              <a:defRPr sz="1867"/>
            </a:lvl6pPr>
            <a:lvl7pPr marL="3265046" indent="0" algn="ctr">
              <a:buNone/>
              <a:defRPr sz="1867"/>
            </a:lvl7pPr>
            <a:lvl8pPr marL="3809222" indent="0" algn="ctr">
              <a:buNone/>
              <a:defRPr sz="1867"/>
            </a:lvl8pPr>
            <a:lvl9pPr marL="4353396" indent="0" algn="ctr">
              <a:buNone/>
              <a:defRPr sz="1867"/>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tint val="75000"/>
                  </a:prstClr>
                </a:solidFill>
              </a:rPr>
              <a:pPr/>
              <a:t>19/2/2022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7132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tint val="75000"/>
                  </a:prstClr>
                </a:solidFill>
              </a:rPr>
              <a:pPr/>
              <a:t>19/2/2022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4476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pPr/>
              <a:t>19/2/2022</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val="18643125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pPr/>
              <a:t>19/2/2022</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val="42918832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pPr/>
              <a:t>19/2/2022</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val="22883702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pPr/>
              <a:t>19/2/2022</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val="38188447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pPr/>
              <a:t>19/2/2022</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val="376536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8769D-A272-4112-8FA4-F197FBDB68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2B6044-7569-476B-90E8-C59D7CD170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2A06320-008B-4ADA-B7EF-07BCF4999DC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D95CA8-79EC-4164-9073-859B89D785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DC135DA-973A-4B8E-986A-FEA3E874785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310E60-EE82-4AE8-95C9-31D0F42D3D57}"/>
              </a:ext>
            </a:extLst>
          </p:cNvPr>
          <p:cNvSpPr>
            <a:spLocks noGrp="1"/>
          </p:cNvSpPr>
          <p:nvPr>
            <p:ph type="dt" sz="half" idx="10"/>
          </p:nvPr>
        </p:nvSpPr>
        <p:spPr/>
        <p:txBody>
          <a:bodyPr/>
          <a:lstStyle/>
          <a:p>
            <a:fld id="{88240672-915D-406C-AE45-9D35E10AD00F}" type="datetimeFigureOut">
              <a:rPr lang="en-US" smtClean="0"/>
              <a:pPr/>
              <a:t>19/2/2022</a:t>
            </a:fld>
            <a:endParaRPr lang="en-US"/>
          </a:p>
        </p:txBody>
      </p:sp>
      <p:sp>
        <p:nvSpPr>
          <p:cNvPr id="8" name="Footer Placeholder 7">
            <a:extLst>
              <a:ext uri="{FF2B5EF4-FFF2-40B4-BE49-F238E27FC236}">
                <a16:creationId xmlns:a16="http://schemas.microsoft.com/office/drawing/2014/main" id="{C9D05102-F887-48B3-8BBD-82E2872912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A97664-37E1-48E8-92A7-B19E4116B419}"/>
              </a:ext>
            </a:extLst>
          </p:cNvPr>
          <p:cNvSpPr>
            <a:spLocks noGrp="1"/>
          </p:cNvSpPr>
          <p:nvPr>
            <p:ph type="sldNum" sz="quarter" idx="12"/>
          </p:nvPr>
        </p:nvSpPr>
        <p:spPr/>
        <p:txBody>
          <a:bodyPr/>
          <a:lstStyle/>
          <a:p>
            <a:fld id="{ABC4BC8F-9907-4514-93CC-EF54FF2F50BC}" type="slidenum">
              <a:rPr lang="en-US" smtClean="0"/>
              <a:pPr/>
              <a:t>‹#›</a:t>
            </a:fld>
            <a:endParaRPr lang="en-US"/>
          </a:p>
        </p:txBody>
      </p:sp>
    </p:spTree>
    <p:extLst>
      <p:ext uri="{BB962C8B-B14F-4D97-AF65-F5344CB8AC3E}">
        <p14:creationId xmlns:p14="http://schemas.microsoft.com/office/powerpoint/2010/main" val="3557721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CD4E7-D04A-4FB0-814A-4DC480F530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D00988-B9EE-4930-8E86-51168DC63A60}"/>
              </a:ext>
            </a:extLst>
          </p:cNvPr>
          <p:cNvSpPr>
            <a:spLocks noGrp="1"/>
          </p:cNvSpPr>
          <p:nvPr>
            <p:ph type="dt" sz="half" idx="10"/>
          </p:nvPr>
        </p:nvSpPr>
        <p:spPr/>
        <p:txBody>
          <a:bodyPr/>
          <a:lstStyle/>
          <a:p>
            <a:fld id="{88240672-915D-406C-AE45-9D35E10AD00F}" type="datetimeFigureOut">
              <a:rPr lang="en-US" smtClean="0"/>
              <a:pPr/>
              <a:t>19/2/2022</a:t>
            </a:fld>
            <a:endParaRPr lang="en-US"/>
          </a:p>
        </p:txBody>
      </p:sp>
      <p:sp>
        <p:nvSpPr>
          <p:cNvPr id="4" name="Footer Placeholder 3">
            <a:extLst>
              <a:ext uri="{FF2B5EF4-FFF2-40B4-BE49-F238E27FC236}">
                <a16:creationId xmlns:a16="http://schemas.microsoft.com/office/drawing/2014/main" id="{859AA760-80BC-419D-B8AA-9459E6545A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7DDE6B-3AC9-4041-8C92-C7672B57412B}"/>
              </a:ext>
            </a:extLst>
          </p:cNvPr>
          <p:cNvSpPr>
            <a:spLocks noGrp="1"/>
          </p:cNvSpPr>
          <p:nvPr>
            <p:ph type="sldNum" sz="quarter" idx="12"/>
          </p:nvPr>
        </p:nvSpPr>
        <p:spPr/>
        <p:txBody>
          <a:bodyPr/>
          <a:lstStyle/>
          <a:p>
            <a:fld id="{ABC4BC8F-9907-4514-93CC-EF54FF2F50BC}" type="slidenum">
              <a:rPr lang="en-US" smtClean="0"/>
              <a:pPr/>
              <a:t>‹#›</a:t>
            </a:fld>
            <a:endParaRPr lang="en-US"/>
          </a:p>
        </p:txBody>
      </p:sp>
    </p:spTree>
    <p:extLst>
      <p:ext uri="{BB962C8B-B14F-4D97-AF65-F5344CB8AC3E}">
        <p14:creationId xmlns:p14="http://schemas.microsoft.com/office/powerpoint/2010/main" val="3520301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36032-41BA-4685-9FED-983E58543C63}"/>
              </a:ext>
            </a:extLst>
          </p:cNvPr>
          <p:cNvSpPr>
            <a:spLocks noGrp="1"/>
          </p:cNvSpPr>
          <p:nvPr>
            <p:ph type="dt" sz="half" idx="10"/>
          </p:nvPr>
        </p:nvSpPr>
        <p:spPr/>
        <p:txBody>
          <a:bodyPr/>
          <a:lstStyle/>
          <a:p>
            <a:fld id="{88240672-915D-406C-AE45-9D35E10AD00F}" type="datetimeFigureOut">
              <a:rPr lang="en-US" smtClean="0"/>
              <a:pPr/>
              <a:t>19/2/2022</a:t>
            </a:fld>
            <a:endParaRPr lang="en-US"/>
          </a:p>
        </p:txBody>
      </p:sp>
      <p:sp>
        <p:nvSpPr>
          <p:cNvPr id="3" name="Footer Placeholder 2">
            <a:extLst>
              <a:ext uri="{FF2B5EF4-FFF2-40B4-BE49-F238E27FC236}">
                <a16:creationId xmlns:a16="http://schemas.microsoft.com/office/drawing/2014/main" id="{D63D6ED6-868C-4CD6-ADB3-6F0B957497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579FD0-2BB0-41C9-8818-1440934CC8E5}"/>
              </a:ext>
            </a:extLst>
          </p:cNvPr>
          <p:cNvSpPr>
            <a:spLocks noGrp="1"/>
          </p:cNvSpPr>
          <p:nvPr>
            <p:ph type="sldNum" sz="quarter" idx="12"/>
          </p:nvPr>
        </p:nvSpPr>
        <p:spPr/>
        <p:txBody>
          <a:bodyPr/>
          <a:lstStyle/>
          <a:p>
            <a:fld id="{ABC4BC8F-9907-4514-93CC-EF54FF2F50BC}" type="slidenum">
              <a:rPr lang="en-US" smtClean="0"/>
              <a:pPr/>
              <a:t>‹#›</a:t>
            </a:fld>
            <a:endParaRPr lang="en-US"/>
          </a:p>
        </p:txBody>
      </p:sp>
    </p:spTree>
    <p:extLst>
      <p:ext uri="{BB962C8B-B14F-4D97-AF65-F5344CB8AC3E}">
        <p14:creationId xmlns:p14="http://schemas.microsoft.com/office/powerpoint/2010/main" val="823549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48705-3E3C-4875-95A1-031279A809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280FB7-49B8-43EC-B178-1839CB948E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DC728C-B030-43C6-99F9-E8111516BD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2B8B186-4914-4BAC-B6CF-1DE363C9AD94}"/>
              </a:ext>
            </a:extLst>
          </p:cNvPr>
          <p:cNvSpPr>
            <a:spLocks noGrp="1"/>
          </p:cNvSpPr>
          <p:nvPr>
            <p:ph type="dt" sz="half" idx="10"/>
          </p:nvPr>
        </p:nvSpPr>
        <p:spPr/>
        <p:txBody>
          <a:bodyPr/>
          <a:lstStyle/>
          <a:p>
            <a:fld id="{88240672-915D-406C-AE45-9D35E10AD00F}" type="datetimeFigureOut">
              <a:rPr lang="en-US" smtClean="0"/>
              <a:pPr/>
              <a:t>19/2/2022</a:t>
            </a:fld>
            <a:endParaRPr lang="en-US"/>
          </a:p>
        </p:txBody>
      </p:sp>
      <p:sp>
        <p:nvSpPr>
          <p:cNvPr id="6" name="Footer Placeholder 5">
            <a:extLst>
              <a:ext uri="{FF2B5EF4-FFF2-40B4-BE49-F238E27FC236}">
                <a16:creationId xmlns:a16="http://schemas.microsoft.com/office/drawing/2014/main" id="{4F4F27C3-F594-4746-8E80-0A96D91D96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71FFF5-C8E9-4A54-869E-51D2AFABD574}"/>
              </a:ext>
            </a:extLst>
          </p:cNvPr>
          <p:cNvSpPr>
            <a:spLocks noGrp="1"/>
          </p:cNvSpPr>
          <p:nvPr>
            <p:ph type="sldNum" sz="quarter" idx="12"/>
          </p:nvPr>
        </p:nvSpPr>
        <p:spPr/>
        <p:txBody>
          <a:bodyPr/>
          <a:lstStyle/>
          <a:p>
            <a:fld id="{ABC4BC8F-9907-4514-93CC-EF54FF2F50BC}" type="slidenum">
              <a:rPr lang="en-US" smtClean="0"/>
              <a:pPr/>
              <a:t>‹#›</a:t>
            </a:fld>
            <a:endParaRPr lang="en-US"/>
          </a:p>
        </p:txBody>
      </p:sp>
    </p:spTree>
    <p:extLst>
      <p:ext uri="{BB962C8B-B14F-4D97-AF65-F5344CB8AC3E}">
        <p14:creationId xmlns:p14="http://schemas.microsoft.com/office/powerpoint/2010/main" val="1312507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55DE5-34F4-430F-88CE-41E187C64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5011C5-6F31-4CF9-8862-27B36880C2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C0DDAF-CA44-40A3-A5D3-39D3F8D890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73A44A-4566-4AAB-AC31-82748954F4A1}"/>
              </a:ext>
            </a:extLst>
          </p:cNvPr>
          <p:cNvSpPr>
            <a:spLocks noGrp="1"/>
          </p:cNvSpPr>
          <p:nvPr>
            <p:ph type="dt" sz="half" idx="10"/>
          </p:nvPr>
        </p:nvSpPr>
        <p:spPr/>
        <p:txBody>
          <a:bodyPr/>
          <a:lstStyle/>
          <a:p>
            <a:fld id="{88240672-915D-406C-AE45-9D35E10AD00F}" type="datetimeFigureOut">
              <a:rPr lang="en-US" smtClean="0"/>
              <a:pPr/>
              <a:t>19/2/2022</a:t>
            </a:fld>
            <a:endParaRPr lang="en-US"/>
          </a:p>
        </p:txBody>
      </p:sp>
      <p:sp>
        <p:nvSpPr>
          <p:cNvPr id="6" name="Footer Placeholder 5">
            <a:extLst>
              <a:ext uri="{FF2B5EF4-FFF2-40B4-BE49-F238E27FC236}">
                <a16:creationId xmlns:a16="http://schemas.microsoft.com/office/drawing/2014/main" id="{38E20406-7E93-4754-A288-633FF74995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8CAD62-F84E-428B-A887-17F05CCB8926}"/>
              </a:ext>
            </a:extLst>
          </p:cNvPr>
          <p:cNvSpPr>
            <a:spLocks noGrp="1"/>
          </p:cNvSpPr>
          <p:nvPr>
            <p:ph type="sldNum" sz="quarter" idx="12"/>
          </p:nvPr>
        </p:nvSpPr>
        <p:spPr/>
        <p:txBody>
          <a:bodyPr/>
          <a:lstStyle/>
          <a:p>
            <a:fld id="{ABC4BC8F-9907-4514-93CC-EF54FF2F50BC}" type="slidenum">
              <a:rPr lang="en-US" smtClean="0"/>
              <a:pPr/>
              <a:t>‹#›</a:t>
            </a:fld>
            <a:endParaRPr lang="en-US"/>
          </a:p>
        </p:txBody>
      </p:sp>
    </p:spTree>
    <p:extLst>
      <p:ext uri="{BB962C8B-B14F-4D97-AF65-F5344CB8AC3E}">
        <p14:creationId xmlns:p14="http://schemas.microsoft.com/office/powerpoint/2010/main" val="2302332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5.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35616A-3D01-4A29-8AFC-8E531DF699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800199-1867-462B-AE7F-05F8C28F3E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989E806-7CDB-4E8D-A957-E6CCD6CB32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9Slide03 SFU Grenoble" panose="00000500000000000000" pitchFamily="2" charset="0"/>
              </a:defRPr>
            </a:lvl1pPr>
          </a:lstStyle>
          <a:p>
            <a:fld id="{88240672-915D-406C-AE45-9D35E10AD00F}" type="datetimeFigureOut">
              <a:rPr lang="en-US" smtClean="0"/>
              <a:pPr/>
              <a:t>19/2/2022</a:t>
            </a:fld>
            <a:endParaRPr lang="en-US"/>
          </a:p>
        </p:txBody>
      </p:sp>
      <p:sp>
        <p:nvSpPr>
          <p:cNvPr id="5" name="Footer Placeholder 4">
            <a:extLst>
              <a:ext uri="{FF2B5EF4-FFF2-40B4-BE49-F238E27FC236}">
                <a16:creationId xmlns:a16="http://schemas.microsoft.com/office/drawing/2014/main" id="{C3950642-AC7E-4118-B1EA-AE594EAE3F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9Slide03 SFU Grenoble" panose="00000500000000000000" pitchFamily="2" charset="0"/>
              </a:defRPr>
            </a:lvl1pPr>
          </a:lstStyle>
          <a:p>
            <a:endParaRPr lang="en-US"/>
          </a:p>
        </p:txBody>
      </p:sp>
      <p:sp>
        <p:nvSpPr>
          <p:cNvPr id="6" name="Slide Number Placeholder 5">
            <a:extLst>
              <a:ext uri="{FF2B5EF4-FFF2-40B4-BE49-F238E27FC236}">
                <a16:creationId xmlns:a16="http://schemas.microsoft.com/office/drawing/2014/main" id="{0B976F08-EAAA-4BBF-9D3C-74BC956BDB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9Slide03 SFU Grenoble" panose="00000500000000000000" pitchFamily="2" charset="0"/>
              </a:defRPr>
            </a:lvl1pPr>
          </a:lstStyle>
          <a:p>
            <a:fld id="{ABC4BC8F-9907-4514-93CC-EF54FF2F50BC}" type="slidenum">
              <a:rPr lang="en-US" smtClean="0"/>
              <a:pPr/>
              <a:t>‹#›</a:t>
            </a:fld>
            <a:endParaRPr lang="en-US"/>
          </a:p>
        </p:txBody>
      </p:sp>
    </p:spTree>
    <p:extLst>
      <p:ext uri="{BB962C8B-B14F-4D97-AF65-F5344CB8AC3E}">
        <p14:creationId xmlns:p14="http://schemas.microsoft.com/office/powerpoint/2010/main" val="324964433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9Slide03 SFU Grenobl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9Slide03 SFU Grenobl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9Slide03 SFU Grenobl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9Slide03 SFU Grenobl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9Slide03 SFU Grenobl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BAF2C9-74DB-4969-8765-627180588CE2}" type="datetimeFigureOut">
              <a:rPr lang="en-US" smtClean="0"/>
              <a:pPr/>
              <a:t>19/2/2022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BD3B5C-91B4-4A23-B4AD-AAB745BC35D6}" type="slidenum">
              <a:rPr lang="en-US" smtClean="0"/>
              <a:pPr/>
              <a:t>‹#›</a:t>
            </a:fld>
            <a:endParaRPr lang="en-US"/>
          </a:p>
        </p:txBody>
      </p:sp>
    </p:spTree>
    <p:extLst>
      <p:ext uri="{BB962C8B-B14F-4D97-AF65-F5344CB8AC3E}">
        <p14:creationId xmlns:p14="http://schemas.microsoft.com/office/powerpoint/2010/main" val="378304918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latin typeface="#9Slide03 SFU Grenoble" panose="00000500000000000000" pitchFamily="2" charset="0"/>
              </a:defRPr>
            </a:lvl1pPr>
          </a:lstStyle>
          <a:p>
            <a:fld id="{152E6939-C4BF-41CF-AC77-7CE0793012CE}" type="datetimeFigureOut">
              <a:rPr lang="en-US" smtClean="0"/>
              <a:pPr/>
              <a:t>19/2/2022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latin typeface="#9Slide03 SFU Grenoble" panose="00000500000000000000" pitchFamily="2" charset="0"/>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latin typeface="#9Slide03 SFU Grenoble" panose="00000500000000000000" pitchFamily="2" charset="0"/>
              </a:defRPr>
            </a:lvl1pPr>
          </a:lstStyle>
          <a:p>
            <a:fld id="{A39C28EF-A9DC-4135-BB04-DA86A2FEB601}" type="slidenum">
              <a:rPr lang="en-US" smtClean="0"/>
              <a:pPr/>
              <a:t>‹#›</a:t>
            </a:fld>
            <a:endParaRPr lang="en-US"/>
          </a:p>
        </p:txBody>
      </p:sp>
    </p:spTree>
    <p:extLst>
      <p:ext uri="{BB962C8B-B14F-4D97-AF65-F5344CB8AC3E}">
        <p14:creationId xmlns:p14="http://schemas.microsoft.com/office/powerpoint/2010/main" val="316077958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1219170" rtl="0" eaLnBrk="1" latinLnBrk="0" hangingPunct="1">
        <a:spcBef>
          <a:spcPct val="0"/>
        </a:spcBef>
        <a:buNone/>
        <a:defRPr sz="5867" kern="1200">
          <a:solidFill>
            <a:schemeClr val="tx1"/>
          </a:solidFill>
          <a:latin typeface="#9Slide03 SFU Grenoble" panose="00000500000000000000" pitchFamily="2" charset="0"/>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9Slide03 SFU Grenoble" panose="00000500000000000000" pitchFamily="2"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9Slide03 SFU Grenoble" panose="00000500000000000000" pitchFamily="2"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9Slide03 SFU Grenoble" panose="00000500000000000000" pitchFamily="2"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9Slide03 SFU Grenoble" panose="00000500000000000000" pitchFamily="2"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9Slide03 SFU Grenoble" panose="00000500000000000000" pitchFamily="2"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9Slide03 BoosterNextFYBlack" panose="02000A03000000020004" pitchFamily="2" charset="0"/>
              </a:defRPr>
            </a:lvl1pPr>
          </a:lstStyle>
          <a:p>
            <a:fld id="{316E9974-F0DC-4DB8-9A38-2F8F55216D11}" type="datetime1">
              <a:rPr lang="en-US" smtClean="0"/>
              <a:pPr/>
              <a:t>19/2/2022</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9Slide03 BoosterNextFYBlack" panose="02000A03000000020004" pitchFamily="2" charset="0"/>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9Slide03 BoosterNextFYBlack" panose="02000A03000000020004" pitchFamily="2" charset="0"/>
              </a:defRPr>
            </a:lvl1pPr>
          </a:lstStyle>
          <a:p>
            <a:fld id="{F9C20B1D-C678-4C69-9E65-5611E138EDCC}" type="slidenum">
              <a:rPr lang="en-US" smtClean="0"/>
              <a:pPr/>
              <a:t>‹#›</a:t>
            </a:fld>
            <a:endParaRPr lang="en-US"/>
          </a:p>
        </p:txBody>
      </p:sp>
    </p:spTree>
    <p:extLst>
      <p:ext uri="{BB962C8B-B14F-4D97-AF65-F5344CB8AC3E}">
        <p14:creationId xmlns:p14="http://schemas.microsoft.com/office/powerpoint/2010/main" val="403616314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12" r:id="rId6"/>
    <p:sldLayoutId id="2147483713"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9Slide03 BoosterNextFYBlack" panose="02000A0300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9Slide03 BoosterNextFYBlack" panose="02000A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9Slide03 BoosterNextFYBlack" panose="02000A03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9Slide03 BoosterNextFYBlack" panose="02000A03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9Slide03 BoosterNextFYBlack" panose="02000A03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9Slide03 BoosterNextFYBlack" panose="02000A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pPr/>
              <a:t>19/2/2022</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pPr/>
              <a:t>‹#›</a:t>
            </a:fld>
            <a:endParaRPr lang="en-US"/>
          </a:p>
        </p:txBody>
      </p:sp>
    </p:spTree>
    <p:extLst>
      <p:ext uri="{BB962C8B-B14F-4D97-AF65-F5344CB8AC3E}">
        <p14:creationId xmlns:p14="http://schemas.microsoft.com/office/powerpoint/2010/main" val="270711123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4.wdp"/><Relationship Id="rId3" Type="http://schemas.microsoft.com/office/2007/relationships/hdphoto" Target="../media/hdphoto1.wdp"/><Relationship Id="rId7" Type="http://schemas.microsoft.com/office/2007/relationships/hdphoto" Target="../media/hdphoto2.wdp"/><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image" Target="../media/image4.png"/><Relationship Id="rId11" Type="http://schemas.microsoft.com/office/2007/relationships/hdphoto" Target="../media/hdphoto3.wdp"/><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10.wav"/><Relationship Id="rId3" Type="http://schemas.openxmlformats.org/officeDocument/2006/relationships/tags" Target="../tags/tag19.xml"/><Relationship Id="rId7" Type="http://schemas.openxmlformats.org/officeDocument/2006/relationships/audio" Target="../media/audio1.wav"/><Relationship Id="rId12" Type="http://schemas.openxmlformats.org/officeDocument/2006/relationships/image" Target="../media/image32.emf"/><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Layout" Target="../slideLayouts/slideLayout43.xml"/><Relationship Id="rId11" Type="http://schemas.openxmlformats.org/officeDocument/2006/relationships/image" Target="../media/image23.png"/><Relationship Id="rId5" Type="http://schemas.microsoft.com/office/2007/relationships/media" Target="../media/media3.mp3"/><Relationship Id="rId10" Type="http://schemas.openxmlformats.org/officeDocument/2006/relationships/image" Target="../media/image31.emf"/><Relationship Id="rId4" Type="http://schemas.openxmlformats.org/officeDocument/2006/relationships/audio" Target="NULL" TargetMode="External"/><Relationship Id="rId9" Type="http://schemas.openxmlformats.org/officeDocument/2006/relationships/image" Target="../media/image20.emf"/><Relationship Id="rId14" Type="http://schemas.openxmlformats.org/officeDocument/2006/relationships/audio" Target="../media/audio20.wav"/></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jpeg"/><Relationship Id="rId5" Type="http://schemas.openxmlformats.org/officeDocument/2006/relationships/slideLayout" Target="../slideLayouts/slideLayout14.xml"/><Relationship Id="rId4" Type="http://schemas.openxmlformats.org/officeDocument/2006/relationships/audio" Target="../media/media3.mp3"/><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10.wav"/><Relationship Id="rId3" Type="http://schemas.openxmlformats.org/officeDocument/2006/relationships/tags" Target="../tags/tag22.xml"/><Relationship Id="rId7" Type="http://schemas.openxmlformats.org/officeDocument/2006/relationships/audio" Target="../media/audio1.wav"/><Relationship Id="rId12" Type="http://schemas.openxmlformats.org/officeDocument/2006/relationships/image" Target="../media/image32.emf"/><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slideLayout" Target="../slideLayouts/slideLayout43.xml"/><Relationship Id="rId11" Type="http://schemas.openxmlformats.org/officeDocument/2006/relationships/image" Target="../media/image23.png"/><Relationship Id="rId5" Type="http://schemas.microsoft.com/office/2007/relationships/media" Target="../media/media3.mp3"/><Relationship Id="rId10" Type="http://schemas.openxmlformats.org/officeDocument/2006/relationships/image" Target="../media/image31.emf"/><Relationship Id="rId4" Type="http://schemas.openxmlformats.org/officeDocument/2006/relationships/audio" Target="NULL" TargetMode="External"/><Relationship Id="rId9" Type="http://schemas.openxmlformats.org/officeDocument/2006/relationships/image" Target="../media/image20.emf"/><Relationship Id="rId14" Type="http://schemas.openxmlformats.org/officeDocument/2006/relationships/audio" Target="../media/audio20.wav"/></Relationships>
</file>

<file path=ppt/slides/_rels/slide13.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tags" Target="../tags/tag25.xml"/><Relationship Id="rId7" Type="http://schemas.openxmlformats.org/officeDocument/2006/relationships/image" Target="../media/image20.emf"/><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43.xml"/><Relationship Id="rId5" Type="http://schemas.microsoft.com/office/2007/relationships/media" Target="../media/media3.mp3"/><Relationship Id="rId10" Type="http://schemas.openxmlformats.org/officeDocument/2006/relationships/image" Target="../media/image32.emf"/><Relationship Id="rId4" Type="http://schemas.openxmlformats.org/officeDocument/2006/relationships/audio" Target="NULL" TargetMode="External"/><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3.mp3"/><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jpeg"/><Relationship Id="rId5" Type="http://schemas.openxmlformats.org/officeDocument/2006/relationships/slideLayout" Target="../slideLayouts/slideLayout14.xml"/><Relationship Id="rId4" Type="http://schemas.openxmlformats.org/officeDocument/2006/relationships/audio" Target="../media/media3.mp3"/></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slide" Target="slide8.xml"/><Relationship Id="rId1" Type="http://schemas.openxmlformats.org/officeDocument/2006/relationships/slideLayout" Target="../slideLayouts/slideLayout4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audio" Target="NULL" TargetMode="External"/><Relationship Id="rId13" Type="http://schemas.openxmlformats.org/officeDocument/2006/relationships/image" Target="../media/image19.emf"/><Relationship Id="rId18" Type="http://schemas.openxmlformats.org/officeDocument/2006/relationships/image" Target="../media/image24.emf"/><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8.emf"/><Relationship Id="rId17" Type="http://schemas.openxmlformats.org/officeDocument/2006/relationships/image" Target="../media/image23.png"/><Relationship Id="rId2" Type="http://schemas.openxmlformats.org/officeDocument/2006/relationships/tags" Target="../tags/tag2.xml"/><Relationship Id="rId16" Type="http://schemas.openxmlformats.org/officeDocument/2006/relationships/image" Target="../media/image22.emf"/><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7.emf"/><Relationship Id="rId5" Type="http://schemas.openxmlformats.org/officeDocument/2006/relationships/tags" Target="../tags/tag5.xml"/><Relationship Id="rId15" Type="http://schemas.openxmlformats.org/officeDocument/2006/relationships/image" Target="../media/image21.emf"/><Relationship Id="rId10" Type="http://schemas.openxmlformats.org/officeDocument/2006/relationships/slideLayout" Target="../slideLayouts/slideLayout35.xml"/><Relationship Id="rId4" Type="http://schemas.openxmlformats.org/officeDocument/2006/relationships/tags" Target="../tags/tag4.xml"/><Relationship Id="rId9" Type="http://schemas.microsoft.com/office/2007/relationships/media" Target="../media/media1.mp3"/><Relationship Id="rId14" Type="http://schemas.openxmlformats.org/officeDocument/2006/relationships/image" Target="../media/image20.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5.png"/><Relationship Id="rId7"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36.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50.jpe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46.png"/><Relationship Id="rId10" Type="http://schemas.openxmlformats.org/officeDocument/2006/relationships/image" Target="../media/image52.jpeg"/><Relationship Id="rId4" Type="http://schemas.openxmlformats.org/officeDocument/2006/relationships/image" Target="../media/image45.png"/><Relationship Id="rId9" Type="http://schemas.openxmlformats.org/officeDocument/2006/relationships/image" Target="../media/image51.jpeg"/></Relationships>
</file>

<file path=ppt/slides/_rels/slide3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50.jpe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54.jpeg"/><Relationship Id="rId5" Type="http://schemas.openxmlformats.org/officeDocument/2006/relationships/image" Target="../media/image46.png"/><Relationship Id="rId10" Type="http://schemas.openxmlformats.org/officeDocument/2006/relationships/image" Target="../media/image53.jpeg"/><Relationship Id="rId4" Type="http://schemas.openxmlformats.org/officeDocument/2006/relationships/image" Target="../media/image45.png"/><Relationship Id="rId9" Type="http://schemas.openxmlformats.org/officeDocument/2006/relationships/image" Target="../media/image52.jpeg"/></Relationships>
</file>

<file path=ppt/slides/_rels/slide3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50.jpe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54.jpeg"/><Relationship Id="rId5" Type="http://schemas.openxmlformats.org/officeDocument/2006/relationships/image" Target="../media/image46.png"/><Relationship Id="rId10" Type="http://schemas.openxmlformats.org/officeDocument/2006/relationships/image" Target="../media/image55.jpeg"/><Relationship Id="rId4" Type="http://schemas.openxmlformats.org/officeDocument/2006/relationships/image" Target="../media/image45.png"/><Relationship Id="rId9" Type="http://schemas.openxmlformats.org/officeDocument/2006/relationships/image" Target="../media/image52.jpeg"/></Relationships>
</file>

<file path=ppt/slides/_rels/slide38.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8.jpeg"/><Relationship Id="rId3" Type="http://schemas.openxmlformats.org/officeDocument/2006/relationships/image" Target="../media/image50.jpeg"/><Relationship Id="rId7" Type="http://schemas.openxmlformats.org/officeDocument/2006/relationships/image" Target="../media/image47.png"/><Relationship Id="rId12" Type="http://schemas.openxmlformats.org/officeDocument/2006/relationships/image" Target="../media/image57.jpeg"/><Relationship Id="rId2" Type="http://schemas.openxmlformats.org/officeDocument/2006/relationships/notesSlide" Target="../notesSlides/notesSlide13.xml"/><Relationship Id="rId16"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54.jpeg"/><Relationship Id="rId5" Type="http://schemas.openxmlformats.org/officeDocument/2006/relationships/image" Target="../media/image46.png"/><Relationship Id="rId15" Type="http://schemas.openxmlformats.org/officeDocument/2006/relationships/image" Target="../media/image60.jpeg"/><Relationship Id="rId10" Type="http://schemas.openxmlformats.org/officeDocument/2006/relationships/image" Target="../media/image56.jpeg"/><Relationship Id="rId4" Type="http://schemas.openxmlformats.org/officeDocument/2006/relationships/image" Target="../media/image45.png"/><Relationship Id="rId9" Type="http://schemas.openxmlformats.org/officeDocument/2006/relationships/image" Target="../media/image52.jpeg"/><Relationship Id="rId14" Type="http://schemas.openxmlformats.org/officeDocument/2006/relationships/image" Target="../media/image59.jpeg"/></Relationships>
</file>

<file path=ppt/slides/_rels/slide39.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8.jpeg"/><Relationship Id="rId3" Type="http://schemas.openxmlformats.org/officeDocument/2006/relationships/image" Target="../media/image50.jpeg"/><Relationship Id="rId7" Type="http://schemas.openxmlformats.org/officeDocument/2006/relationships/image" Target="../media/image47.png"/><Relationship Id="rId12" Type="http://schemas.openxmlformats.org/officeDocument/2006/relationships/image" Target="../media/image54.jpeg"/><Relationship Id="rId2" Type="http://schemas.openxmlformats.org/officeDocument/2006/relationships/notesSlide" Target="../notesSlides/notesSlide14.xml"/><Relationship Id="rId16"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56.jpeg"/><Relationship Id="rId5" Type="http://schemas.openxmlformats.org/officeDocument/2006/relationships/image" Target="../media/image46.png"/><Relationship Id="rId15" Type="http://schemas.openxmlformats.org/officeDocument/2006/relationships/image" Target="../media/image60.jpeg"/><Relationship Id="rId10" Type="http://schemas.openxmlformats.org/officeDocument/2006/relationships/image" Target="../media/image52.jpeg"/><Relationship Id="rId4" Type="http://schemas.openxmlformats.org/officeDocument/2006/relationships/image" Target="../media/image45.png"/><Relationship Id="rId9" Type="http://schemas.openxmlformats.org/officeDocument/2006/relationships/image" Target="../media/image51.jpeg"/><Relationship Id="rId14" Type="http://schemas.openxmlformats.org/officeDocument/2006/relationships/image" Target="../media/image59.jpe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slideLayout" Target="../slideLayouts/slideLayout14.xml"/><Relationship Id="rId10" Type="http://schemas.openxmlformats.org/officeDocument/2006/relationships/image" Target="../media/image29.png"/><Relationship Id="rId4" Type="http://schemas.openxmlformats.org/officeDocument/2006/relationships/audio" Target="../media/media3.mp3"/><Relationship Id="rId9" Type="http://schemas.openxmlformats.org/officeDocument/2006/relationships/image" Target="../media/image28.png"/></Relationships>
</file>

<file path=ppt/slides/_rels/slide40.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62.jpeg"/><Relationship Id="rId3" Type="http://schemas.openxmlformats.org/officeDocument/2006/relationships/image" Target="../media/image50.jpeg"/><Relationship Id="rId7" Type="http://schemas.openxmlformats.org/officeDocument/2006/relationships/image" Target="../media/image47.png"/><Relationship Id="rId12" Type="http://schemas.openxmlformats.org/officeDocument/2006/relationships/image" Target="../media/image54.jpeg"/><Relationship Id="rId2" Type="http://schemas.openxmlformats.org/officeDocument/2006/relationships/notesSlide" Target="../notesSlides/notesSlide15.xml"/><Relationship Id="rId16"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56.jpeg"/><Relationship Id="rId5" Type="http://schemas.openxmlformats.org/officeDocument/2006/relationships/image" Target="../media/image46.png"/><Relationship Id="rId15" Type="http://schemas.openxmlformats.org/officeDocument/2006/relationships/image" Target="../media/image64.jpeg"/><Relationship Id="rId10" Type="http://schemas.openxmlformats.org/officeDocument/2006/relationships/image" Target="../media/image52.jpeg"/><Relationship Id="rId4" Type="http://schemas.openxmlformats.org/officeDocument/2006/relationships/image" Target="../media/image45.png"/><Relationship Id="rId9" Type="http://schemas.openxmlformats.org/officeDocument/2006/relationships/image" Target="../media/image51.jpeg"/><Relationship Id="rId14" Type="http://schemas.openxmlformats.org/officeDocument/2006/relationships/image" Target="../media/image63.jpeg"/></Relationships>
</file>

<file path=ppt/slides/_rels/slide41.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62.jpeg"/><Relationship Id="rId3" Type="http://schemas.openxmlformats.org/officeDocument/2006/relationships/image" Target="../media/image50.jpeg"/><Relationship Id="rId7" Type="http://schemas.openxmlformats.org/officeDocument/2006/relationships/image" Target="../media/image47.png"/><Relationship Id="rId12" Type="http://schemas.openxmlformats.org/officeDocument/2006/relationships/image" Target="../media/image54.jpeg"/><Relationship Id="rId2" Type="http://schemas.openxmlformats.org/officeDocument/2006/relationships/notesSlide" Target="../notesSlides/notesSlide16.xml"/><Relationship Id="rId16"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56.jpeg"/><Relationship Id="rId5" Type="http://schemas.openxmlformats.org/officeDocument/2006/relationships/image" Target="../media/image46.png"/><Relationship Id="rId15" Type="http://schemas.openxmlformats.org/officeDocument/2006/relationships/image" Target="../media/image64.jpeg"/><Relationship Id="rId10" Type="http://schemas.openxmlformats.org/officeDocument/2006/relationships/image" Target="../media/image52.jpeg"/><Relationship Id="rId4" Type="http://schemas.openxmlformats.org/officeDocument/2006/relationships/image" Target="../media/image45.png"/><Relationship Id="rId9" Type="http://schemas.openxmlformats.org/officeDocument/2006/relationships/image" Target="../media/image51.jpeg"/><Relationship Id="rId14" Type="http://schemas.openxmlformats.org/officeDocument/2006/relationships/image" Target="../media/image63.jpeg"/></Relationships>
</file>

<file path=ppt/slides/_rels/slide42.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62.jpeg"/><Relationship Id="rId3" Type="http://schemas.openxmlformats.org/officeDocument/2006/relationships/image" Target="../media/image50.jpeg"/><Relationship Id="rId7" Type="http://schemas.openxmlformats.org/officeDocument/2006/relationships/image" Target="../media/image47.png"/><Relationship Id="rId12" Type="http://schemas.openxmlformats.org/officeDocument/2006/relationships/image" Target="../media/image54.jpeg"/><Relationship Id="rId2" Type="http://schemas.openxmlformats.org/officeDocument/2006/relationships/notesSlide" Target="../notesSlides/notesSlide17.xml"/><Relationship Id="rId16"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56.jpeg"/><Relationship Id="rId5" Type="http://schemas.openxmlformats.org/officeDocument/2006/relationships/image" Target="../media/image46.png"/><Relationship Id="rId15" Type="http://schemas.openxmlformats.org/officeDocument/2006/relationships/image" Target="../media/image64.jpeg"/><Relationship Id="rId10" Type="http://schemas.openxmlformats.org/officeDocument/2006/relationships/image" Target="../media/image52.jpeg"/><Relationship Id="rId4" Type="http://schemas.openxmlformats.org/officeDocument/2006/relationships/image" Target="../media/image45.png"/><Relationship Id="rId9" Type="http://schemas.openxmlformats.org/officeDocument/2006/relationships/image" Target="../media/image51.jpeg"/><Relationship Id="rId14" Type="http://schemas.openxmlformats.org/officeDocument/2006/relationships/image" Target="../media/image63.jpeg"/></Relationships>
</file>

<file path=ppt/slides/_rels/slide43.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62.jpeg"/><Relationship Id="rId3" Type="http://schemas.openxmlformats.org/officeDocument/2006/relationships/image" Target="../media/image50.jpeg"/><Relationship Id="rId7" Type="http://schemas.openxmlformats.org/officeDocument/2006/relationships/image" Target="../media/image47.png"/><Relationship Id="rId12" Type="http://schemas.openxmlformats.org/officeDocument/2006/relationships/image" Target="../media/image54.jpeg"/><Relationship Id="rId2" Type="http://schemas.openxmlformats.org/officeDocument/2006/relationships/notesSlide" Target="../notesSlides/notesSlide18.xml"/><Relationship Id="rId16"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56.jpeg"/><Relationship Id="rId5" Type="http://schemas.openxmlformats.org/officeDocument/2006/relationships/image" Target="../media/image46.png"/><Relationship Id="rId15" Type="http://schemas.openxmlformats.org/officeDocument/2006/relationships/image" Target="../media/image64.jpeg"/><Relationship Id="rId10" Type="http://schemas.openxmlformats.org/officeDocument/2006/relationships/image" Target="../media/image52.jpeg"/><Relationship Id="rId4" Type="http://schemas.openxmlformats.org/officeDocument/2006/relationships/image" Target="../media/image45.png"/><Relationship Id="rId9" Type="http://schemas.openxmlformats.org/officeDocument/2006/relationships/image" Target="../media/image51.jpeg"/><Relationship Id="rId14" Type="http://schemas.openxmlformats.org/officeDocument/2006/relationships/image" Target="../media/image63.jpeg"/></Relationships>
</file>

<file path=ppt/slides/_rels/slide44.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47.png"/><Relationship Id="rId12" Type="http://schemas.openxmlformats.org/officeDocument/2006/relationships/image" Target="../media/image54.jpeg"/><Relationship Id="rId2" Type="http://schemas.openxmlformats.org/officeDocument/2006/relationships/notesSlide" Target="../notesSlides/notesSlide19.xml"/><Relationship Id="rId16"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69.jpeg"/><Relationship Id="rId5" Type="http://schemas.openxmlformats.org/officeDocument/2006/relationships/image" Target="../media/image46.png"/><Relationship Id="rId15" Type="http://schemas.openxmlformats.org/officeDocument/2006/relationships/image" Target="../media/image72.jpeg"/><Relationship Id="rId10" Type="http://schemas.openxmlformats.org/officeDocument/2006/relationships/image" Target="../media/image68.jpeg"/><Relationship Id="rId4" Type="http://schemas.openxmlformats.org/officeDocument/2006/relationships/image" Target="../media/image45.png"/><Relationship Id="rId9" Type="http://schemas.openxmlformats.org/officeDocument/2006/relationships/image" Target="../media/image67.jpeg"/><Relationship Id="rId14" Type="http://schemas.openxmlformats.org/officeDocument/2006/relationships/image" Target="../media/image71.jpeg"/></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77.png"/><Relationship Id="rId4" Type="http://schemas.openxmlformats.org/officeDocument/2006/relationships/image" Target="../media/image76.jpeg"/></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75.jpeg"/></Relationships>
</file>

<file path=ppt/slides/_rels/slide49.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5.jpeg"/><Relationship Id="rId7" Type="http://schemas.openxmlformats.org/officeDocument/2006/relationships/image" Target="../media/image82.jpe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81.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slides/_rels/slide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10.wav"/><Relationship Id="rId3" Type="http://schemas.openxmlformats.org/officeDocument/2006/relationships/tags" Target="../tags/tag10.xml"/><Relationship Id="rId7" Type="http://schemas.openxmlformats.org/officeDocument/2006/relationships/audio" Target="../media/audio1.wav"/><Relationship Id="rId12" Type="http://schemas.openxmlformats.org/officeDocument/2006/relationships/image" Target="../media/image32.emf"/><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Layout" Target="../slideLayouts/slideLayout43.xml"/><Relationship Id="rId11" Type="http://schemas.openxmlformats.org/officeDocument/2006/relationships/image" Target="../media/image23.png"/><Relationship Id="rId5" Type="http://schemas.microsoft.com/office/2007/relationships/media" Target="../media/media3.mp3"/><Relationship Id="rId10" Type="http://schemas.openxmlformats.org/officeDocument/2006/relationships/image" Target="../media/image31.emf"/><Relationship Id="rId4" Type="http://schemas.openxmlformats.org/officeDocument/2006/relationships/audio" Target="NULL" TargetMode="External"/><Relationship Id="rId9" Type="http://schemas.openxmlformats.org/officeDocument/2006/relationships/image" Target="../media/image20.emf"/><Relationship Id="rId14" Type="http://schemas.openxmlformats.org/officeDocument/2006/relationships/audio" Target="../media/audio20.wav"/></Relationships>
</file>

<file path=ppt/slides/_rels/slide50.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5.jpeg"/><Relationship Id="rId7" Type="http://schemas.openxmlformats.org/officeDocument/2006/relationships/image" Target="../media/image82.jpe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81.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7.xml"/><Relationship Id="rId1" Type="http://schemas.openxmlformats.org/officeDocument/2006/relationships/themeOverride" Target="../theme/themeOverride5.xml"/><Relationship Id="rId4" Type="http://schemas.openxmlformats.org/officeDocument/2006/relationships/image" Target="../media/image79.jpeg"/></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slideLayout" Target="../slideLayouts/slideLayout14.xml"/><Relationship Id="rId10" Type="http://schemas.openxmlformats.org/officeDocument/2006/relationships/image" Target="../media/image29.png"/><Relationship Id="rId4" Type="http://schemas.openxmlformats.org/officeDocument/2006/relationships/audio" Target="../media/media3.mp3"/><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10.wav"/><Relationship Id="rId3" Type="http://schemas.openxmlformats.org/officeDocument/2006/relationships/tags" Target="../tags/tag13.xml"/><Relationship Id="rId7" Type="http://schemas.openxmlformats.org/officeDocument/2006/relationships/audio" Target="../media/audio1.wav"/><Relationship Id="rId12" Type="http://schemas.openxmlformats.org/officeDocument/2006/relationships/image" Target="../media/image32.emf"/><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43.xml"/><Relationship Id="rId11" Type="http://schemas.openxmlformats.org/officeDocument/2006/relationships/image" Target="../media/image23.png"/><Relationship Id="rId5" Type="http://schemas.microsoft.com/office/2007/relationships/media" Target="../media/media3.mp3"/><Relationship Id="rId10" Type="http://schemas.openxmlformats.org/officeDocument/2006/relationships/image" Target="../media/image31.emf"/><Relationship Id="rId4" Type="http://schemas.openxmlformats.org/officeDocument/2006/relationships/audio" Target="NULL" TargetMode="External"/><Relationship Id="rId9" Type="http://schemas.openxmlformats.org/officeDocument/2006/relationships/image" Target="../media/image20.emf"/><Relationship Id="rId14" Type="http://schemas.openxmlformats.org/officeDocument/2006/relationships/audio" Target="../media/audio20.wav"/></Relationships>
</file>

<file path=ppt/slides/_rels/slide8.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tags" Target="../tags/tag16.xml"/><Relationship Id="rId7" Type="http://schemas.openxmlformats.org/officeDocument/2006/relationships/image" Target="../media/image20.emf"/><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Layout" Target="../slideLayouts/slideLayout43.xml"/><Relationship Id="rId5" Type="http://schemas.microsoft.com/office/2007/relationships/media" Target="../media/media3.mp3"/><Relationship Id="rId10" Type="http://schemas.openxmlformats.org/officeDocument/2006/relationships/image" Target="../media/image32.emf"/><Relationship Id="rId4" Type="http://schemas.openxmlformats.org/officeDocument/2006/relationships/audio" Target="NULL" TargetMode="External"/><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jpeg"/><Relationship Id="rId5" Type="http://schemas.openxmlformats.org/officeDocument/2006/relationships/slideLayout" Target="../slideLayouts/slideLayout14.xml"/><Relationship Id="rId10"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Đồ họa trường học Vector nhiếp ảnh minh họa - png tải về - Miễn phí trong  suốt Phim Hoạt Hình png Tải về.">
            <a:extLst>
              <a:ext uri="{FF2B5EF4-FFF2-40B4-BE49-F238E27FC236}">
                <a16:creationId xmlns:a16="http://schemas.microsoft.com/office/drawing/2014/main" id="{2B2AA72D-44A5-40A9-B779-C8CC1BA1252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483" b="98621" l="6333" r="92000">
                        <a14:foregroundMark x1="27556" y1="65345" x2="34556" y2="78103"/>
                        <a14:foregroundMark x1="34556" y1="78103" x2="53222" y2="89310"/>
                        <a14:foregroundMark x1="6778" y1="60517" x2="18778" y2="87759"/>
                        <a14:foregroundMark x1="18778" y1="87759" x2="22889" y2="92069"/>
                        <a14:foregroundMark x1="62667" y1="81207" x2="82556" y2="71897"/>
                        <a14:foregroundMark x1="82556" y1="71897" x2="87111" y2="71552"/>
                        <a14:foregroundMark x1="67667" y1="96034" x2="81111" y2="92931"/>
                        <a14:foregroundMark x1="81111" y1="92931" x2="86333" y2="92931"/>
                        <a14:foregroundMark x1="92111" y1="72241" x2="91333" y2="94138"/>
                        <a14:foregroundMark x1="48333" y1="62931" x2="55444" y2="76552"/>
                        <a14:foregroundMark x1="55444" y1="76552" x2="60333" y2="81207"/>
                        <a14:foregroundMark x1="6444" y1="59310" x2="8778" y2="87241"/>
                        <a14:foregroundMark x1="8778" y1="87241" x2="12000" y2="95690"/>
                        <a14:foregroundMark x1="12000" y1="95690" x2="25111" y2="95172"/>
                        <a14:foregroundMark x1="25111" y1="95172" x2="43253" y2="97538"/>
                        <a14:foregroundMark x1="58320" y1="97482" x2="71000" y2="95345"/>
                        <a14:foregroundMark x1="6000" y1="58966" x2="7556" y2="68103"/>
                        <a14:foregroundMark x1="7556" y1="68103" x2="6444" y2="87586"/>
                        <a14:foregroundMark x1="6444" y1="87586" x2="7000" y2="91207"/>
                        <a14:foregroundMark x1="36889" y1="6897" x2="53000" y2="4483"/>
                        <a14:backgroundMark x1="52556" y1="99310" x2="52556" y2="99310"/>
                        <a14:backgroundMark x1="46000" y1="98621" x2="56111" y2="98621"/>
                        <a14:backgroundMark x1="42667" y1="98966" x2="48333" y2="98966"/>
                        <a14:backgroundMark x1="56111" y1="98621" x2="58222" y2="97759"/>
                      </a14:backgroundRemoval>
                    </a14:imgEffect>
                  </a14:imgLayer>
                </a14:imgProps>
              </a:ext>
              <a:ext uri="{28A0092B-C50C-407E-A947-70E740481C1C}">
                <a14:useLocalDpi xmlns:a14="http://schemas.microsoft.com/office/drawing/2010/main" val="0"/>
              </a:ext>
            </a:extLst>
          </a:blip>
          <a:srcRect/>
          <a:stretch>
            <a:fillRect/>
          </a:stretch>
        </p:blipFill>
        <p:spPr bwMode="auto">
          <a:xfrm>
            <a:off x="2731670" y="3816523"/>
            <a:ext cx="6646313" cy="2855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1353E54-41C4-4F66-A7B6-422DF22D89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81" b="23071"/>
          <a:stretch/>
        </p:blipFill>
        <p:spPr>
          <a:xfrm>
            <a:off x="8916876" y="6313382"/>
            <a:ext cx="3275125" cy="584775"/>
          </a:xfrm>
          <a:prstGeom prst="rect">
            <a:avLst/>
          </a:prstGeom>
        </p:spPr>
      </p:pic>
      <p:pic>
        <p:nvPicPr>
          <p:cNvPr id="13" name="Picture 12">
            <a:extLst>
              <a:ext uri="{FF2B5EF4-FFF2-40B4-BE49-F238E27FC236}">
                <a16:creationId xmlns:a16="http://schemas.microsoft.com/office/drawing/2014/main" id="{42B4A5FB-FE78-4CC5-B526-1F23AAA987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81" b="23071"/>
          <a:stretch/>
        </p:blipFill>
        <p:spPr>
          <a:xfrm>
            <a:off x="2398710" y="6344746"/>
            <a:ext cx="3275125" cy="584775"/>
          </a:xfrm>
          <a:prstGeom prst="rect">
            <a:avLst/>
          </a:prstGeom>
        </p:spPr>
      </p:pic>
      <p:pic>
        <p:nvPicPr>
          <p:cNvPr id="14" name="Picture 13">
            <a:extLst>
              <a:ext uri="{FF2B5EF4-FFF2-40B4-BE49-F238E27FC236}">
                <a16:creationId xmlns:a16="http://schemas.microsoft.com/office/drawing/2014/main" id="{E064AA0D-AAC9-445E-A65D-0D797CD998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081" b="23071"/>
          <a:stretch/>
        </p:blipFill>
        <p:spPr>
          <a:xfrm>
            <a:off x="2" y="6360427"/>
            <a:ext cx="2414751" cy="584775"/>
          </a:xfrm>
          <a:prstGeom prst="rect">
            <a:avLst/>
          </a:prstGeom>
        </p:spPr>
      </p:pic>
      <p:sp>
        <p:nvSpPr>
          <p:cNvPr id="15" name="Text Box 14">
            <a:extLst>
              <a:ext uri="{FF2B5EF4-FFF2-40B4-BE49-F238E27FC236}">
                <a16:creationId xmlns:a16="http://schemas.microsoft.com/office/drawing/2014/main" id="{BE3F8057-7B7A-4C7D-9C60-84B0AF2F6789}"/>
              </a:ext>
            </a:extLst>
          </p:cNvPr>
          <p:cNvSpPr txBox="1">
            <a:spLocks noChangeArrowheads="1"/>
          </p:cNvSpPr>
          <p:nvPr/>
        </p:nvSpPr>
        <p:spPr bwMode="auto">
          <a:xfrm>
            <a:off x="1914163" y="2025781"/>
            <a:ext cx="797327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4800" b="1">
                <a:solidFill>
                  <a:srgbClr val="0066FF"/>
                </a:solidFill>
                <a:latin typeface="Times New Roman" panose="02020603050405020304" pitchFamily="18" charset="0"/>
                <a:cs typeface="Times New Roman" panose="02020603050405020304" pitchFamily="18" charset="0"/>
              </a:rPr>
              <a:t> </a:t>
            </a:r>
            <a:r>
              <a:rPr lang="en-US" altLang="en-US" sz="4800" b="1">
                <a:solidFill>
                  <a:srgbClr val="0066FF"/>
                </a:solidFill>
                <a:latin typeface="Times New Roman" panose="02020603050405020304" pitchFamily="18" charset="0"/>
                <a:cs typeface="Times New Roman" panose="02020603050405020304" pitchFamily="18" charset="0"/>
              </a:rPr>
              <a:t>TẬP </a:t>
            </a:r>
            <a:r>
              <a:rPr lang="en-US" altLang="en-US" sz="4800" b="1">
                <a:solidFill>
                  <a:srgbClr val="0066FF"/>
                </a:solidFill>
                <a:latin typeface="Times New Roman" panose="02020603050405020304" pitchFamily="18" charset="0"/>
                <a:cs typeface="Times New Roman" panose="02020603050405020304" pitchFamily="18" charset="0"/>
              </a:rPr>
              <a:t>LÀM VĂN </a:t>
            </a:r>
            <a:r>
              <a:rPr lang="en-US" altLang="en-US" sz="4800" b="1" dirty="0">
                <a:solidFill>
                  <a:srgbClr val="0066FF"/>
                </a:solidFill>
                <a:latin typeface="Times New Roman" panose="02020603050405020304" pitchFamily="18" charset="0"/>
                <a:cs typeface="Times New Roman" panose="02020603050405020304" pitchFamily="18" charset="0"/>
              </a:rPr>
              <a:t>LỚP 4</a:t>
            </a:r>
          </a:p>
        </p:txBody>
      </p:sp>
      <p:pic>
        <p:nvPicPr>
          <p:cNvPr id="16" name="Picture 10" descr="Vector bông hoa phượng đỏ - Free.Vector6.com">
            <a:extLst>
              <a:ext uri="{FF2B5EF4-FFF2-40B4-BE49-F238E27FC236}">
                <a16:creationId xmlns:a16="http://schemas.microsoft.com/office/drawing/2014/main" id="{EC75222A-7988-4430-ADBE-EC71CD053D56}"/>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977" b="91837" l="10000" r="90000">
                        <a14:foregroundMark x1="36500" y1="91837" x2="36500" y2="91837"/>
                        <a14:backgroundMark x1="21333" y1="20862" x2="54167" y2="39683"/>
                      </a14:backgroundRemoval>
                    </a14:imgEffect>
                  </a14:imgLayer>
                </a14:imgProps>
              </a:ext>
              <a:ext uri="{28A0092B-C50C-407E-A947-70E740481C1C}">
                <a14:useLocalDpi xmlns:a14="http://schemas.microsoft.com/office/drawing/2010/main" val="0"/>
              </a:ext>
            </a:extLst>
          </a:blip>
          <a:srcRect l="19439" t="74627" r="21895"/>
          <a:stretch/>
        </p:blipFill>
        <p:spPr bwMode="auto">
          <a:xfrm>
            <a:off x="9204796" y="-306082"/>
            <a:ext cx="1275849" cy="40557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Vector bông hoa phượng đỏ - Free.Vector6.com">
            <a:extLst>
              <a:ext uri="{FF2B5EF4-FFF2-40B4-BE49-F238E27FC236}">
                <a16:creationId xmlns:a16="http://schemas.microsoft.com/office/drawing/2014/main" id="{E0EBC924-508C-41C0-B2D2-6317DDE4686C}"/>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7">
                    <a14:imgEffect>
                      <a14:backgroundRemoval t="9977" b="89796" l="10000" r="93500">
                        <a14:foregroundMark x1="77833" y1="51247" x2="77833" y2="51247"/>
                        <a14:foregroundMark x1="78167" y1="51247" x2="93500" y2="45805"/>
                        <a14:foregroundMark x1="93500" y1="45805" x2="92500" y2="47846"/>
                        <a14:foregroundMark x1="84000" y1="43311" x2="84000" y2="43311"/>
                        <a14:foregroundMark x1="84000" y1="57596" x2="84000" y2="57596"/>
                        <a14:foregroundMark x1="82000" y1="56463" x2="82000" y2="56463"/>
                        <a14:foregroundMark x1="83167" y1="59864" x2="83167" y2="59864"/>
                        <a14:backgroundMark x1="21333" y1="39229" x2="50333" y2="3175"/>
                      </a14:backgroundRemoval>
                    </a14:imgEffect>
                  </a14:imgLayer>
                </a14:imgProps>
              </a:ext>
              <a:ext uri="{28A0092B-C50C-407E-A947-70E740481C1C}">
                <a14:useLocalDpi xmlns:a14="http://schemas.microsoft.com/office/drawing/2010/main" val="0"/>
              </a:ext>
            </a:extLst>
          </a:blip>
          <a:srcRect l="70000" t="37216" b="25924"/>
          <a:stretch/>
        </p:blipFill>
        <p:spPr bwMode="auto">
          <a:xfrm>
            <a:off x="10561912" y="262167"/>
            <a:ext cx="726265" cy="6558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PSD] Hoa phượng - Website Phan Tuấn Hải">
            <a:extLst>
              <a:ext uri="{FF2B5EF4-FFF2-40B4-BE49-F238E27FC236}">
                <a16:creationId xmlns:a16="http://schemas.microsoft.com/office/drawing/2014/main" id="{9B0517AD-4497-441E-A526-AACF0F9F075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600" r="12000" b="16602"/>
          <a:stretch/>
        </p:blipFill>
        <p:spPr bwMode="auto">
          <a:xfrm rot="847169" flipH="1">
            <a:off x="-88616" y="366595"/>
            <a:ext cx="2507287" cy="17709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FDE55600-63FB-4337-BE1C-1BB3265EA8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81" b="23071"/>
          <a:stretch/>
        </p:blipFill>
        <p:spPr>
          <a:xfrm>
            <a:off x="5657792" y="6329063"/>
            <a:ext cx="3275125" cy="584775"/>
          </a:xfrm>
          <a:prstGeom prst="rect">
            <a:avLst/>
          </a:prstGeom>
        </p:spPr>
      </p:pic>
      <p:pic>
        <p:nvPicPr>
          <p:cNvPr id="22" name="Picture 2" descr="Download Kids Going School Vector - Trang trí mầm non | Diễn đàn chia sẻ  file thiết kế đồ họa miễn phí">
            <a:extLst>
              <a:ext uri="{FF2B5EF4-FFF2-40B4-BE49-F238E27FC236}">
                <a16:creationId xmlns:a16="http://schemas.microsoft.com/office/drawing/2014/main" id="{618813A8-DCE6-4F22-B53B-A52AFC8A7FEB}"/>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foregroundMark x1="27187" y1="86042" x2="27187" y2="86042"/>
                        <a14:foregroundMark x1="23333" y1="85000" x2="31250" y2="85000"/>
                        <a14:foregroundMark x1="23125" y1="48854" x2="30312" y2="48646"/>
                        <a14:foregroundMark x1="30312" y1="48646" x2="33229" y2="48646"/>
                        <a14:foregroundMark x1="24792" y1="40729" x2="31667" y2="42396"/>
                        <a14:foregroundMark x1="31667" y1="42396" x2="31667" y2="41771"/>
                        <a14:foregroundMark x1="29792" y1="35729" x2="34063" y2="32292"/>
                        <a14:foregroundMark x1="53646" y1="40729" x2="58333" y2="42396"/>
                        <a14:foregroundMark x1="62500" y1="48229" x2="62708" y2="48854"/>
                        <a14:foregroundMark x1="56250" y1="49271" x2="56250" y2="49271"/>
                        <a14:foregroundMark x1="68750" y1="73125" x2="68750" y2="73125"/>
                      </a14:backgroundRemoval>
                    </a14:imgEffect>
                  </a14:imgLayer>
                </a14:imgProps>
              </a:ext>
              <a:ext uri="{28A0092B-C50C-407E-A947-70E740481C1C}">
                <a14:useLocalDpi xmlns:a14="http://schemas.microsoft.com/office/drawing/2010/main" val="0"/>
              </a:ext>
            </a:extLst>
          </a:blip>
          <a:srcRect l="10066" t="8626" r="10540" b="9422"/>
          <a:stretch/>
        </p:blipFill>
        <p:spPr bwMode="auto">
          <a:xfrm>
            <a:off x="3275127" y="4896871"/>
            <a:ext cx="1886008" cy="194675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يذهب الأطفال إلى المدرسة, طلاب مادة, زميل العناصر, مادة الأطفال PNG وملف  PSD للتحميل مجانا | Clip art, Kids clipart, Cartoon">
            <a:extLst>
              <a:ext uri="{FF2B5EF4-FFF2-40B4-BE49-F238E27FC236}">
                <a16:creationId xmlns:a16="http://schemas.microsoft.com/office/drawing/2014/main" id="{A887302F-4EE9-4334-94C8-D7BEE4F30314}"/>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3109" b="97237" l="1385" r="97231">
                        <a14:foregroundMark x1="13077" y1="10535" x2="13077" y2="10535"/>
                        <a14:foregroundMark x1="14308" y1="8981" x2="31077" y2="8981"/>
                        <a14:foregroundMark x1="31077" y1="8981" x2="39077" y2="11572"/>
                        <a14:foregroundMark x1="39077" y1="11572" x2="39385" y2="11917"/>
                        <a14:foregroundMark x1="22154" y1="3282" x2="27846" y2="3109"/>
                        <a14:foregroundMark x1="8154" y1="10535" x2="5077" y2="15717"/>
                        <a14:foregroundMark x1="4615" y1="25043" x2="10615" y2="32124"/>
                        <a14:foregroundMark x1="10615" y1="32124" x2="11692" y2="34370"/>
                        <a14:foregroundMark x1="3846" y1="16235" x2="3846" y2="16235"/>
                        <a14:foregroundMark x1="2923" y1="25734" x2="2923" y2="25734"/>
                        <a14:foregroundMark x1="35077" y1="88601" x2="35077" y2="88601"/>
                        <a14:foregroundMark x1="32462" y1="86528" x2="40308" y2="94301"/>
                        <a14:foregroundMark x1="32462" y1="89119" x2="36000" y2="96891"/>
                        <a14:foregroundMark x1="39846" y1="97409" x2="39846" y2="97409"/>
                        <a14:foregroundMark x1="92462" y1="13990" x2="91385" y2="54059"/>
                        <a14:foregroundMark x1="91385" y1="54059" x2="97231" y2="74784"/>
                        <a14:foregroundMark x1="66308" y1="82211" x2="66308" y2="82211"/>
                        <a14:foregroundMark x1="83692" y1="38169" x2="83538" y2="46805"/>
                        <a14:foregroundMark x1="83538" y1="46805" x2="81692" y2="47668"/>
                        <a14:foregroundMark x1="76308" y1="35233" x2="76308" y2="35233"/>
                        <a14:foregroundMark x1="72615" y1="33506" x2="81692" y2="32470"/>
                        <a14:foregroundMark x1="81692" y1="32470" x2="82923" y2="32470"/>
                        <a14:foregroundMark x1="21231" y1="32988" x2="32308" y2="33333"/>
                        <a14:foregroundMark x1="32308" y1="33333" x2="32615" y2="33506"/>
                        <a14:foregroundMark x1="1385" y1="25734" x2="1385" y2="25734"/>
                        <a14:foregroundMark x1="66769" y1="81174" x2="67692" y2="86010"/>
                      </a14:backgroundRemoval>
                    </a14:imgEffect>
                  </a14:imgLayer>
                </a14:imgProps>
              </a:ext>
              <a:ext uri="{28A0092B-C50C-407E-A947-70E740481C1C}">
                <a14:useLocalDpi xmlns:a14="http://schemas.microsoft.com/office/drawing/2010/main" val="0"/>
              </a:ext>
            </a:extLst>
          </a:blip>
          <a:srcRect/>
          <a:stretch>
            <a:fillRect/>
          </a:stretch>
        </p:blipFill>
        <p:spPr bwMode="auto">
          <a:xfrm>
            <a:off x="6861909" y="5060639"/>
            <a:ext cx="1820985" cy="162207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Vector bông hoa phượng đỏ - Free.Vector6.com">
            <a:extLst>
              <a:ext uri="{FF2B5EF4-FFF2-40B4-BE49-F238E27FC236}">
                <a16:creationId xmlns:a16="http://schemas.microsoft.com/office/drawing/2014/main" id="{E0EBC924-508C-41C0-B2D2-6317DDE4686C}"/>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7">
                    <a14:imgEffect>
                      <a14:backgroundRemoval t="9977" b="89796" l="10000" r="93500">
                        <a14:foregroundMark x1="77833" y1="51247" x2="77833" y2="51247"/>
                        <a14:foregroundMark x1="78167" y1="51247" x2="93500" y2="45805"/>
                        <a14:foregroundMark x1="93500" y1="45805" x2="92500" y2="47846"/>
                        <a14:foregroundMark x1="84000" y1="43311" x2="84000" y2="43311"/>
                        <a14:foregroundMark x1="84000" y1="57596" x2="84000" y2="57596"/>
                        <a14:foregroundMark x1="82000" y1="56463" x2="82000" y2="56463"/>
                        <a14:foregroundMark x1="83167" y1="59864" x2="83167" y2="59864"/>
                        <a14:backgroundMark x1="21333" y1="39229" x2="50333" y2="3175"/>
                      </a14:backgroundRemoval>
                    </a14:imgEffect>
                  </a14:imgLayer>
                </a14:imgProps>
              </a:ext>
              <a:ext uri="{28A0092B-C50C-407E-A947-70E740481C1C}">
                <a14:useLocalDpi xmlns:a14="http://schemas.microsoft.com/office/drawing/2010/main" val="0"/>
              </a:ext>
            </a:extLst>
          </a:blip>
          <a:srcRect l="70000" t="37216" b="25924"/>
          <a:stretch/>
        </p:blipFill>
        <p:spPr bwMode="auto">
          <a:xfrm>
            <a:off x="9754380" y="1244471"/>
            <a:ext cx="726265" cy="6558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Vector bông hoa phượng đỏ - Free.Vector6.com">
            <a:extLst>
              <a:ext uri="{FF2B5EF4-FFF2-40B4-BE49-F238E27FC236}">
                <a16:creationId xmlns:a16="http://schemas.microsoft.com/office/drawing/2014/main" id="{E0EBC924-508C-41C0-B2D2-6317DDE4686C}"/>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7">
                    <a14:imgEffect>
                      <a14:backgroundRemoval t="9977" b="89796" l="10000" r="93500">
                        <a14:foregroundMark x1="77833" y1="51247" x2="77833" y2="51247"/>
                        <a14:foregroundMark x1="78167" y1="51247" x2="93500" y2="45805"/>
                        <a14:foregroundMark x1="93500" y1="45805" x2="92500" y2="47846"/>
                        <a14:foregroundMark x1="84000" y1="43311" x2="84000" y2="43311"/>
                        <a14:foregroundMark x1="84000" y1="57596" x2="84000" y2="57596"/>
                        <a14:foregroundMark x1="82000" y1="56463" x2="82000" y2="56463"/>
                        <a14:foregroundMark x1="83167" y1="59864" x2="83167" y2="59864"/>
                        <a14:backgroundMark x1="21333" y1="39229" x2="50333" y2="3175"/>
                      </a14:backgroundRemoval>
                    </a14:imgEffect>
                  </a14:imgLayer>
                </a14:imgProps>
              </a:ext>
              <a:ext uri="{28A0092B-C50C-407E-A947-70E740481C1C}">
                <a14:useLocalDpi xmlns:a14="http://schemas.microsoft.com/office/drawing/2010/main" val="0"/>
              </a:ext>
            </a:extLst>
          </a:blip>
          <a:srcRect l="70000" t="37216" b="25924"/>
          <a:stretch/>
        </p:blipFill>
        <p:spPr bwMode="auto">
          <a:xfrm>
            <a:off x="11019741" y="1060451"/>
            <a:ext cx="726265" cy="6558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Vector bông hoa phượng đỏ - Free.Vector6.com">
            <a:extLst>
              <a:ext uri="{FF2B5EF4-FFF2-40B4-BE49-F238E27FC236}">
                <a16:creationId xmlns:a16="http://schemas.microsoft.com/office/drawing/2014/main" id="{E0EBC924-508C-41C0-B2D2-6317DDE4686C}"/>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7">
                    <a14:imgEffect>
                      <a14:backgroundRemoval t="9977" b="89796" l="10000" r="93500">
                        <a14:foregroundMark x1="77833" y1="51247" x2="77833" y2="51247"/>
                        <a14:foregroundMark x1="78167" y1="51247" x2="93500" y2="45805"/>
                        <a14:foregroundMark x1="93500" y1="45805" x2="92500" y2="47846"/>
                        <a14:foregroundMark x1="84000" y1="43311" x2="84000" y2="43311"/>
                        <a14:foregroundMark x1="84000" y1="57596" x2="84000" y2="57596"/>
                        <a14:foregroundMark x1="82000" y1="56463" x2="82000" y2="56463"/>
                        <a14:foregroundMark x1="83167" y1="59864" x2="83167" y2="59864"/>
                        <a14:backgroundMark x1="21333" y1="39229" x2="50333" y2="3175"/>
                      </a14:backgroundRemoval>
                    </a14:imgEffect>
                  </a14:imgLayer>
                </a14:imgProps>
              </a:ext>
              <a:ext uri="{28A0092B-C50C-407E-A947-70E740481C1C}">
                <a14:useLocalDpi xmlns:a14="http://schemas.microsoft.com/office/drawing/2010/main" val="0"/>
              </a:ext>
            </a:extLst>
          </a:blip>
          <a:srcRect l="70000" t="37216" b="25924"/>
          <a:stretch/>
        </p:blipFill>
        <p:spPr bwMode="auto">
          <a:xfrm>
            <a:off x="10281305" y="2082863"/>
            <a:ext cx="726265" cy="6558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Vector bông hoa phượng đỏ - Free.Vector6.com">
            <a:extLst>
              <a:ext uri="{FF2B5EF4-FFF2-40B4-BE49-F238E27FC236}">
                <a16:creationId xmlns:a16="http://schemas.microsoft.com/office/drawing/2014/main" id="{E0EBC924-508C-41C0-B2D2-6317DDE4686C}"/>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7">
                    <a14:imgEffect>
                      <a14:backgroundRemoval t="9977" b="89796" l="10000" r="93500">
                        <a14:foregroundMark x1="77833" y1="51247" x2="77833" y2="51247"/>
                        <a14:foregroundMark x1="78167" y1="51247" x2="93500" y2="45805"/>
                        <a14:foregroundMark x1="93500" y1="45805" x2="92500" y2="47846"/>
                        <a14:foregroundMark x1="84000" y1="43311" x2="84000" y2="43311"/>
                        <a14:foregroundMark x1="84000" y1="57596" x2="84000" y2="57596"/>
                        <a14:foregroundMark x1="82000" y1="56463" x2="82000" y2="56463"/>
                        <a14:foregroundMark x1="83167" y1="59864" x2="83167" y2="59864"/>
                        <a14:backgroundMark x1="21333" y1="39229" x2="50333" y2="3175"/>
                      </a14:backgroundRemoval>
                    </a14:imgEffect>
                  </a14:imgLayer>
                </a14:imgProps>
              </a:ext>
              <a:ext uri="{28A0092B-C50C-407E-A947-70E740481C1C}">
                <a14:useLocalDpi xmlns:a14="http://schemas.microsoft.com/office/drawing/2010/main" val="0"/>
              </a:ext>
            </a:extLst>
          </a:blip>
          <a:srcRect l="70000" t="37216" b="25924"/>
          <a:stretch/>
        </p:blipFill>
        <p:spPr bwMode="auto">
          <a:xfrm>
            <a:off x="9204796" y="2717391"/>
            <a:ext cx="726265" cy="6558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Vector bông hoa phượng đỏ - Free.Vector6.com">
            <a:extLst>
              <a:ext uri="{FF2B5EF4-FFF2-40B4-BE49-F238E27FC236}">
                <a16:creationId xmlns:a16="http://schemas.microsoft.com/office/drawing/2014/main" id="{E0EBC924-508C-41C0-B2D2-6317DDE4686C}"/>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7">
                    <a14:imgEffect>
                      <a14:backgroundRemoval t="9977" b="89796" l="10000" r="93500">
                        <a14:foregroundMark x1="77833" y1="51247" x2="77833" y2="51247"/>
                        <a14:foregroundMark x1="78167" y1="51247" x2="93500" y2="45805"/>
                        <a14:foregroundMark x1="93500" y1="45805" x2="92500" y2="47846"/>
                        <a14:foregroundMark x1="84000" y1="43311" x2="84000" y2="43311"/>
                        <a14:foregroundMark x1="84000" y1="57596" x2="84000" y2="57596"/>
                        <a14:foregroundMark x1="82000" y1="56463" x2="82000" y2="56463"/>
                        <a14:foregroundMark x1="83167" y1="59864" x2="83167" y2="59864"/>
                        <a14:backgroundMark x1="21333" y1="39229" x2="50333" y2="3175"/>
                      </a14:backgroundRemoval>
                    </a14:imgEffect>
                  </a14:imgLayer>
                </a14:imgProps>
              </a:ext>
              <a:ext uri="{28A0092B-C50C-407E-A947-70E740481C1C}">
                <a14:useLocalDpi xmlns:a14="http://schemas.microsoft.com/office/drawing/2010/main" val="0"/>
              </a:ext>
            </a:extLst>
          </a:blip>
          <a:srcRect l="70000" t="37216" b="25924"/>
          <a:stretch/>
        </p:blipFill>
        <p:spPr bwMode="auto">
          <a:xfrm>
            <a:off x="11107452" y="2966867"/>
            <a:ext cx="726265" cy="655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67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par>
                                <p:cTn id="10" presetID="32" presetClass="emph" presetSubtype="0" repeatCount="indefinite" fill="hold" nodeType="withEffect">
                                  <p:stCondLst>
                                    <p:cond delay="0"/>
                                  </p:stCondLst>
                                  <p:endCondLst>
                                    <p:cond evt="onNext" delay="0">
                                      <p:tgtEl>
                                        <p:sldTgt/>
                                      </p:tgtEl>
                                    </p:cond>
                                  </p:end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par>
                                <p:cTn id="16" presetID="32" presetClass="emph" presetSubtype="0" repeatCount="indefinite" fill="hold" nodeType="withEffect">
                                  <p:stCondLst>
                                    <p:cond delay="0"/>
                                  </p:stCondLst>
                                  <p:endCondLst>
                                    <p:cond evt="onNext" delay="0">
                                      <p:tgtEl>
                                        <p:sldTgt/>
                                      </p:tgtEl>
                                    </p:cond>
                                  </p:endCondLst>
                                  <p:childTnLst>
                                    <p:animRot by="120000">
                                      <p:cBhvr>
                                        <p:cTn id="17" dur="100" fill="hold">
                                          <p:stCondLst>
                                            <p:cond delay="0"/>
                                          </p:stCondLst>
                                        </p:cTn>
                                        <p:tgtEl>
                                          <p:spTgt spid="16"/>
                                        </p:tgtEl>
                                        <p:attrNameLst>
                                          <p:attrName>r</p:attrName>
                                        </p:attrNameLst>
                                      </p:cBhvr>
                                    </p:animRot>
                                    <p:animRot by="-240000">
                                      <p:cBhvr>
                                        <p:cTn id="18" dur="200" fill="hold">
                                          <p:stCondLst>
                                            <p:cond delay="200"/>
                                          </p:stCondLst>
                                        </p:cTn>
                                        <p:tgtEl>
                                          <p:spTgt spid="16"/>
                                        </p:tgtEl>
                                        <p:attrNameLst>
                                          <p:attrName>r</p:attrName>
                                        </p:attrNameLst>
                                      </p:cBhvr>
                                    </p:animRot>
                                    <p:animRot by="240000">
                                      <p:cBhvr>
                                        <p:cTn id="19" dur="200" fill="hold">
                                          <p:stCondLst>
                                            <p:cond delay="400"/>
                                          </p:stCondLst>
                                        </p:cTn>
                                        <p:tgtEl>
                                          <p:spTgt spid="16"/>
                                        </p:tgtEl>
                                        <p:attrNameLst>
                                          <p:attrName>r</p:attrName>
                                        </p:attrNameLst>
                                      </p:cBhvr>
                                    </p:animRot>
                                    <p:animRot by="-240000">
                                      <p:cBhvr>
                                        <p:cTn id="20" dur="200" fill="hold">
                                          <p:stCondLst>
                                            <p:cond delay="600"/>
                                          </p:stCondLst>
                                        </p:cTn>
                                        <p:tgtEl>
                                          <p:spTgt spid="16"/>
                                        </p:tgtEl>
                                        <p:attrNameLst>
                                          <p:attrName>r</p:attrName>
                                        </p:attrNameLst>
                                      </p:cBhvr>
                                    </p:animRot>
                                    <p:animRot by="120000">
                                      <p:cBhvr>
                                        <p:cTn id="21" dur="200" fill="hold">
                                          <p:stCondLst>
                                            <p:cond delay="800"/>
                                          </p:stCondLst>
                                        </p:cTn>
                                        <p:tgtEl>
                                          <p:spTgt spid="16"/>
                                        </p:tgtEl>
                                        <p:attrNameLst>
                                          <p:attrName>r</p:attrName>
                                        </p:attrNameLst>
                                      </p:cBhvr>
                                    </p:animRot>
                                  </p:childTnLst>
                                </p:cTn>
                              </p:par>
                              <p:par>
                                <p:cTn id="22" presetID="42" presetClass="path" presetSubtype="0" repeatCount="indefinite" accel="50000" decel="50000" fill="hold" nodeType="withEffect">
                                  <p:stCondLst>
                                    <p:cond delay="0"/>
                                  </p:stCondLst>
                                  <p:childTnLst>
                                    <p:animMotion origin="layout" path="M -1.66667E-6 -3.7037E-6 L -0.00534 1.00324 " pathEditMode="relative" rAng="0" ptsTypes="AA">
                                      <p:cBhvr>
                                        <p:cTn id="23" dur="3000" fill="hold"/>
                                        <p:tgtEl>
                                          <p:spTgt spid="16"/>
                                        </p:tgtEl>
                                        <p:attrNameLst>
                                          <p:attrName>ppt_x</p:attrName>
                                          <p:attrName>ppt_y</p:attrName>
                                        </p:attrNameLst>
                                      </p:cBhvr>
                                      <p:rCtr x="-273" y="50162"/>
                                    </p:animMotion>
                                  </p:childTnLst>
                                </p:cTn>
                              </p:par>
                              <p:par>
                                <p:cTn id="24" presetID="32" presetClass="emph" presetSubtype="0" repeatCount="indefinite" fill="hold" nodeType="withEffect">
                                  <p:stCondLst>
                                    <p:cond delay="250"/>
                                  </p:stCondLst>
                                  <p:childTnLst>
                                    <p:animRot by="120000">
                                      <p:cBhvr>
                                        <p:cTn id="25" dur="275" fill="hold">
                                          <p:stCondLst>
                                            <p:cond delay="0"/>
                                          </p:stCondLst>
                                        </p:cTn>
                                        <p:tgtEl>
                                          <p:spTgt spid="19"/>
                                        </p:tgtEl>
                                        <p:attrNameLst>
                                          <p:attrName>r</p:attrName>
                                        </p:attrNameLst>
                                      </p:cBhvr>
                                    </p:animRot>
                                    <p:animRot by="-240000">
                                      <p:cBhvr>
                                        <p:cTn id="26" dur="550" fill="hold">
                                          <p:stCondLst>
                                            <p:cond delay="550"/>
                                          </p:stCondLst>
                                        </p:cTn>
                                        <p:tgtEl>
                                          <p:spTgt spid="19"/>
                                        </p:tgtEl>
                                        <p:attrNameLst>
                                          <p:attrName>r</p:attrName>
                                        </p:attrNameLst>
                                      </p:cBhvr>
                                    </p:animRot>
                                    <p:animRot by="240000">
                                      <p:cBhvr>
                                        <p:cTn id="27" dur="550" fill="hold">
                                          <p:stCondLst>
                                            <p:cond delay="1100"/>
                                          </p:stCondLst>
                                        </p:cTn>
                                        <p:tgtEl>
                                          <p:spTgt spid="19"/>
                                        </p:tgtEl>
                                        <p:attrNameLst>
                                          <p:attrName>r</p:attrName>
                                        </p:attrNameLst>
                                      </p:cBhvr>
                                    </p:animRot>
                                    <p:animRot by="-240000">
                                      <p:cBhvr>
                                        <p:cTn id="28" dur="550" fill="hold">
                                          <p:stCondLst>
                                            <p:cond delay="1650"/>
                                          </p:stCondLst>
                                        </p:cTn>
                                        <p:tgtEl>
                                          <p:spTgt spid="19"/>
                                        </p:tgtEl>
                                        <p:attrNameLst>
                                          <p:attrName>r</p:attrName>
                                        </p:attrNameLst>
                                      </p:cBhvr>
                                    </p:animRot>
                                    <p:animRot by="120000">
                                      <p:cBhvr>
                                        <p:cTn id="29" dur="550" fill="hold">
                                          <p:stCondLst>
                                            <p:cond delay="2200"/>
                                          </p:stCondLst>
                                        </p:cTn>
                                        <p:tgtEl>
                                          <p:spTgt spid="19"/>
                                        </p:tgtEl>
                                        <p:attrNameLst>
                                          <p:attrName>r</p:attrName>
                                        </p:attrNameLst>
                                      </p:cBhvr>
                                    </p:animRot>
                                  </p:childTnLst>
                                </p:cTn>
                              </p:par>
                              <p:par>
                                <p:cTn id="30" presetID="42" presetClass="path" presetSubtype="0" repeatCount="indefinite" accel="50000" decel="50000" fill="hold" nodeType="withEffect">
                                  <p:stCondLst>
                                    <p:cond delay="250"/>
                                  </p:stCondLst>
                                  <p:childTnLst>
                                    <p:animMotion origin="layout" path="M -8.33333E-7 -4.44444E-6 L -0.00169 0.68056 " pathEditMode="relative" rAng="0" ptsTypes="AA">
                                      <p:cBhvr>
                                        <p:cTn id="31" dur="2000" fill="hold"/>
                                        <p:tgtEl>
                                          <p:spTgt spid="19"/>
                                        </p:tgtEl>
                                        <p:attrNameLst>
                                          <p:attrName>ppt_x</p:attrName>
                                          <p:attrName>ppt_y</p:attrName>
                                        </p:attrNameLst>
                                      </p:cBhvr>
                                      <p:rCtr x="-91" y="34028"/>
                                    </p:animMotion>
                                  </p:childTnLst>
                                </p:cTn>
                              </p:par>
                              <p:par>
                                <p:cTn id="32" presetID="32" presetClass="emph" presetSubtype="0" repeatCount="indefinite" fill="hold" nodeType="withEffect">
                                  <p:stCondLst>
                                    <p:cond delay="250"/>
                                  </p:stCondLst>
                                  <p:endCondLst>
                                    <p:cond evt="onNext" delay="0">
                                      <p:tgtEl>
                                        <p:sldTgt/>
                                      </p:tgtEl>
                                    </p:cond>
                                  </p:endCondLst>
                                  <p:childTnLst>
                                    <p:animRot by="120000">
                                      <p:cBhvr>
                                        <p:cTn id="33" dur="100" fill="hold">
                                          <p:stCondLst>
                                            <p:cond delay="0"/>
                                          </p:stCondLst>
                                        </p:cTn>
                                        <p:tgtEl>
                                          <p:spTgt spid="22"/>
                                        </p:tgtEl>
                                        <p:attrNameLst>
                                          <p:attrName>r</p:attrName>
                                        </p:attrNameLst>
                                      </p:cBhvr>
                                    </p:animRot>
                                    <p:animRot by="-240000">
                                      <p:cBhvr>
                                        <p:cTn id="34" dur="200" fill="hold">
                                          <p:stCondLst>
                                            <p:cond delay="200"/>
                                          </p:stCondLst>
                                        </p:cTn>
                                        <p:tgtEl>
                                          <p:spTgt spid="22"/>
                                        </p:tgtEl>
                                        <p:attrNameLst>
                                          <p:attrName>r</p:attrName>
                                        </p:attrNameLst>
                                      </p:cBhvr>
                                    </p:animRot>
                                    <p:animRot by="240000">
                                      <p:cBhvr>
                                        <p:cTn id="35" dur="200" fill="hold">
                                          <p:stCondLst>
                                            <p:cond delay="400"/>
                                          </p:stCondLst>
                                        </p:cTn>
                                        <p:tgtEl>
                                          <p:spTgt spid="22"/>
                                        </p:tgtEl>
                                        <p:attrNameLst>
                                          <p:attrName>r</p:attrName>
                                        </p:attrNameLst>
                                      </p:cBhvr>
                                    </p:animRot>
                                    <p:animRot by="-240000">
                                      <p:cBhvr>
                                        <p:cTn id="36" dur="200" fill="hold">
                                          <p:stCondLst>
                                            <p:cond delay="600"/>
                                          </p:stCondLst>
                                        </p:cTn>
                                        <p:tgtEl>
                                          <p:spTgt spid="22"/>
                                        </p:tgtEl>
                                        <p:attrNameLst>
                                          <p:attrName>r</p:attrName>
                                        </p:attrNameLst>
                                      </p:cBhvr>
                                    </p:animRot>
                                    <p:animRot by="120000">
                                      <p:cBhvr>
                                        <p:cTn id="37" dur="200" fill="hold">
                                          <p:stCondLst>
                                            <p:cond delay="800"/>
                                          </p:stCondLst>
                                        </p:cTn>
                                        <p:tgtEl>
                                          <p:spTgt spid="22"/>
                                        </p:tgtEl>
                                        <p:attrNameLst>
                                          <p:attrName>r</p:attrName>
                                        </p:attrNameLst>
                                      </p:cBhvr>
                                    </p:animRot>
                                  </p:childTnLst>
                                </p:cTn>
                              </p:par>
                              <p:par>
                                <p:cTn id="38" presetID="32" presetClass="emph" presetSubtype="0" repeatCount="indefinite" fill="hold" nodeType="withEffect">
                                  <p:stCondLst>
                                    <p:cond delay="250"/>
                                  </p:stCondLst>
                                  <p:endCondLst>
                                    <p:cond evt="onNext" delay="0">
                                      <p:tgtEl>
                                        <p:sldTgt/>
                                      </p:tgtEl>
                                    </p:cond>
                                  </p:end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cTn>
                              </p:par>
                              <p:par>
                                <p:cTn id="44" presetID="32" presetClass="emph" presetSubtype="0" repeatCount="indefinite" fill="hold" nodeType="withEffect">
                                  <p:stCondLst>
                                    <p:cond delay="250"/>
                                  </p:stCondLst>
                                  <p:childTnLst>
                                    <p:animRot by="120000">
                                      <p:cBhvr>
                                        <p:cTn id="45" dur="275" fill="hold">
                                          <p:stCondLst>
                                            <p:cond delay="0"/>
                                          </p:stCondLst>
                                        </p:cTn>
                                        <p:tgtEl>
                                          <p:spTgt spid="25"/>
                                        </p:tgtEl>
                                        <p:attrNameLst>
                                          <p:attrName>r</p:attrName>
                                        </p:attrNameLst>
                                      </p:cBhvr>
                                    </p:animRot>
                                    <p:animRot by="-240000">
                                      <p:cBhvr>
                                        <p:cTn id="46" dur="550" fill="hold">
                                          <p:stCondLst>
                                            <p:cond delay="550"/>
                                          </p:stCondLst>
                                        </p:cTn>
                                        <p:tgtEl>
                                          <p:spTgt spid="25"/>
                                        </p:tgtEl>
                                        <p:attrNameLst>
                                          <p:attrName>r</p:attrName>
                                        </p:attrNameLst>
                                      </p:cBhvr>
                                    </p:animRot>
                                    <p:animRot by="240000">
                                      <p:cBhvr>
                                        <p:cTn id="47" dur="550" fill="hold">
                                          <p:stCondLst>
                                            <p:cond delay="1100"/>
                                          </p:stCondLst>
                                        </p:cTn>
                                        <p:tgtEl>
                                          <p:spTgt spid="25"/>
                                        </p:tgtEl>
                                        <p:attrNameLst>
                                          <p:attrName>r</p:attrName>
                                        </p:attrNameLst>
                                      </p:cBhvr>
                                    </p:animRot>
                                    <p:animRot by="-240000">
                                      <p:cBhvr>
                                        <p:cTn id="48" dur="550" fill="hold">
                                          <p:stCondLst>
                                            <p:cond delay="1650"/>
                                          </p:stCondLst>
                                        </p:cTn>
                                        <p:tgtEl>
                                          <p:spTgt spid="25"/>
                                        </p:tgtEl>
                                        <p:attrNameLst>
                                          <p:attrName>r</p:attrName>
                                        </p:attrNameLst>
                                      </p:cBhvr>
                                    </p:animRot>
                                    <p:animRot by="120000">
                                      <p:cBhvr>
                                        <p:cTn id="49" dur="550" fill="hold">
                                          <p:stCondLst>
                                            <p:cond delay="2200"/>
                                          </p:stCondLst>
                                        </p:cTn>
                                        <p:tgtEl>
                                          <p:spTgt spid="25"/>
                                        </p:tgtEl>
                                        <p:attrNameLst>
                                          <p:attrName>r</p:attrName>
                                        </p:attrNameLst>
                                      </p:cBhvr>
                                    </p:animRot>
                                  </p:childTnLst>
                                </p:cTn>
                              </p:par>
                              <p:par>
                                <p:cTn id="50" presetID="42" presetClass="path" presetSubtype="0" repeatCount="indefinite" accel="50000" decel="50000" fill="hold" nodeType="withEffect">
                                  <p:stCondLst>
                                    <p:cond delay="250"/>
                                  </p:stCondLst>
                                  <p:childTnLst>
                                    <p:animMotion origin="layout" path="M -8.33333E-7 -4.44444E-6 L -0.00169 0.68056 " pathEditMode="relative" rAng="0" ptsTypes="AA">
                                      <p:cBhvr>
                                        <p:cTn id="51" dur="2000" fill="hold"/>
                                        <p:tgtEl>
                                          <p:spTgt spid="25"/>
                                        </p:tgtEl>
                                        <p:attrNameLst>
                                          <p:attrName>ppt_x</p:attrName>
                                          <p:attrName>ppt_y</p:attrName>
                                        </p:attrNameLst>
                                      </p:cBhvr>
                                      <p:rCtr x="-91" y="34028"/>
                                    </p:animMotion>
                                  </p:childTnLst>
                                </p:cTn>
                              </p:par>
                              <p:par>
                                <p:cTn id="52" presetID="32" presetClass="emph" presetSubtype="0" repeatCount="indefinite" fill="hold" nodeType="withEffect">
                                  <p:stCondLst>
                                    <p:cond delay="250"/>
                                  </p:stCondLst>
                                  <p:childTnLst>
                                    <p:animRot by="120000">
                                      <p:cBhvr>
                                        <p:cTn id="53" dur="275" fill="hold">
                                          <p:stCondLst>
                                            <p:cond delay="0"/>
                                          </p:stCondLst>
                                        </p:cTn>
                                        <p:tgtEl>
                                          <p:spTgt spid="26"/>
                                        </p:tgtEl>
                                        <p:attrNameLst>
                                          <p:attrName>r</p:attrName>
                                        </p:attrNameLst>
                                      </p:cBhvr>
                                    </p:animRot>
                                    <p:animRot by="-240000">
                                      <p:cBhvr>
                                        <p:cTn id="54" dur="550" fill="hold">
                                          <p:stCondLst>
                                            <p:cond delay="550"/>
                                          </p:stCondLst>
                                        </p:cTn>
                                        <p:tgtEl>
                                          <p:spTgt spid="26"/>
                                        </p:tgtEl>
                                        <p:attrNameLst>
                                          <p:attrName>r</p:attrName>
                                        </p:attrNameLst>
                                      </p:cBhvr>
                                    </p:animRot>
                                    <p:animRot by="240000">
                                      <p:cBhvr>
                                        <p:cTn id="55" dur="550" fill="hold">
                                          <p:stCondLst>
                                            <p:cond delay="1100"/>
                                          </p:stCondLst>
                                        </p:cTn>
                                        <p:tgtEl>
                                          <p:spTgt spid="26"/>
                                        </p:tgtEl>
                                        <p:attrNameLst>
                                          <p:attrName>r</p:attrName>
                                        </p:attrNameLst>
                                      </p:cBhvr>
                                    </p:animRot>
                                    <p:animRot by="-240000">
                                      <p:cBhvr>
                                        <p:cTn id="56" dur="550" fill="hold">
                                          <p:stCondLst>
                                            <p:cond delay="1650"/>
                                          </p:stCondLst>
                                        </p:cTn>
                                        <p:tgtEl>
                                          <p:spTgt spid="26"/>
                                        </p:tgtEl>
                                        <p:attrNameLst>
                                          <p:attrName>r</p:attrName>
                                        </p:attrNameLst>
                                      </p:cBhvr>
                                    </p:animRot>
                                    <p:animRot by="120000">
                                      <p:cBhvr>
                                        <p:cTn id="57" dur="550" fill="hold">
                                          <p:stCondLst>
                                            <p:cond delay="2200"/>
                                          </p:stCondLst>
                                        </p:cTn>
                                        <p:tgtEl>
                                          <p:spTgt spid="26"/>
                                        </p:tgtEl>
                                        <p:attrNameLst>
                                          <p:attrName>r</p:attrName>
                                        </p:attrNameLst>
                                      </p:cBhvr>
                                    </p:animRot>
                                  </p:childTnLst>
                                </p:cTn>
                              </p:par>
                              <p:par>
                                <p:cTn id="58" presetID="42" presetClass="path" presetSubtype="0" repeatCount="indefinite" accel="50000" decel="50000" fill="hold" nodeType="withEffect">
                                  <p:stCondLst>
                                    <p:cond delay="250"/>
                                  </p:stCondLst>
                                  <p:childTnLst>
                                    <p:animMotion origin="layout" path="M -8.33333E-7 -4.44444E-6 L -0.00169 0.68056 " pathEditMode="relative" rAng="0" ptsTypes="AA">
                                      <p:cBhvr>
                                        <p:cTn id="59" dur="2000" fill="hold"/>
                                        <p:tgtEl>
                                          <p:spTgt spid="26"/>
                                        </p:tgtEl>
                                        <p:attrNameLst>
                                          <p:attrName>ppt_x</p:attrName>
                                          <p:attrName>ppt_y</p:attrName>
                                        </p:attrNameLst>
                                      </p:cBhvr>
                                      <p:rCtr x="-91" y="34028"/>
                                    </p:animMotion>
                                  </p:childTnLst>
                                </p:cTn>
                              </p:par>
                              <p:par>
                                <p:cTn id="60" presetID="32" presetClass="emph" presetSubtype="0" repeatCount="indefinite" fill="hold" nodeType="withEffect">
                                  <p:stCondLst>
                                    <p:cond delay="250"/>
                                  </p:stCondLst>
                                  <p:childTnLst>
                                    <p:animRot by="120000">
                                      <p:cBhvr>
                                        <p:cTn id="61" dur="275" fill="hold">
                                          <p:stCondLst>
                                            <p:cond delay="0"/>
                                          </p:stCondLst>
                                        </p:cTn>
                                        <p:tgtEl>
                                          <p:spTgt spid="27"/>
                                        </p:tgtEl>
                                        <p:attrNameLst>
                                          <p:attrName>r</p:attrName>
                                        </p:attrNameLst>
                                      </p:cBhvr>
                                    </p:animRot>
                                    <p:animRot by="-240000">
                                      <p:cBhvr>
                                        <p:cTn id="62" dur="550" fill="hold">
                                          <p:stCondLst>
                                            <p:cond delay="550"/>
                                          </p:stCondLst>
                                        </p:cTn>
                                        <p:tgtEl>
                                          <p:spTgt spid="27"/>
                                        </p:tgtEl>
                                        <p:attrNameLst>
                                          <p:attrName>r</p:attrName>
                                        </p:attrNameLst>
                                      </p:cBhvr>
                                    </p:animRot>
                                    <p:animRot by="240000">
                                      <p:cBhvr>
                                        <p:cTn id="63" dur="550" fill="hold">
                                          <p:stCondLst>
                                            <p:cond delay="1100"/>
                                          </p:stCondLst>
                                        </p:cTn>
                                        <p:tgtEl>
                                          <p:spTgt spid="27"/>
                                        </p:tgtEl>
                                        <p:attrNameLst>
                                          <p:attrName>r</p:attrName>
                                        </p:attrNameLst>
                                      </p:cBhvr>
                                    </p:animRot>
                                    <p:animRot by="-240000">
                                      <p:cBhvr>
                                        <p:cTn id="64" dur="550" fill="hold">
                                          <p:stCondLst>
                                            <p:cond delay="1650"/>
                                          </p:stCondLst>
                                        </p:cTn>
                                        <p:tgtEl>
                                          <p:spTgt spid="27"/>
                                        </p:tgtEl>
                                        <p:attrNameLst>
                                          <p:attrName>r</p:attrName>
                                        </p:attrNameLst>
                                      </p:cBhvr>
                                    </p:animRot>
                                    <p:animRot by="120000">
                                      <p:cBhvr>
                                        <p:cTn id="65" dur="550" fill="hold">
                                          <p:stCondLst>
                                            <p:cond delay="2200"/>
                                          </p:stCondLst>
                                        </p:cTn>
                                        <p:tgtEl>
                                          <p:spTgt spid="27"/>
                                        </p:tgtEl>
                                        <p:attrNameLst>
                                          <p:attrName>r</p:attrName>
                                        </p:attrNameLst>
                                      </p:cBhvr>
                                    </p:animRot>
                                  </p:childTnLst>
                                </p:cTn>
                              </p:par>
                              <p:par>
                                <p:cTn id="66" presetID="42" presetClass="path" presetSubtype="0" repeatCount="indefinite" accel="50000" decel="50000" fill="hold" nodeType="withEffect">
                                  <p:stCondLst>
                                    <p:cond delay="250"/>
                                  </p:stCondLst>
                                  <p:childTnLst>
                                    <p:animMotion origin="layout" path="M -8.33333E-7 -4.44444E-6 L -0.00169 0.68056 " pathEditMode="relative" rAng="0" ptsTypes="AA">
                                      <p:cBhvr>
                                        <p:cTn id="67" dur="2000" fill="hold"/>
                                        <p:tgtEl>
                                          <p:spTgt spid="27"/>
                                        </p:tgtEl>
                                        <p:attrNameLst>
                                          <p:attrName>ppt_x</p:attrName>
                                          <p:attrName>ppt_y</p:attrName>
                                        </p:attrNameLst>
                                      </p:cBhvr>
                                      <p:rCtr x="-91" y="34028"/>
                                    </p:animMotion>
                                  </p:childTnLst>
                                </p:cTn>
                              </p:par>
                              <p:par>
                                <p:cTn id="68" presetID="32" presetClass="emph" presetSubtype="0" repeatCount="indefinite" fill="hold" nodeType="withEffect">
                                  <p:stCondLst>
                                    <p:cond delay="250"/>
                                  </p:stCondLst>
                                  <p:childTnLst>
                                    <p:animRot by="120000">
                                      <p:cBhvr>
                                        <p:cTn id="69" dur="275" fill="hold">
                                          <p:stCondLst>
                                            <p:cond delay="0"/>
                                          </p:stCondLst>
                                        </p:cTn>
                                        <p:tgtEl>
                                          <p:spTgt spid="28"/>
                                        </p:tgtEl>
                                        <p:attrNameLst>
                                          <p:attrName>r</p:attrName>
                                        </p:attrNameLst>
                                      </p:cBhvr>
                                    </p:animRot>
                                    <p:animRot by="-240000">
                                      <p:cBhvr>
                                        <p:cTn id="70" dur="550" fill="hold">
                                          <p:stCondLst>
                                            <p:cond delay="550"/>
                                          </p:stCondLst>
                                        </p:cTn>
                                        <p:tgtEl>
                                          <p:spTgt spid="28"/>
                                        </p:tgtEl>
                                        <p:attrNameLst>
                                          <p:attrName>r</p:attrName>
                                        </p:attrNameLst>
                                      </p:cBhvr>
                                    </p:animRot>
                                    <p:animRot by="240000">
                                      <p:cBhvr>
                                        <p:cTn id="71" dur="550" fill="hold">
                                          <p:stCondLst>
                                            <p:cond delay="1100"/>
                                          </p:stCondLst>
                                        </p:cTn>
                                        <p:tgtEl>
                                          <p:spTgt spid="28"/>
                                        </p:tgtEl>
                                        <p:attrNameLst>
                                          <p:attrName>r</p:attrName>
                                        </p:attrNameLst>
                                      </p:cBhvr>
                                    </p:animRot>
                                    <p:animRot by="-240000">
                                      <p:cBhvr>
                                        <p:cTn id="72" dur="550" fill="hold">
                                          <p:stCondLst>
                                            <p:cond delay="1650"/>
                                          </p:stCondLst>
                                        </p:cTn>
                                        <p:tgtEl>
                                          <p:spTgt spid="28"/>
                                        </p:tgtEl>
                                        <p:attrNameLst>
                                          <p:attrName>r</p:attrName>
                                        </p:attrNameLst>
                                      </p:cBhvr>
                                    </p:animRot>
                                    <p:animRot by="120000">
                                      <p:cBhvr>
                                        <p:cTn id="73" dur="550" fill="hold">
                                          <p:stCondLst>
                                            <p:cond delay="2200"/>
                                          </p:stCondLst>
                                        </p:cTn>
                                        <p:tgtEl>
                                          <p:spTgt spid="28"/>
                                        </p:tgtEl>
                                        <p:attrNameLst>
                                          <p:attrName>r</p:attrName>
                                        </p:attrNameLst>
                                      </p:cBhvr>
                                    </p:animRot>
                                  </p:childTnLst>
                                </p:cTn>
                              </p:par>
                              <p:par>
                                <p:cTn id="74" presetID="42" presetClass="path" presetSubtype="0" repeatCount="indefinite" accel="50000" decel="50000" fill="hold" nodeType="withEffect">
                                  <p:stCondLst>
                                    <p:cond delay="250"/>
                                  </p:stCondLst>
                                  <p:childTnLst>
                                    <p:animMotion origin="layout" path="M -8.33333E-7 -4.44444E-6 L -0.00169 0.68056 " pathEditMode="relative" rAng="0" ptsTypes="AA">
                                      <p:cBhvr>
                                        <p:cTn id="75" dur="2000" fill="hold"/>
                                        <p:tgtEl>
                                          <p:spTgt spid="28"/>
                                        </p:tgtEl>
                                        <p:attrNameLst>
                                          <p:attrName>ppt_x</p:attrName>
                                          <p:attrName>ppt_y</p:attrName>
                                        </p:attrNameLst>
                                      </p:cBhvr>
                                      <p:rCtr x="-91" y="34028"/>
                                    </p:animMotion>
                                  </p:childTnLst>
                                </p:cTn>
                              </p:par>
                              <p:par>
                                <p:cTn id="76" presetID="32" presetClass="emph" presetSubtype="0" repeatCount="indefinite" fill="hold" nodeType="withEffect">
                                  <p:stCondLst>
                                    <p:cond delay="250"/>
                                  </p:stCondLst>
                                  <p:childTnLst>
                                    <p:animRot by="120000">
                                      <p:cBhvr>
                                        <p:cTn id="77" dur="275" fill="hold">
                                          <p:stCondLst>
                                            <p:cond delay="0"/>
                                          </p:stCondLst>
                                        </p:cTn>
                                        <p:tgtEl>
                                          <p:spTgt spid="29"/>
                                        </p:tgtEl>
                                        <p:attrNameLst>
                                          <p:attrName>r</p:attrName>
                                        </p:attrNameLst>
                                      </p:cBhvr>
                                    </p:animRot>
                                    <p:animRot by="-240000">
                                      <p:cBhvr>
                                        <p:cTn id="78" dur="550" fill="hold">
                                          <p:stCondLst>
                                            <p:cond delay="550"/>
                                          </p:stCondLst>
                                        </p:cTn>
                                        <p:tgtEl>
                                          <p:spTgt spid="29"/>
                                        </p:tgtEl>
                                        <p:attrNameLst>
                                          <p:attrName>r</p:attrName>
                                        </p:attrNameLst>
                                      </p:cBhvr>
                                    </p:animRot>
                                    <p:animRot by="240000">
                                      <p:cBhvr>
                                        <p:cTn id="79" dur="550" fill="hold">
                                          <p:stCondLst>
                                            <p:cond delay="1100"/>
                                          </p:stCondLst>
                                        </p:cTn>
                                        <p:tgtEl>
                                          <p:spTgt spid="29"/>
                                        </p:tgtEl>
                                        <p:attrNameLst>
                                          <p:attrName>r</p:attrName>
                                        </p:attrNameLst>
                                      </p:cBhvr>
                                    </p:animRot>
                                    <p:animRot by="-240000">
                                      <p:cBhvr>
                                        <p:cTn id="80" dur="550" fill="hold">
                                          <p:stCondLst>
                                            <p:cond delay="1650"/>
                                          </p:stCondLst>
                                        </p:cTn>
                                        <p:tgtEl>
                                          <p:spTgt spid="29"/>
                                        </p:tgtEl>
                                        <p:attrNameLst>
                                          <p:attrName>r</p:attrName>
                                        </p:attrNameLst>
                                      </p:cBhvr>
                                    </p:animRot>
                                    <p:animRot by="120000">
                                      <p:cBhvr>
                                        <p:cTn id="81" dur="550" fill="hold">
                                          <p:stCondLst>
                                            <p:cond delay="2200"/>
                                          </p:stCondLst>
                                        </p:cTn>
                                        <p:tgtEl>
                                          <p:spTgt spid="29"/>
                                        </p:tgtEl>
                                        <p:attrNameLst>
                                          <p:attrName>r</p:attrName>
                                        </p:attrNameLst>
                                      </p:cBhvr>
                                    </p:animRot>
                                  </p:childTnLst>
                                </p:cTn>
                              </p:par>
                              <p:par>
                                <p:cTn id="82" presetID="42" presetClass="path" presetSubtype="0" repeatCount="indefinite" accel="50000" decel="50000" fill="hold" nodeType="withEffect">
                                  <p:stCondLst>
                                    <p:cond delay="250"/>
                                  </p:stCondLst>
                                  <p:childTnLst>
                                    <p:animMotion origin="layout" path="M -8.33333E-7 -4.44444E-6 L -0.00169 0.68056 " pathEditMode="relative" rAng="0" ptsTypes="AA">
                                      <p:cBhvr>
                                        <p:cTn id="83" dur="2000" fill="hold"/>
                                        <p:tgtEl>
                                          <p:spTgt spid="29"/>
                                        </p:tgtEl>
                                        <p:attrNameLst>
                                          <p:attrName>ppt_x</p:attrName>
                                          <p:attrName>ppt_y</p:attrName>
                                        </p:attrNameLst>
                                      </p:cBhvr>
                                      <p:rCtr x="-91" y="340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F9747551-6A72-403E-818E-D51F3DF39604}"/>
              </a:ext>
            </a:extLst>
          </p:cNvPr>
          <p:cNvSpPr/>
          <p:nvPr/>
        </p:nvSpPr>
        <p:spPr bwMode="auto">
          <a:xfrm>
            <a:off x="4251959" y="563880"/>
            <a:ext cx="7528561" cy="2689405"/>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3F3F3F"/>
              </a:solidFill>
              <a:effectLst/>
              <a:uLnTx/>
              <a:uFillTx/>
              <a:latin typeface="Times New Roman" pitchFamily="18" charset="0"/>
              <a:ea typeface="Microsoft YaHei"/>
              <a:cs typeface="Times New Roman" pitchFamily="18" charset="0"/>
              <a:sym typeface="+mn-lt"/>
            </a:endParaRPr>
          </a:p>
        </p:txBody>
      </p:sp>
      <p:sp>
        <p:nvSpPr>
          <p:cNvPr id="5" name="3">
            <a:extLst>
              <a:ext uri="{FF2B5EF4-FFF2-40B4-BE49-F238E27FC236}">
                <a16:creationId xmlns:a16="http://schemas.microsoft.com/office/drawing/2014/main" id="{C6DA743E-F3AA-426C-BB01-09E7A6497D47}"/>
              </a:ext>
            </a:extLst>
          </p:cNvPr>
          <p:cNvSpPr txBox="1"/>
          <p:nvPr/>
        </p:nvSpPr>
        <p:spPr>
          <a:xfrm>
            <a:off x="3410700" y="1845066"/>
            <a:ext cx="8825238"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Ý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nào</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dưới</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đây</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chưa</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chính</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xác</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về</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trình</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tự</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miêu</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tả</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cây</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cối</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a:t>
            </a:r>
            <a:endParaRPr kumimoji="0" lang="zh-CN" altLang="en-US"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endParaRPr>
          </a:p>
        </p:txBody>
      </p:sp>
      <p:sp>
        <p:nvSpPr>
          <p:cNvPr id="6" name="4">
            <a:extLst>
              <a:ext uri="{FF2B5EF4-FFF2-40B4-BE49-F238E27FC236}">
                <a16:creationId xmlns:a16="http://schemas.microsoft.com/office/drawing/2014/main" id="{1272ED95-48AC-462E-8944-AD4DE919F142}"/>
              </a:ext>
            </a:extLst>
          </p:cNvPr>
          <p:cNvSpPr txBox="1"/>
          <p:nvPr/>
        </p:nvSpPr>
        <p:spPr>
          <a:xfrm>
            <a:off x="5340426" y="-872017"/>
            <a:ext cx="1787669" cy="34778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000" b="0" i="1" u="none" strike="noStrike" kern="1200" cap="none" spc="0" normalizeH="0" baseline="0" noProof="0">
                <a:ln w="0">
                  <a:noFill/>
                </a:ln>
                <a:solidFill>
                  <a:srgbClr val="FF4A11"/>
                </a:solidFill>
                <a:effectLst/>
                <a:uLnTx/>
                <a:uFillTx/>
                <a:latin typeface="#9Slide03 BoosterNextFYBlack" panose="02000A03000000020004" pitchFamily="2" charset="0"/>
                <a:ea typeface="Microsoft YaHei"/>
                <a:cs typeface="+mn-ea"/>
                <a:sym typeface="+mn-lt"/>
              </a:rPr>
              <a:t>3</a:t>
            </a:r>
            <a:endParaRPr kumimoji="0" lang="zh-CN" altLang="en-US" sz="22000" b="0" i="1" u="none" strike="noStrike" kern="1200" cap="none" spc="0" normalizeH="0" baseline="0" noProof="0">
              <a:ln w="0">
                <a:noFill/>
              </a:ln>
              <a:solidFill>
                <a:srgbClr val="FF4A11"/>
              </a:solidFill>
              <a:effectLst/>
              <a:uLnTx/>
              <a:uFillTx/>
              <a:latin typeface="#9Slide03 BoosterNextFYBlack" panose="02000A03000000020004" pitchFamily="2" charset="0"/>
              <a:ea typeface="Microsoft YaHei"/>
              <a:cs typeface="+mn-ea"/>
              <a:sym typeface="+mn-lt"/>
            </a:endParaRPr>
          </a:p>
        </p:txBody>
      </p:sp>
      <p:pic>
        <p:nvPicPr>
          <p:cNvPr id="9" name="12">
            <a:extLst>
              <a:ext uri="{FF2B5EF4-FFF2-40B4-BE49-F238E27FC236}">
                <a16:creationId xmlns:a16="http://schemas.microsoft.com/office/drawing/2014/main" id="{62F2EB6A-416D-47CE-98E4-CBEAA8C59B70}"/>
              </a:ext>
            </a:extLst>
          </p:cNvPr>
          <p:cNvPicPr>
            <a:picLocks noChangeAspect="1"/>
          </p:cNvPicPr>
          <p:nvPr/>
        </p:nvPicPr>
        <p:blipFill>
          <a:blip r:embed="rId9">
            <a:lum contrast="20000"/>
          </a:blip>
          <a:stretch>
            <a:fillRect/>
          </a:stretch>
        </p:blipFill>
        <p:spPr>
          <a:xfrm flipH="1">
            <a:off x="6942521" y="829161"/>
            <a:ext cx="2548081" cy="944997"/>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id="{7B5AC144-6C68-4FB5-A8F7-E3916E080284}"/>
              </a:ext>
            </a:extLst>
          </p:cNvPr>
          <p:cNvGrpSpPr/>
          <p:nvPr/>
        </p:nvGrpSpPr>
        <p:grpSpPr>
          <a:xfrm>
            <a:off x="-330564" y="6468838"/>
            <a:ext cx="24876379" cy="396420"/>
            <a:chOff x="-330564" y="6468838"/>
            <a:chExt cx="24876379" cy="396420"/>
          </a:xfrm>
        </p:grpSpPr>
        <p:pic>
          <p:nvPicPr>
            <p:cNvPr id="7" name="5">
              <a:extLst>
                <a:ext uri="{FF2B5EF4-FFF2-40B4-BE49-F238E27FC236}">
                  <a16:creationId xmlns:a16="http://schemas.microsoft.com/office/drawing/2014/main" id="{4F4B1946-E4A2-4B6D-B5B7-F3B6FA47C6C7}"/>
                </a:ext>
              </a:extLst>
            </p:cNvPr>
            <p:cNvPicPr>
              <a:picLocks noChangeAspect="1"/>
            </p:cNvPicPr>
            <p:nvPr/>
          </p:nvPicPr>
          <p:blipFill rotWithShape="1">
            <a:blip r:embed="rId10">
              <a:lum contrast="20000"/>
            </a:blip>
            <a:srcRect b="83242"/>
            <a:stretch>
              <a:fillRect/>
            </a:stretch>
          </p:blipFill>
          <p:spPr>
            <a:xfrm>
              <a:off x="-330564" y="6468838"/>
              <a:ext cx="12600000" cy="396420"/>
            </a:xfrm>
            <a:prstGeom prst="rect">
              <a:avLst/>
            </a:prstGeom>
            <a:effectLst>
              <a:outerShdw blurRad="63500" sx="102000" sy="102000" algn="ctr" rotWithShape="0">
                <a:prstClr val="black">
                  <a:alpha val="40000"/>
                </a:prstClr>
              </a:outerShdw>
            </a:effectLst>
          </p:spPr>
        </p:pic>
        <p:pic>
          <p:nvPicPr>
            <p:cNvPr id="11" name="5">
              <a:extLst>
                <a:ext uri="{FF2B5EF4-FFF2-40B4-BE49-F238E27FC236}">
                  <a16:creationId xmlns:a16="http://schemas.microsoft.com/office/drawing/2014/main" id="{E8D5A628-64E3-4026-A0AB-F497A13CB229}"/>
                </a:ext>
              </a:extLst>
            </p:cNvPr>
            <p:cNvPicPr>
              <a:picLocks noChangeAspect="1"/>
            </p:cNvPicPr>
            <p:nvPr/>
          </p:nvPicPr>
          <p:blipFill rotWithShape="1">
            <a:blip r:embed="rId10">
              <a:lum contrast="20000"/>
            </a:blip>
            <a:srcRect b="83242"/>
            <a:stretch>
              <a:fillRect/>
            </a:stretch>
          </p:blipFill>
          <p:spPr>
            <a:xfrm>
              <a:off x="11945815" y="6468838"/>
              <a:ext cx="12600000" cy="396420"/>
            </a:xfrm>
            <a:prstGeom prst="rect">
              <a:avLst/>
            </a:prstGeom>
            <a:effectLst>
              <a:outerShdw blurRad="63500" sx="102000" sy="102000" algn="ctr" rotWithShape="0">
                <a:prstClr val="black">
                  <a:alpha val="40000"/>
                </a:prstClr>
              </a:outerShdw>
            </a:effectLst>
          </p:spPr>
        </p:pic>
      </p:grpSp>
      <p:sp>
        <p:nvSpPr>
          <p:cNvPr id="12" name="MH_SubTitle_1">
            <a:extLst>
              <a:ext uri="{FF2B5EF4-FFF2-40B4-BE49-F238E27FC236}">
                <a16:creationId xmlns:a16="http://schemas.microsoft.com/office/drawing/2014/main" id="{830B889C-BF7A-4FFD-8972-3A3D7448758A}"/>
              </a:ext>
            </a:extLst>
          </p:cNvPr>
          <p:cNvSpPr>
            <a:spLocks/>
          </p:cNvSpPr>
          <p:nvPr>
            <p:custDataLst>
              <p:tags r:id="rId1"/>
            </p:custDataLst>
          </p:nvPr>
        </p:nvSpPr>
        <p:spPr bwMode="auto">
          <a:xfrm>
            <a:off x="62486" y="5457019"/>
            <a:ext cx="1087976" cy="1044457"/>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8C5DAF"/>
          </a:solidFill>
          <a:ln w="38100">
            <a:solidFill>
              <a:srgbClr val="FFFFFF"/>
            </a:solidFill>
          </a:ln>
          <a:effectLst>
            <a:outerShdw blurRad="76200" dist="38100" dir="2700000" algn="tl" rotWithShape="0">
              <a:prstClr val="black">
                <a:alpha val="25000"/>
              </a:prstClr>
            </a:outerShdw>
          </a:effectLst>
        </p:spPr>
        <p:txBody>
          <a:bodyPr wrap="square" anchor="ctr">
            <a:noAutofit/>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sym typeface="+mn-lt"/>
              </a:rPr>
              <a:t>C</a:t>
            </a:r>
            <a:endParaRPr kumimoji="0" lang="zh-CN" altLang="en-US" sz="48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sym typeface="+mn-lt"/>
            </a:endParaRPr>
          </a:p>
        </p:txBody>
      </p:sp>
      <p:sp>
        <p:nvSpPr>
          <p:cNvPr id="13" name="MH_SubTitle_2">
            <a:extLst>
              <a:ext uri="{FF2B5EF4-FFF2-40B4-BE49-F238E27FC236}">
                <a16:creationId xmlns:a16="http://schemas.microsoft.com/office/drawing/2014/main" id="{4EFC8CC3-0AC7-49EC-9995-B198CFF2207F}"/>
              </a:ext>
            </a:extLst>
          </p:cNvPr>
          <p:cNvSpPr>
            <a:spLocks/>
          </p:cNvSpPr>
          <p:nvPr>
            <p:custDataLst>
              <p:tags r:id="rId2"/>
            </p:custDataLst>
          </p:nvPr>
        </p:nvSpPr>
        <p:spPr bwMode="auto">
          <a:xfrm>
            <a:off x="62486" y="3218115"/>
            <a:ext cx="1087976" cy="1044457"/>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E46B62"/>
          </a:solidFill>
          <a:ln w="38100">
            <a:solidFill>
              <a:srgbClr val="FFFF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sym typeface="+mn-lt"/>
              </a:rPr>
              <a:t>A</a:t>
            </a:r>
            <a:endParaRPr kumimoji="0" lang="zh-CN" altLang="en-US" sz="48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sym typeface="+mn-lt"/>
            </a:endParaRPr>
          </a:p>
        </p:txBody>
      </p:sp>
      <p:sp>
        <p:nvSpPr>
          <p:cNvPr id="16" name="MH_SubTitle_1">
            <a:extLst>
              <a:ext uri="{FF2B5EF4-FFF2-40B4-BE49-F238E27FC236}">
                <a16:creationId xmlns:a16="http://schemas.microsoft.com/office/drawing/2014/main" id="{4BEE9D2E-EE94-42BB-8471-D602B1D3BABF}"/>
              </a:ext>
            </a:extLst>
          </p:cNvPr>
          <p:cNvSpPr>
            <a:spLocks/>
          </p:cNvSpPr>
          <p:nvPr>
            <p:custDataLst>
              <p:tags r:id="rId3"/>
            </p:custDataLst>
          </p:nvPr>
        </p:nvSpPr>
        <p:spPr bwMode="auto">
          <a:xfrm>
            <a:off x="62486" y="4337567"/>
            <a:ext cx="1087976" cy="1044457"/>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3A196"/>
          </a:solidFill>
          <a:ln w="38100">
            <a:solidFill>
              <a:srgbClr val="FFFFFF"/>
            </a:solidFill>
          </a:ln>
          <a:effectLst>
            <a:outerShdw blurRad="76200" dist="38100" dir="2700000" algn="tl" rotWithShape="0">
              <a:prstClr val="black">
                <a:alpha val="25000"/>
              </a:prstClr>
            </a:outerShdw>
          </a:effectLst>
        </p:spPr>
        <p:txBody>
          <a:bodyPr wrap="square" anchor="ctr">
            <a:noAutofit/>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sym typeface="+mn-lt"/>
              </a:rPr>
              <a:t>B</a:t>
            </a:r>
            <a:endParaRPr kumimoji="0" lang="zh-CN" altLang="en-US" sz="48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sym typeface="+mn-lt"/>
            </a:endParaRPr>
          </a:p>
        </p:txBody>
      </p:sp>
      <p:sp>
        <p:nvSpPr>
          <p:cNvPr id="17" name="9">
            <a:extLst>
              <a:ext uri="{FF2B5EF4-FFF2-40B4-BE49-F238E27FC236}">
                <a16:creationId xmlns:a16="http://schemas.microsoft.com/office/drawing/2014/main" id="{35E08F27-38C9-4566-9F42-36ABFF367D83}"/>
              </a:ext>
            </a:extLst>
          </p:cNvPr>
          <p:cNvSpPr txBox="1"/>
          <p:nvPr/>
        </p:nvSpPr>
        <p:spPr>
          <a:xfrm>
            <a:off x="1349107" y="4648671"/>
            <a:ext cx="10770782" cy="52322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Tả</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thân</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cành</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lá</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hoa</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quả</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là</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cách</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tả</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từng</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bộ</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phận</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của</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cây</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a:t>
            </a:r>
            <a:endParaRPr kumimoji="0" lang="zh-CN" altLang="en-US"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endParaRPr>
          </a:p>
        </p:txBody>
      </p:sp>
      <p:sp>
        <p:nvSpPr>
          <p:cNvPr id="18" name="9">
            <a:extLst>
              <a:ext uri="{FF2B5EF4-FFF2-40B4-BE49-F238E27FC236}">
                <a16:creationId xmlns:a16="http://schemas.microsoft.com/office/drawing/2014/main" id="{77084BF5-9AB7-49F8-A570-47B940B161B6}"/>
              </a:ext>
            </a:extLst>
          </p:cNvPr>
          <p:cNvSpPr txBox="1"/>
          <p:nvPr/>
        </p:nvSpPr>
        <p:spPr>
          <a:xfrm>
            <a:off x="1349107" y="3330552"/>
            <a:ext cx="10740302" cy="104644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400" b="1" i="0" u="none" strike="noStrike" kern="1200" cap="none" spc="-220" normalizeH="0" baseline="0" noProof="0" dirty="0" err="1">
                <a:ln w="0">
                  <a:noFill/>
                </a:ln>
                <a:solidFill>
                  <a:srgbClr val="3F3F3F"/>
                </a:solidFill>
                <a:effectLst/>
                <a:uLnTx/>
                <a:uFillTx/>
                <a:latin typeface="Times New Roman" pitchFamily="18" charset="0"/>
                <a:ea typeface="Microsoft YaHei"/>
                <a:cs typeface="Times New Roman" pitchFamily="18" charset="0"/>
                <a:sym typeface="+mn-lt"/>
              </a:rPr>
              <a:t>Tả</a:t>
            </a:r>
            <a:r>
              <a:rPr kumimoji="0" lang="en-US" altLang="zh-CN" sz="3400" b="1" i="0" u="none" strike="noStrike" kern="1200" cap="none" spc="-220" normalizeH="0" baseline="0" noProof="0" dirty="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dirty="0" err="1">
                <a:ln w="0">
                  <a:noFill/>
                </a:ln>
                <a:solidFill>
                  <a:srgbClr val="3F3F3F"/>
                </a:solidFill>
                <a:effectLst/>
                <a:uLnTx/>
                <a:uFillTx/>
                <a:latin typeface="Times New Roman" pitchFamily="18" charset="0"/>
                <a:ea typeface="Microsoft YaHei"/>
                <a:cs typeface="Times New Roman" pitchFamily="18" charset="0"/>
                <a:sym typeface="+mn-lt"/>
              </a:rPr>
              <a:t>cây</a:t>
            </a:r>
            <a:r>
              <a:rPr kumimoji="0" lang="en-US" altLang="zh-CN" sz="3400" b="1" i="0" u="none" strike="noStrike" kern="1200" cap="none" spc="-220" normalizeH="0" baseline="0" noProof="0" dirty="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dirty="0" err="1">
                <a:ln w="0">
                  <a:noFill/>
                </a:ln>
                <a:solidFill>
                  <a:srgbClr val="3F3F3F"/>
                </a:solidFill>
                <a:effectLst/>
                <a:uLnTx/>
                <a:uFillTx/>
                <a:latin typeface="Times New Roman" pitchFamily="18" charset="0"/>
                <a:ea typeface="Microsoft YaHei"/>
                <a:cs typeface="Times New Roman" pitchFamily="18" charset="0"/>
                <a:sym typeface="+mn-lt"/>
              </a:rPr>
              <a:t>từ</a:t>
            </a:r>
            <a:r>
              <a:rPr kumimoji="0" lang="en-US" altLang="zh-CN" sz="3400" b="1" i="0" u="none" strike="noStrike" kern="1200" cap="none" spc="-220" normalizeH="0" baseline="0" noProof="0" dirty="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dirty="0" err="1">
                <a:ln w="0">
                  <a:noFill/>
                </a:ln>
                <a:solidFill>
                  <a:srgbClr val="3F3F3F"/>
                </a:solidFill>
                <a:effectLst/>
                <a:uLnTx/>
                <a:uFillTx/>
                <a:latin typeface="Times New Roman" pitchFamily="18" charset="0"/>
                <a:ea typeface="Microsoft YaHei"/>
                <a:cs typeface="Times New Roman" pitchFamily="18" charset="0"/>
                <a:sym typeface="+mn-lt"/>
              </a:rPr>
              <a:t>lúc</a:t>
            </a:r>
            <a:r>
              <a:rPr kumimoji="0" lang="en-US" altLang="zh-CN" sz="3400" b="1" i="0" u="none" strike="noStrike" kern="1200" cap="none" spc="-220" normalizeH="0" baseline="0" noProof="0" dirty="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dirty="0" err="1">
                <a:ln w="0">
                  <a:noFill/>
                </a:ln>
                <a:solidFill>
                  <a:srgbClr val="3F3F3F"/>
                </a:solidFill>
                <a:effectLst/>
                <a:uLnTx/>
                <a:uFillTx/>
                <a:latin typeface="Times New Roman" pitchFamily="18" charset="0"/>
                <a:ea typeface="Microsoft YaHei"/>
                <a:cs typeface="Times New Roman" pitchFamily="18" charset="0"/>
                <a:sym typeface="+mn-lt"/>
              </a:rPr>
              <a:t>còn</a:t>
            </a:r>
            <a:r>
              <a:rPr kumimoji="0" lang="en-US" altLang="zh-CN" sz="3400" b="1" i="0" u="none" strike="noStrike" kern="1200" cap="none" spc="-220" normalizeH="0" baseline="0" noProof="0" dirty="0">
                <a:ln w="0">
                  <a:noFill/>
                </a:ln>
                <a:solidFill>
                  <a:srgbClr val="3F3F3F"/>
                </a:solidFill>
                <a:effectLst/>
                <a:uLnTx/>
                <a:uFillTx/>
                <a:latin typeface="Times New Roman" pitchFamily="18" charset="0"/>
                <a:ea typeface="Microsoft YaHei"/>
                <a:cs typeface="Times New Roman" pitchFamily="18" charset="0"/>
                <a:sym typeface="+mn-lt"/>
              </a:rPr>
              <a:t> non </a:t>
            </a:r>
            <a:r>
              <a:rPr kumimoji="0" lang="en-US" altLang="zh-CN" sz="3400" b="1" i="0" u="none" strike="noStrike" kern="1200" cap="none" spc="-220" normalizeH="0" baseline="0" noProof="0" dirty="0" err="1">
                <a:ln w="0">
                  <a:noFill/>
                </a:ln>
                <a:solidFill>
                  <a:srgbClr val="3F3F3F"/>
                </a:solidFill>
                <a:effectLst/>
                <a:uLnTx/>
                <a:uFillTx/>
                <a:latin typeface="Times New Roman" pitchFamily="18" charset="0"/>
                <a:ea typeface="Microsoft YaHei"/>
                <a:cs typeface="Times New Roman" pitchFamily="18" charset="0"/>
                <a:sym typeface="+mn-lt"/>
              </a:rPr>
              <a:t>đến</a:t>
            </a:r>
            <a:r>
              <a:rPr kumimoji="0" lang="en-US" altLang="zh-CN" sz="3400" b="1" i="0" u="none" strike="noStrike" kern="1200" cap="none" spc="-220" normalizeH="0" baseline="0" noProof="0" dirty="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dirty="0" err="1">
                <a:ln w="0">
                  <a:noFill/>
                </a:ln>
                <a:solidFill>
                  <a:srgbClr val="3F3F3F"/>
                </a:solidFill>
                <a:effectLst/>
                <a:uLnTx/>
                <a:uFillTx/>
                <a:latin typeface="Times New Roman" pitchFamily="18" charset="0"/>
                <a:ea typeface="Microsoft YaHei"/>
                <a:cs typeface="Times New Roman" pitchFamily="18" charset="0"/>
                <a:sym typeface="+mn-lt"/>
              </a:rPr>
              <a:t>lúc</a:t>
            </a:r>
            <a:r>
              <a:rPr kumimoji="0" lang="en-US" altLang="zh-CN" sz="3400" b="1" i="0" u="none" strike="noStrike" kern="1200" cap="none" spc="-220" normalizeH="0" baseline="0" noProof="0" dirty="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dirty="0" err="1">
                <a:ln w="0">
                  <a:noFill/>
                </a:ln>
                <a:solidFill>
                  <a:srgbClr val="3F3F3F"/>
                </a:solidFill>
                <a:effectLst/>
                <a:uLnTx/>
                <a:uFillTx/>
                <a:latin typeface="Times New Roman" pitchFamily="18" charset="0"/>
                <a:ea typeface="Microsoft YaHei"/>
                <a:cs typeface="Times New Roman" pitchFamily="18" charset="0"/>
                <a:sym typeface="+mn-lt"/>
              </a:rPr>
              <a:t>kết</a:t>
            </a:r>
            <a:r>
              <a:rPr kumimoji="0" lang="en-US" altLang="zh-CN" sz="3400" b="1" i="0" u="none" strike="noStrike" kern="1200" cap="none" spc="-220" normalizeH="0" baseline="0" noProof="0" dirty="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dirty="0" err="1">
                <a:ln w="0">
                  <a:noFill/>
                </a:ln>
                <a:solidFill>
                  <a:srgbClr val="3F3F3F"/>
                </a:solidFill>
                <a:effectLst/>
                <a:uLnTx/>
                <a:uFillTx/>
                <a:latin typeface="Times New Roman" pitchFamily="18" charset="0"/>
                <a:ea typeface="Microsoft YaHei"/>
                <a:cs typeface="Times New Roman" pitchFamily="18" charset="0"/>
                <a:sym typeface="+mn-lt"/>
              </a:rPr>
              <a:t>trái</a:t>
            </a:r>
            <a:r>
              <a:rPr kumimoji="0" lang="en-US" altLang="zh-CN" sz="3400" b="1" i="0" u="none" strike="noStrike" kern="1200" cap="none" spc="-220" normalizeH="0" baseline="0" noProof="0" dirty="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dirty="0" err="1">
                <a:ln w="0">
                  <a:noFill/>
                </a:ln>
                <a:solidFill>
                  <a:srgbClr val="3F3F3F"/>
                </a:solidFill>
                <a:effectLst/>
                <a:uLnTx/>
                <a:uFillTx/>
                <a:latin typeface="Times New Roman" pitchFamily="18" charset="0"/>
                <a:ea typeface="Microsoft YaHei"/>
                <a:cs typeface="Times New Roman" pitchFamily="18" charset="0"/>
                <a:sym typeface="+mn-lt"/>
              </a:rPr>
              <a:t>là</a:t>
            </a:r>
            <a:r>
              <a:rPr kumimoji="0" lang="en-US" altLang="zh-CN" sz="3400" b="1" i="0" u="none" strike="noStrike" kern="1200" cap="none" spc="-220" normalizeH="0" baseline="0" noProof="0" dirty="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dirty="0" err="1">
                <a:ln w="0">
                  <a:noFill/>
                </a:ln>
                <a:solidFill>
                  <a:srgbClr val="3F3F3F"/>
                </a:solidFill>
                <a:effectLst/>
                <a:uLnTx/>
                <a:uFillTx/>
                <a:latin typeface="Times New Roman" pitchFamily="18" charset="0"/>
                <a:ea typeface="Microsoft YaHei"/>
                <a:cs typeface="Times New Roman" pitchFamily="18" charset="0"/>
                <a:sym typeface="+mn-lt"/>
              </a:rPr>
              <a:t>cách</a:t>
            </a:r>
            <a:r>
              <a:rPr kumimoji="0" lang="en-US" altLang="zh-CN" sz="3400" b="1" i="0" u="none" strike="noStrike" kern="1200" cap="none" spc="-220" normalizeH="0" baseline="0" noProof="0" dirty="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dirty="0" err="1">
                <a:ln w="0">
                  <a:noFill/>
                </a:ln>
                <a:solidFill>
                  <a:srgbClr val="3F3F3F"/>
                </a:solidFill>
                <a:effectLst/>
                <a:uLnTx/>
                <a:uFillTx/>
                <a:latin typeface="Times New Roman" pitchFamily="18" charset="0"/>
                <a:ea typeface="Microsoft YaHei"/>
                <a:cs typeface="Times New Roman" pitchFamily="18" charset="0"/>
                <a:sym typeface="+mn-lt"/>
              </a:rPr>
              <a:t>tả</a:t>
            </a:r>
            <a:r>
              <a:rPr kumimoji="0" lang="en-US" altLang="zh-CN" sz="3400" b="1" i="0" u="none" strike="noStrike" kern="1200" cap="none" spc="-220" normalizeH="0" baseline="0" noProof="0" dirty="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dirty="0" err="1">
                <a:ln w="0">
                  <a:noFill/>
                </a:ln>
                <a:solidFill>
                  <a:srgbClr val="3F3F3F"/>
                </a:solidFill>
                <a:effectLst/>
                <a:uLnTx/>
                <a:uFillTx/>
                <a:latin typeface="Times New Roman" pitchFamily="18" charset="0"/>
                <a:ea typeface="Microsoft YaHei"/>
                <a:cs typeface="Times New Roman" pitchFamily="18" charset="0"/>
                <a:sym typeface="+mn-lt"/>
              </a:rPr>
              <a:t>từng</a:t>
            </a:r>
            <a:r>
              <a:rPr kumimoji="0" lang="en-US" altLang="zh-CN" sz="3400" b="1" i="0" u="none" strike="noStrike" kern="1200" cap="none" spc="-220" normalizeH="0" baseline="0" noProof="0" dirty="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dirty="0" err="1">
                <a:ln w="0">
                  <a:noFill/>
                </a:ln>
                <a:solidFill>
                  <a:srgbClr val="3F3F3F"/>
                </a:solidFill>
                <a:effectLst/>
                <a:uLnTx/>
                <a:uFillTx/>
                <a:latin typeface="Times New Roman" pitchFamily="18" charset="0"/>
                <a:ea typeface="Microsoft YaHei"/>
                <a:cs typeface="Times New Roman" pitchFamily="18" charset="0"/>
                <a:sym typeface="+mn-lt"/>
              </a:rPr>
              <a:t>bộ</a:t>
            </a:r>
            <a:r>
              <a:rPr kumimoji="0" lang="en-US" altLang="zh-CN" sz="3400" b="1" i="0" u="none" strike="noStrike" kern="1200" cap="none" spc="-220" normalizeH="0" baseline="0" noProof="0" dirty="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dirty="0" err="1">
                <a:ln w="0">
                  <a:noFill/>
                </a:ln>
                <a:solidFill>
                  <a:srgbClr val="3F3F3F"/>
                </a:solidFill>
                <a:effectLst/>
                <a:uLnTx/>
                <a:uFillTx/>
                <a:latin typeface="Times New Roman" pitchFamily="18" charset="0"/>
                <a:ea typeface="Microsoft YaHei"/>
                <a:cs typeface="Times New Roman" pitchFamily="18" charset="0"/>
                <a:sym typeface="+mn-lt"/>
              </a:rPr>
              <a:t>phận</a:t>
            </a:r>
            <a:r>
              <a:rPr kumimoji="0" lang="en-US" altLang="zh-CN" sz="3400" b="1" i="0" u="none" strike="noStrike" kern="1200" cap="none" spc="-220" normalizeH="0" baseline="0" noProof="0" dirty="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dirty="0" err="1">
                <a:ln w="0">
                  <a:noFill/>
                </a:ln>
                <a:solidFill>
                  <a:srgbClr val="3F3F3F"/>
                </a:solidFill>
                <a:effectLst/>
                <a:uLnTx/>
                <a:uFillTx/>
                <a:latin typeface="Times New Roman" pitchFamily="18" charset="0"/>
                <a:ea typeface="Microsoft YaHei"/>
                <a:cs typeface="Times New Roman" pitchFamily="18" charset="0"/>
                <a:sym typeface="+mn-lt"/>
              </a:rPr>
              <a:t>của</a:t>
            </a:r>
            <a:r>
              <a:rPr kumimoji="0" lang="en-US" altLang="zh-CN" sz="3400" b="1" i="0" u="none" strike="noStrike" kern="1200" cap="none" spc="-220" normalizeH="0" baseline="0" noProof="0" dirty="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dirty="0" err="1">
                <a:ln w="0">
                  <a:noFill/>
                </a:ln>
                <a:solidFill>
                  <a:srgbClr val="3F3F3F"/>
                </a:solidFill>
                <a:effectLst/>
                <a:uLnTx/>
                <a:uFillTx/>
                <a:latin typeface="Times New Roman" pitchFamily="18" charset="0"/>
                <a:ea typeface="Microsoft YaHei"/>
                <a:cs typeface="Times New Roman" pitchFamily="18" charset="0"/>
                <a:sym typeface="+mn-lt"/>
              </a:rPr>
              <a:t>cây</a:t>
            </a:r>
            <a:r>
              <a:rPr kumimoji="0" lang="en-US" altLang="zh-CN" sz="3400" b="1" i="0" u="none" strike="noStrike" kern="1200" cap="none" spc="-220" normalizeH="0" baseline="0" noProof="0" dirty="0">
                <a:ln w="0">
                  <a:noFill/>
                </a:ln>
                <a:solidFill>
                  <a:srgbClr val="3F3F3F"/>
                </a:solidFill>
                <a:effectLst/>
                <a:uLnTx/>
                <a:uFillTx/>
                <a:latin typeface="Times New Roman" pitchFamily="18" charset="0"/>
                <a:ea typeface="Microsoft YaHei"/>
                <a:cs typeface="Times New Roman" pitchFamily="18" charset="0"/>
                <a:sym typeface="+mn-lt"/>
              </a:rPr>
              <a:t>.</a:t>
            </a:r>
            <a:endParaRPr kumimoji="0" lang="zh-CN" altLang="en-US" sz="3400" b="1" i="0" u="none" strike="noStrike" kern="1200" cap="none" spc="-220" normalizeH="0" baseline="0" noProof="0" dirty="0">
              <a:ln w="0">
                <a:noFill/>
              </a:ln>
              <a:solidFill>
                <a:srgbClr val="3F3F3F"/>
              </a:solidFill>
              <a:effectLst/>
              <a:uLnTx/>
              <a:uFillTx/>
              <a:latin typeface="Times New Roman" pitchFamily="18" charset="0"/>
              <a:ea typeface="Microsoft YaHei"/>
              <a:cs typeface="Times New Roman" pitchFamily="18" charset="0"/>
              <a:sym typeface="+mn-lt"/>
            </a:endParaRPr>
          </a:p>
        </p:txBody>
      </p:sp>
      <p:sp>
        <p:nvSpPr>
          <p:cNvPr id="19" name="9">
            <a:extLst>
              <a:ext uri="{FF2B5EF4-FFF2-40B4-BE49-F238E27FC236}">
                <a16:creationId xmlns:a16="http://schemas.microsoft.com/office/drawing/2014/main" id="{AC3E54B8-901E-4DC1-A352-ED86B292E453}"/>
              </a:ext>
            </a:extLst>
          </p:cNvPr>
          <p:cNvSpPr txBox="1"/>
          <p:nvPr/>
        </p:nvSpPr>
        <p:spPr>
          <a:xfrm>
            <a:off x="1349107" y="5519482"/>
            <a:ext cx="10740302" cy="104644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Tả</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cây</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từ</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mùa</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xuân</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 sang </a:t>
            </a: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mùa</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hè</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là</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cách</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tả</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từng</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thời</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kì</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phát</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triển</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của</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22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cây</a:t>
            </a:r>
            <a:r>
              <a:rPr kumimoji="0" lang="en-US" altLang="zh-CN"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rPr>
              <a:t>.</a:t>
            </a:r>
            <a:endParaRPr kumimoji="0" lang="zh-CN" altLang="en-US" sz="3400" b="1" i="0" u="none" strike="noStrike" kern="1200" cap="none" spc="-220" normalizeH="0" baseline="0" noProof="0">
              <a:ln w="0">
                <a:noFill/>
              </a:ln>
              <a:solidFill>
                <a:srgbClr val="3F3F3F"/>
              </a:solidFill>
              <a:effectLst/>
              <a:uLnTx/>
              <a:uFillTx/>
              <a:latin typeface="Times New Roman" pitchFamily="18" charset="0"/>
              <a:ea typeface="Microsoft YaHei"/>
              <a:cs typeface="Times New Roman" pitchFamily="18" charset="0"/>
              <a:sym typeface="+mn-lt"/>
            </a:endParaRPr>
          </a:p>
        </p:txBody>
      </p:sp>
      <p:sp>
        <p:nvSpPr>
          <p:cNvPr id="20" name="Oval 19">
            <a:extLst>
              <a:ext uri="{FF2B5EF4-FFF2-40B4-BE49-F238E27FC236}">
                <a16:creationId xmlns:a16="http://schemas.microsoft.com/office/drawing/2014/main" id="{AB14ABED-FA0D-4B8B-B6A5-4693ED8CECBB}"/>
              </a:ext>
            </a:extLst>
          </p:cNvPr>
          <p:cNvSpPr/>
          <p:nvPr/>
        </p:nvSpPr>
        <p:spPr>
          <a:xfrm>
            <a:off x="175995" y="236662"/>
            <a:ext cx="1197959" cy="1197959"/>
          </a:xfrm>
          <a:prstGeom prst="ellipse">
            <a:avLst/>
          </a:prstGeom>
          <a:solidFill>
            <a:srgbClr val="02CEF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0" b="0" i="0" u="none" strike="noStrike" kern="1200" cap="none" spc="0" normalizeH="0" baseline="0" noProof="0">
              <a:ln>
                <a:noFill/>
              </a:ln>
              <a:solidFill>
                <a:prstClr val="white"/>
              </a:solidFill>
              <a:effectLst/>
              <a:uLnTx/>
              <a:uFillTx/>
              <a:latin typeface="#9Slide03 Kaleko 105 Round Bold" pitchFamily="2" charset="0"/>
              <a:ea typeface="Microsoft YaHei"/>
              <a:cs typeface="+mn-cs"/>
            </a:endParaRPr>
          </a:p>
        </p:txBody>
      </p:sp>
      <p:sp>
        <p:nvSpPr>
          <p:cNvPr id="21" name="Oval 20">
            <a:extLst>
              <a:ext uri="{FF2B5EF4-FFF2-40B4-BE49-F238E27FC236}">
                <a16:creationId xmlns:a16="http://schemas.microsoft.com/office/drawing/2014/main" id="{F4892AF2-BDB1-4997-B247-CF4EADBA1801}"/>
              </a:ext>
            </a:extLst>
          </p:cNvPr>
          <p:cNvSpPr/>
          <p:nvPr/>
        </p:nvSpPr>
        <p:spPr>
          <a:xfrm>
            <a:off x="261802" y="322469"/>
            <a:ext cx="1026345" cy="10263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0" b="0" i="0" u="none" strike="noStrike" kern="1200" cap="none" spc="0" normalizeH="0" baseline="0" noProof="0">
              <a:ln>
                <a:noFill/>
              </a:ln>
              <a:solidFill>
                <a:prstClr val="white"/>
              </a:solidFill>
              <a:effectLst/>
              <a:uLnTx/>
              <a:uFillTx/>
              <a:latin typeface="#9Slide03 Kaleko 105 Round Bold" pitchFamily="2" charset="0"/>
              <a:ea typeface="Microsoft YaHei"/>
              <a:cs typeface="+mn-cs"/>
            </a:endParaRPr>
          </a:p>
        </p:txBody>
      </p:sp>
      <p:sp>
        <p:nvSpPr>
          <p:cNvPr id="22" name="Oval 21">
            <a:extLst>
              <a:ext uri="{FF2B5EF4-FFF2-40B4-BE49-F238E27FC236}">
                <a16:creationId xmlns:a16="http://schemas.microsoft.com/office/drawing/2014/main" id="{C1A3D5D6-F645-407F-8F89-CBF179268781}"/>
              </a:ext>
            </a:extLst>
          </p:cNvPr>
          <p:cNvSpPr/>
          <p:nvPr/>
        </p:nvSpPr>
        <p:spPr>
          <a:xfrm>
            <a:off x="290442" y="351109"/>
            <a:ext cx="969064" cy="9690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0" b="0" i="0" u="none" strike="noStrike" kern="1200" cap="none" spc="0" normalizeH="0" baseline="0" noProof="0">
              <a:ln>
                <a:noFill/>
              </a:ln>
              <a:solidFill>
                <a:prstClr val="white"/>
              </a:solidFill>
              <a:effectLst/>
              <a:uLnTx/>
              <a:uFillTx/>
              <a:latin typeface="#9Slide03 Kaleko 105 Round Bold" pitchFamily="2" charset="0"/>
              <a:ea typeface="Microsoft YaHei"/>
              <a:cs typeface="+mn-cs"/>
            </a:endParaRPr>
          </a:p>
        </p:txBody>
      </p:sp>
      <p:sp>
        <p:nvSpPr>
          <p:cNvPr id="23" name="TextBox 22">
            <a:extLst>
              <a:ext uri="{FF2B5EF4-FFF2-40B4-BE49-F238E27FC236}">
                <a16:creationId xmlns:a16="http://schemas.microsoft.com/office/drawing/2014/main" id="{E2287599-1B75-4F6B-B2F1-2A5E9362182A}"/>
              </a:ext>
            </a:extLst>
          </p:cNvPr>
          <p:cNvSpPr txBox="1"/>
          <p:nvPr/>
        </p:nvSpPr>
        <p:spPr>
          <a:xfrm>
            <a:off x="330018" y="250866"/>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a:noFill/>
                </a:ln>
                <a:solidFill>
                  <a:prstClr val="white">
                    <a:lumMod val="95000"/>
                  </a:prstClr>
                </a:solidFill>
                <a:effectLst/>
                <a:uLnTx/>
                <a:uFillTx/>
                <a:latin typeface="#9Slide03 Kaleko 105 Round Bold" pitchFamily="2" charset="0"/>
                <a:ea typeface="Microsoft YaHei"/>
                <a:cs typeface="+mn-cs"/>
              </a:rPr>
              <a:t>5</a:t>
            </a:r>
          </a:p>
        </p:txBody>
      </p:sp>
      <p:sp>
        <p:nvSpPr>
          <p:cNvPr id="24" name="TextBox 23">
            <a:extLst>
              <a:ext uri="{FF2B5EF4-FFF2-40B4-BE49-F238E27FC236}">
                <a16:creationId xmlns:a16="http://schemas.microsoft.com/office/drawing/2014/main" id="{50BE8552-9C2A-4162-8257-C8804D779D3E}"/>
              </a:ext>
            </a:extLst>
          </p:cNvPr>
          <p:cNvSpPr txBox="1"/>
          <p:nvPr/>
        </p:nvSpPr>
        <p:spPr>
          <a:xfrm>
            <a:off x="330018" y="250866"/>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a:noFill/>
                </a:ln>
                <a:solidFill>
                  <a:prstClr val="white">
                    <a:lumMod val="95000"/>
                  </a:prstClr>
                </a:solidFill>
                <a:effectLst/>
                <a:uLnTx/>
                <a:uFillTx/>
                <a:latin typeface="#9Slide03 Kaleko 105 Round Bold" pitchFamily="2" charset="0"/>
                <a:ea typeface="Microsoft YaHei"/>
                <a:cs typeface="+mn-cs"/>
              </a:rPr>
              <a:t>4</a:t>
            </a:r>
          </a:p>
        </p:txBody>
      </p:sp>
      <p:sp>
        <p:nvSpPr>
          <p:cNvPr id="25" name="TextBox 24">
            <a:extLst>
              <a:ext uri="{FF2B5EF4-FFF2-40B4-BE49-F238E27FC236}">
                <a16:creationId xmlns:a16="http://schemas.microsoft.com/office/drawing/2014/main" id="{216FD0C2-F659-4A38-BF9E-C4ADAD364EED}"/>
              </a:ext>
            </a:extLst>
          </p:cNvPr>
          <p:cNvSpPr txBox="1"/>
          <p:nvPr/>
        </p:nvSpPr>
        <p:spPr>
          <a:xfrm>
            <a:off x="330018" y="250866"/>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a:noFill/>
                </a:ln>
                <a:solidFill>
                  <a:prstClr val="white">
                    <a:lumMod val="95000"/>
                  </a:prstClr>
                </a:solidFill>
                <a:effectLst/>
                <a:uLnTx/>
                <a:uFillTx/>
                <a:latin typeface="#9Slide03 Kaleko 105 Round Bold" pitchFamily="2" charset="0"/>
                <a:ea typeface="Microsoft YaHei"/>
                <a:cs typeface="+mn-cs"/>
              </a:rPr>
              <a:t>3</a:t>
            </a:r>
          </a:p>
        </p:txBody>
      </p:sp>
      <p:sp>
        <p:nvSpPr>
          <p:cNvPr id="26" name="TextBox 25">
            <a:extLst>
              <a:ext uri="{FF2B5EF4-FFF2-40B4-BE49-F238E27FC236}">
                <a16:creationId xmlns:a16="http://schemas.microsoft.com/office/drawing/2014/main" id="{77890F88-FEDA-41C2-B5AD-2EB5AEEC5151}"/>
              </a:ext>
            </a:extLst>
          </p:cNvPr>
          <p:cNvSpPr txBox="1"/>
          <p:nvPr/>
        </p:nvSpPr>
        <p:spPr>
          <a:xfrm>
            <a:off x="330018" y="250866"/>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a:noFill/>
                </a:ln>
                <a:solidFill>
                  <a:prstClr val="white">
                    <a:lumMod val="95000"/>
                  </a:prstClr>
                </a:solidFill>
                <a:effectLst/>
                <a:uLnTx/>
                <a:uFillTx/>
                <a:latin typeface="#9Slide03 Kaleko 105 Round Bold" pitchFamily="2" charset="0"/>
                <a:ea typeface="Microsoft YaHei"/>
                <a:cs typeface="+mn-cs"/>
              </a:rPr>
              <a:t>2</a:t>
            </a:r>
          </a:p>
        </p:txBody>
      </p:sp>
      <p:sp>
        <p:nvSpPr>
          <p:cNvPr id="27" name="TextBox 26">
            <a:extLst>
              <a:ext uri="{FF2B5EF4-FFF2-40B4-BE49-F238E27FC236}">
                <a16:creationId xmlns:a16="http://schemas.microsoft.com/office/drawing/2014/main" id="{25667197-5444-4841-9AB8-900228D79C35}"/>
              </a:ext>
            </a:extLst>
          </p:cNvPr>
          <p:cNvSpPr txBox="1"/>
          <p:nvPr/>
        </p:nvSpPr>
        <p:spPr>
          <a:xfrm>
            <a:off x="330018" y="250866"/>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a:noFill/>
                </a:ln>
                <a:solidFill>
                  <a:prstClr val="white">
                    <a:lumMod val="95000"/>
                  </a:prstClr>
                </a:solidFill>
                <a:effectLst/>
                <a:uLnTx/>
                <a:uFillTx/>
                <a:latin typeface="#9Slide03 Kaleko 105 Round Bold" pitchFamily="2" charset="0"/>
                <a:ea typeface="Microsoft YaHei"/>
                <a:cs typeface="+mn-cs"/>
              </a:rPr>
              <a:t>1</a:t>
            </a:r>
          </a:p>
        </p:txBody>
      </p:sp>
      <p:sp>
        <p:nvSpPr>
          <p:cNvPr id="28" name="TextBox 27">
            <a:extLst>
              <a:ext uri="{FF2B5EF4-FFF2-40B4-BE49-F238E27FC236}">
                <a16:creationId xmlns:a16="http://schemas.microsoft.com/office/drawing/2014/main" id="{C9A02E4E-6A56-41E1-8294-EF1F1B241C16}"/>
              </a:ext>
            </a:extLst>
          </p:cNvPr>
          <p:cNvSpPr txBox="1"/>
          <p:nvPr/>
        </p:nvSpPr>
        <p:spPr>
          <a:xfrm>
            <a:off x="330018" y="250866"/>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a:noFill/>
                </a:ln>
                <a:solidFill>
                  <a:prstClr val="white">
                    <a:lumMod val="95000"/>
                  </a:prstClr>
                </a:solidFill>
                <a:effectLst/>
                <a:uLnTx/>
                <a:uFillTx/>
                <a:latin typeface="#9Slide03 Kaleko 105 Round Bold" pitchFamily="2" charset="0"/>
                <a:ea typeface="Microsoft YaHei"/>
                <a:cs typeface="+mn-cs"/>
              </a:rPr>
              <a:t>0</a:t>
            </a:r>
          </a:p>
        </p:txBody>
      </p:sp>
      <p:pic>
        <p:nvPicPr>
          <p:cNvPr id="35" name="Media1 - ting ting 2">
            <a:hlinkClick r:id="" action="ppaction://media"/>
            <a:extLst>
              <a:ext uri="{FF2B5EF4-FFF2-40B4-BE49-F238E27FC236}">
                <a16:creationId xmlns:a16="http://schemas.microsoft.com/office/drawing/2014/main" id="{788E7A33-4966-4CD2-B70A-CF8809986099}"/>
              </a:ext>
            </a:extLst>
          </p:cNvPr>
          <p:cNvPicPr>
            <a:picLocks noChangeAspect="1"/>
          </p:cNvPicPr>
          <p:nvPr>
            <a:audioFile r:link="rId4"/>
            <p:extLst>
              <p:ext uri="{DAA4B4D4-6D71-4841-9C94-3DE7FCFB9230}">
                <p14:media xmlns:p14="http://schemas.microsoft.com/office/powerpoint/2010/main" r:embed="rId5">
                  <p14:trim end="6032.575"/>
                </p14:media>
              </p:ext>
            </p:extLst>
          </p:nvPr>
        </p:nvPicPr>
        <p:blipFill>
          <a:blip r:embed="rId11" cstate="print"/>
          <a:stretch>
            <a:fillRect/>
          </a:stretch>
        </p:blipFill>
        <p:spPr>
          <a:xfrm>
            <a:off x="0" y="-784532"/>
            <a:ext cx="487363" cy="487363"/>
          </a:xfrm>
          <a:prstGeom prst="rect">
            <a:avLst/>
          </a:prstGeom>
        </p:spPr>
      </p:pic>
      <p:pic>
        <p:nvPicPr>
          <p:cNvPr id="8" name="10">
            <a:extLst>
              <a:ext uri="{FF2B5EF4-FFF2-40B4-BE49-F238E27FC236}">
                <a16:creationId xmlns:a16="http://schemas.microsoft.com/office/drawing/2014/main" id="{4092080D-6D1C-40A3-BA46-B5A564C6B378}"/>
              </a:ext>
            </a:extLst>
          </p:cNvPr>
          <p:cNvPicPr>
            <a:picLocks noChangeAspect="1"/>
          </p:cNvPicPr>
          <p:nvPr/>
        </p:nvPicPr>
        <p:blipFill>
          <a:blip r:embed="rId12">
            <a:lum contrast="20000"/>
          </a:blip>
          <a:stretch>
            <a:fillRect/>
          </a:stretch>
        </p:blipFill>
        <p:spPr>
          <a:xfrm>
            <a:off x="-520764" y="-454467"/>
            <a:ext cx="2722500" cy="25537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66750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2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20000">
                                          <p:cBhvr additive="base">
                                            <p:cTn id="7" dur="750" fill="hold"/>
                                            <p:tgtEl>
                                              <p:spTgt spid="8"/>
                                            </p:tgtEl>
                                            <p:attrNameLst>
                                              <p:attrName>ppt_x</p:attrName>
                                            </p:attrNameLst>
                                          </p:cBhvr>
                                          <p:tavLst>
                                            <p:tav tm="0">
                                              <p:val>
                                                <p:strVal val="#ppt_x"/>
                                              </p:val>
                                            </p:tav>
                                            <p:tav tm="100000">
                                              <p:val>
                                                <p:strVal val="#ppt_x"/>
                                              </p:val>
                                            </p:tav>
                                          </p:tavLst>
                                        </p:anim>
                                        <p:anim calcmode="lin" valueType="num" p14:bounceEnd="20000">
                                          <p:cBhvr additive="base">
                                            <p:cTn id="8" dur="750" fill="hold"/>
                                            <p:tgtEl>
                                              <p:spTgt spid="8"/>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75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6"/>
                                            </p:tgtEl>
                                            <p:attrNameLst>
                                              <p:attrName>ppt_y</p:attrName>
                                            </p:attrNameLst>
                                          </p:cBhvr>
                                          <p:tavLst>
                                            <p:tav tm="0">
                                              <p:val>
                                                <p:strVal val="#ppt_y"/>
                                              </p:val>
                                            </p:tav>
                                            <p:tav tm="100000">
                                              <p:val>
                                                <p:strVal val="#ppt_y"/>
                                              </p:val>
                                            </p:tav>
                                          </p:tavLst>
                                        </p:anim>
                                        <p:anim calcmode="lin" valueType="num">
                                          <p:cBhvr>
                                            <p:cTn id="1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6"/>
                                            </p:tgtEl>
                                          </p:cBhvr>
                                        </p:animEffect>
                                      </p:childTnLst>
                                    </p:cTn>
                                  </p:par>
                                  <p:par>
                                    <p:cTn id="22" presetID="2" presetClass="entr" presetSubtype="2" fill="hold" nodeType="withEffect" p14:presetBounceEnd="20000">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14:bounceEnd="20000">
                                          <p:cBhvr additive="base">
                                            <p:cTn id="24" dur="750" fill="hold"/>
                                            <p:tgtEl>
                                              <p:spTgt spid="9"/>
                                            </p:tgtEl>
                                            <p:attrNameLst>
                                              <p:attrName>ppt_x</p:attrName>
                                            </p:attrNameLst>
                                          </p:cBhvr>
                                          <p:tavLst>
                                            <p:tav tm="0">
                                              <p:val>
                                                <p:strVal val="1+#ppt_w/2"/>
                                              </p:val>
                                            </p:tav>
                                            <p:tav tm="100000">
                                              <p:val>
                                                <p:strVal val="#ppt_x"/>
                                              </p:val>
                                            </p:tav>
                                          </p:tavLst>
                                        </p:anim>
                                        <p:anim calcmode="lin" valueType="num" p14:bounceEnd="20000">
                                          <p:cBhvr additive="base">
                                            <p:cTn id="25" dur="750" fill="hold"/>
                                            <p:tgtEl>
                                              <p:spTgt spid="9"/>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42"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anim calcmode="lin" valueType="num">
                                          <p:cBhvr>
                                            <p:cTn id="30" dur="500" fill="hold"/>
                                            <p:tgtEl>
                                              <p:spTgt spid="5"/>
                                            </p:tgtEl>
                                            <p:attrNameLst>
                                              <p:attrName>ppt_x</p:attrName>
                                            </p:attrNameLst>
                                          </p:cBhvr>
                                          <p:tavLst>
                                            <p:tav tm="0">
                                              <p:val>
                                                <p:strVal val="#ppt_x"/>
                                              </p:val>
                                            </p:tav>
                                            <p:tav tm="100000">
                                              <p:val>
                                                <p:strVal val="#ppt_x"/>
                                              </p:val>
                                            </p:tav>
                                          </p:tavLst>
                                        </p:anim>
                                        <p:anim calcmode="lin" valueType="num">
                                          <p:cBhvr>
                                            <p:cTn id="31" dur="500" fill="hold"/>
                                            <p:tgtEl>
                                              <p:spTgt spid="5"/>
                                            </p:tgtEl>
                                            <p:attrNameLst>
                                              <p:attrName>ppt_y</p:attrName>
                                            </p:attrNameLst>
                                          </p:cBhvr>
                                          <p:tavLst>
                                            <p:tav tm="0">
                                              <p:val>
                                                <p:strVal val="#ppt_y+.1"/>
                                              </p:val>
                                            </p:tav>
                                            <p:tav tm="100000">
                                              <p:val>
                                                <p:strVal val="#ppt_y"/>
                                              </p:val>
                                            </p:tav>
                                          </p:tavLst>
                                        </p:anim>
                                      </p:childTnLst>
                                    </p:cTn>
                                  </p:par>
                                  <p:par>
                                    <p:cTn id="32" presetID="8" presetClass="emph" presetSubtype="0" fill="hold" nodeType="withEffect">
                                      <p:stCondLst>
                                        <p:cond delay="0"/>
                                      </p:stCondLst>
                                      <p:childTnLst>
                                        <p:animRot by="21600000">
                                          <p:cBhvr>
                                            <p:cTn id="33" dur="5000" fill="hold"/>
                                            <p:tgtEl>
                                              <p:spTgt spid="8"/>
                                            </p:tgtEl>
                                            <p:attrNameLst>
                                              <p:attrName>r</p:attrName>
                                            </p:attrNameLst>
                                          </p:cBhvr>
                                        </p:animRot>
                                      </p:childTnLst>
                                    </p:cTn>
                                  </p:par>
                                  <p:par>
                                    <p:cTn id="34" presetID="35" presetClass="path" presetSubtype="0" decel="100000" fill="hold" nodeType="withEffect">
                                      <p:stCondLst>
                                        <p:cond delay="0"/>
                                      </p:stCondLst>
                                      <p:childTnLst>
                                        <p:animMotion origin="layout" path="M 1.04167E-6 -2.22222E-6 L -0.9931 -2.22222E-6 " pathEditMode="relative" rAng="0" ptsTypes="AA">
                                          <p:cBhvr>
                                            <p:cTn id="35" dur="3000" fill="hold"/>
                                            <p:tgtEl>
                                              <p:spTgt spid="3"/>
                                            </p:tgtEl>
                                            <p:attrNameLst>
                                              <p:attrName>ppt_x</p:attrName>
                                              <p:attrName>ppt_y</p:attrName>
                                            </p:attrNameLst>
                                          </p:cBhvr>
                                          <p:rCtr x="-49661" y="0"/>
                                        </p:animMotion>
                                      </p:childTnLst>
                                    </p:cTn>
                                  </p:par>
                                </p:childTnLst>
                              </p:cTn>
                            </p:par>
                          </p:childTnLst>
                        </p:cTn>
                      </p:par>
                      <p:par>
                        <p:cTn id="36" fill="hold">
                          <p:stCondLst>
                            <p:cond delay="indefinite"/>
                          </p:stCondLst>
                          <p:childTnLst>
                            <p:par>
                              <p:cTn id="37" fill="hold">
                                <p:stCondLst>
                                  <p:cond delay="0"/>
                                </p:stCondLst>
                                <p:childTnLst>
                                  <p:par>
                                    <p:cTn id="38" presetID="49" presetClass="entr" presetSubtype="0" decel="10000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750" fill="hold"/>
                                            <p:tgtEl>
                                              <p:spTgt spid="13"/>
                                            </p:tgtEl>
                                            <p:attrNameLst>
                                              <p:attrName>ppt_w</p:attrName>
                                            </p:attrNameLst>
                                          </p:cBhvr>
                                          <p:tavLst>
                                            <p:tav tm="0">
                                              <p:val>
                                                <p:fltVal val="0"/>
                                              </p:val>
                                            </p:tav>
                                            <p:tav tm="100000">
                                              <p:val>
                                                <p:strVal val="#ppt_w"/>
                                              </p:val>
                                            </p:tav>
                                          </p:tavLst>
                                        </p:anim>
                                        <p:anim calcmode="lin" valueType="num">
                                          <p:cBhvr>
                                            <p:cTn id="41" dur="750" fill="hold"/>
                                            <p:tgtEl>
                                              <p:spTgt spid="13"/>
                                            </p:tgtEl>
                                            <p:attrNameLst>
                                              <p:attrName>ppt_h</p:attrName>
                                            </p:attrNameLst>
                                          </p:cBhvr>
                                          <p:tavLst>
                                            <p:tav tm="0">
                                              <p:val>
                                                <p:fltVal val="0"/>
                                              </p:val>
                                            </p:tav>
                                            <p:tav tm="100000">
                                              <p:val>
                                                <p:strVal val="#ppt_h"/>
                                              </p:val>
                                            </p:tav>
                                          </p:tavLst>
                                        </p:anim>
                                        <p:anim calcmode="lin" valueType="num">
                                          <p:cBhvr>
                                            <p:cTn id="42" dur="750" fill="hold"/>
                                            <p:tgtEl>
                                              <p:spTgt spid="13"/>
                                            </p:tgtEl>
                                            <p:attrNameLst>
                                              <p:attrName>style.rotation</p:attrName>
                                            </p:attrNameLst>
                                          </p:cBhvr>
                                          <p:tavLst>
                                            <p:tav tm="0">
                                              <p:val>
                                                <p:fltVal val="360"/>
                                              </p:val>
                                            </p:tav>
                                            <p:tav tm="100000">
                                              <p:val>
                                                <p:fltVal val="0"/>
                                              </p:val>
                                            </p:tav>
                                          </p:tavLst>
                                        </p:anim>
                                        <p:animEffect transition="in" filter="fade">
                                          <p:cBhvr>
                                            <p:cTn id="43" dur="750"/>
                                            <p:tgtEl>
                                              <p:spTgt spid="13"/>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up)">
                                          <p:cBhvr>
                                            <p:cTn id="46" dur="750"/>
                                            <p:tgtEl>
                                              <p:spTgt spid="18"/>
                                            </p:tgtEl>
                                          </p:cBhvr>
                                        </p:animEffect>
                                      </p:childTnLst>
                                    </p:cTn>
                                  </p:par>
                                </p:childTnLst>
                              </p:cTn>
                            </p:par>
                            <p:par>
                              <p:cTn id="47" fill="hold">
                                <p:stCondLst>
                                  <p:cond delay="750"/>
                                </p:stCondLst>
                                <p:childTnLst>
                                  <p:par>
                                    <p:cTn id="48" presetID="49" presetClass="entr" presetSubtype="0" decel="10000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750" fill="hold"/>
                                            <p:tgtEl>
                                              <p:spTgt spid="16"/>
                                            </p:tgtEl>
                                            <p:attrNameLst>
                                              <p:attrName>ppt_w</p:attrName>
                                            </p:attrNameLst>
                                          </p:cBhvr>
                                          <p:tavLst>
                                            <p:tav tm="0">
                                              <p:val>
                                                <p:fltVal val="0"/>
                                              </p:val>
                                            </p:tav>
                                            <p:tav tm="100000">
                                              <p:val>
                                                <p:strVal val="#ppt_w"/>
                                              </p:val>
                                            </p:tav>
                                          </p:tavLst>
                                        </p:anim>
                                        <p:anim calcmode="lin" valueType="num">
                                          <p:cBhvr>
                                            <p:cTn id="51" dur="750" fill="hold"/>
                                            <p:tgtEl>
                                              <p:spTgt spid="16"/>
                                            </p:tgtEl>
                                            <p:attrNameLst>
                                              <p:attrName>ppt_h</p:attrName>
                                            </p:attrNameLst>
                                          </p:cBhvr>
                                          <p:tavLst>
                                            <p:tav tm="0">
                                              <p:val>
                                                <p:fltVal val="0"/>
                                              </p:val>
                                            </p:tav>
                                            <p:tav tm="100000">
                                              <p:val>
                                                <p:strVal val="#ppt_h"/>
                                              </p:val>
                                            </p:tav>
                                          </p:tavLst>
                                        </p:anim>
                                        <p:anim calcmode="lin" valueType="num">
                                          <p:cBhvr>
                                            <p:cTn id="52" dur="750" fill="hold"/>
                                            <p:tgtEl>
                                              <p:spTgt spid="16"/>
                                            </p:tgtEl>
                                            <p:attrNameLst>
                                              <p:attrName>style.rotation</p:attrName>
                                            </p:attrNameLst>
                                          </p:cBhvr>
                                          <p:tavLst>
                                            <p:tav tm="0">
                                              <p:val>
                                                <p:fltVal val="360"/>
                                              </p:val>
                                            </p:tav>
                                            <p:tav tm="100000">
                                              <p:val>
                                                <p:fltVal val="0"/>
                                              </p:val>
                                            </p:tav>
                                          </p:tavLst>
                                        </p:anim>
                                        <p:animEffect transition="in" filter="fade">
                                          <p:cBhvr>
                                            <p:cTn id="53" dur="750"/>
                                            <p:tgtEl>
                                              <p:spTgt spid="16"/>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up)">
                                          <p:cBhvr>
                                            <p:cTn id="56" dur="500"/>
                                            <p:tgtEl>
                                              <p:spTgt spid="17"/>
                                            </p:tgtEl>
                                          </p:cBhvr>
                                        </p:animEffect>
                                      </p:childTnLst>
                                    </p:cTn>
                                  </p:par>
                                </p:childTnLst>
                              </p:cTn>
                            </p:par>
                            <p:par>
                              <p:cTn id="57" fill="hold">
                                <p:stCondLst>
                                  <p:cond delay="1500"/>
                                </p:stCondLst>
                                <p:childTnLst>
                                  <p:par>
                                    <p:cTn id="58" presetID="49" presetClass="entr" presetSubtype="0" decel="100000"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750" fill="hold"/>
                                            <p:tgtEl>
                                              <p:spTgt spid="12"/>
                                            </p:tgtEl>
                                            <p:attrNameLst>
                                              <p:attrName>ppt_w</p:attrName>
                                            </p:attrNameLst>
                                          </p:cBhvr>
                                          <p:tavLst>
                                            <p:tav tm="0">
                                              <p:val>
                                                <p:fltVal val="0"/>
                                              </p:val>
                                            </p:tav>
                                            <p:tav tm="100000">
                                              <p:val>
                                                <p:strVal val="#ppt_w"/>
                                              </p:val>
                                            </p:tav>
                                          </p:tavLst>
                                        </p:anim>
                                        <p:anim calcmode="lin" valueType="num">
                                          <p:cBhvr>
                                            <p:cTn id="61" dur="750" fill="hold"/>
                                            <p:tgtEl>
                                              <p:spTgt spid="12"/>
                                            </p:tgtEl>
                                            <p:attrNameLst>
                                              <p:attrName>ppt_h</p:attrName>
                                            </p:attrNameLst>
                                          </p:cBhvr>
                                          <p:tavLst>
                                            <p:tav tm="0">
                                              <p:val>
                                                <p:fltVal val="0"/>
                                              </p:val>
                                            </p:tav>
                                            <p:tav tm="100000">
                                              <p:val>
                                                <p:strVal val="#ppt_h"/>
                                              </p:val>
                                            </p:tav>
                                          </p:tavLst>
                                        </p:anim>
                                        <p:anim calcmode="lin" valueType="num">
                                          <p:cBhvr>
                                            <p:cTn id="62" dur="750" fill="hold"/>
                                            <p:tgtEl>
                                              <p:spTgt spid="12"/>
                                            </p:tgtEl>
                                            <p:attrNameLst>
                                              <p:attrName>style.rotation</p:attrName>
                                            </p:attrNameLst>
                                          </p:cBhvr>
                                          <p:tavLst>
                                            <p:tav tm="0">
                                              <p:val>
                                                <p:fltVal val="360"/>
                                              </p:val>
                                            </p:tav>
                                            <p:tav tm="100000">
                                              <p:val>
                                                <p:fltVal val="0"/>
                                              </p:val>
                                            </p:tav>
                                          </p:tavLst>
                                        </p:anim>
                                        <p:animEffect transition="in" filter="fade">
                                          <p:cBhvr>
                                            <p:cTn id="63" dur="750"/>
                                            <p:tgtEl>
                                              <p:spTgt spid="12"/>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up)">
                                          <p:cBhvr>
                                            <p:cTn id="66" dur="75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repeatCount="500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heel(1)">
                                          <p:cBhvr>
                                            <p:cTn id="71" dur="1000"/>
                                            <p:tgtEl>
                                              <p:spTgt spid="20"/>
                                            </p:tgtEl>
                                          </p:cBhvr>
                                        </p:animEffect>
                                      </p:childTnLst>
                                    </p:cTn>
                                  </p:par>
                                  <p:par>
                                    <p:cTn id="72" presetID="9" presetClass="exit" presetSubtype="0" fill="hold" nodeType="withEffect">
                                      <p:stCondLst>
                                        <p:cond delay="0"/>
                                      </p:stCondLst>
                                      <p:childTnLst>
                                        <p:animEffect transition="out" filter="dissolv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7" name="beep.wav"/>
                                            </p:tgtEl>
                                          </p:cMediaNode>
                                        </p:audio>
                                      </p:subTnLst>
                                    </p:cTn>
                                  </p:par>
                                  <p:par>
                                    <p:cTn id="81" presetID="1" presetClass="exit" presetSubtype="0" fill="hold" grpId="1" nodeType="withEffect">
                                      <p:stCondLst>
                                        <p:cond delay="1000"/>
                                      </p:stCondLst>
                                      <p:childTnLst>
                                        <p:set>
                                          <p:cBhvr>
                                            <p:cTn id="82" dur="1" fill="hold">
                                              <p:stCondLst>
                                                <p:cond delay="0"/>
                                              </p:stCondLst>
                                            </p:cTn>
                                            <p:tgtEl>
                                              <p:spTgt spid="23"/>
                                            </p:tgtEl>
                                            <p:attrNameLst>
                                              <p:attrName>style.visibility</p:attrName>
                                            </p:attrNameLst>
                                          </p:cBhvr>
                                          <p:to>
                                            <p:strVal val="hidden"/>
                                          </p:to>
                                        </p:set>
                                      </p:childTnLst>
                                    </p:cTn>
                                  </p:par>
                                  <p:par>
                                    <p:cTn id="83" presetID="1" presetClass="entr" presetSubtype="0" fill="hold" grpId="0" nodeType="withEffect">
                                      <p:stCondLst>
                                        <p:cond delay="1000"/>
                                      </p:stCondLst>
                                      <p:childTnLst>
                                        <p:set>
                                          <p:cBhvr>
                                            <p:cTn id="8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7" name="beep.wav"/>
                                            </p:tgtEl>
                                          </p:cMediaNode>
                                        </p:audio>
                                      </p:subTnLst>
                                    </p:cTn>
                                  </p:par>
                                  <p:par>
                                    <p:cTn id="85" presetID="1" presetClass="exit" presetSubtype="0" fill="hold" grpId="1" nodeType="withEffect">
                                      <p:stCondLst>
                                        <p:cond delay="2000"/>
                                      </p:stCondLst>
                                      <p:childTnLst>
                                        <p:set>
                                          <p:cBhvr>
                                            <p:cTn id="86" dur="1" fill="hold">
                                              <p:stCondLst>
                                                <p:cond delay="0"/>
                                              </p:stCondLst>
                                            </p:cTn>
                                            <p:tgtEl>
                                              <p:spTgt spid="24"/>
                                            </p:tgtEl>
                                            <p:attrNameLst>
                                              <p:attrName>style.visibility</p:attrName>
                                            </p:attrNameLst>
                                          </p:cBhvr>
                                          <p:to>
                                            <p:strVal val="hidden"/>
                                          </p:to>
                                        </p:set>
                                      </p:childTnLst>
                                    </p:cTn>
                                  </p:par>
                                  <p:par>
                                    <p:cTn id="87" presetID="1" presetClass="entr" presetSubtype="0" fill="hold" grpId="0" nodeType="withEffect">
                                      <p:stCondLst>
                                        <p:cond delay="2000"/>
                                      </p:stCondLst>
                                      <p:childTnLst>
                                        <p:set>
                                          <p:cBhvr>
                                            <p:cTn id="8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par>
                                    <p:cTn id="89" presetID="1" presetClass="exit" presetSubtype="0" fill="hold" grpId="1" nodeType="withEffect">
                                      <p:stCondLst>
                                        <p:cond delay="3000"/>
                                      </p:stCondLst>
                                      <p:childTnLst>
                                        <p:set>
                                          <p:cBhvr>
                                            <p:cTn id="90" dur="1" fill="hold">
                                              <p:stCondLst>
                                                <p:cond delay="0"/>
                                              </p:stCondLst>
                                            </p:cTn>
                                            <p:tgtEl>
                                              <p:spTgt spid="25"/>
                                            </p:tgtEl>
                                            <p:attrNameLst>
                                              <p:attrName>style.visibility</p:attrName>
                                            </p:attrNameLst>
                                          </p:cBhvr>
                                          <p:to>
                                            <p:strVal val="hidden"/>
                                          </p:to>
                                        </p:set>
                                      </p:childTnLst>
                                    </p:cTn>
                                  </p:par>
                                  <p:par>
                                    <p:cTn id="91" presetID="1" presetClass="entr" presetSubtype="0" fill="hold" grpId="0" nodeType="withEffect">
                                      <p:stCondLst>
                                        <p:cond delay="300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7" name="beep.wav"/>
                                            </p:tgtEl>
                                          </p:cMediaNode>
                                        </p:audio>
                                      </p:subTnLst>
                                    </p:cTn>
                                  </p:par>
                                  <p:par>
                                    <p:cTn id="93" presetID="1" presetClass="exit" presetSubtype="0" fill="hold" grpId="1" nodeType="withEffect">
                                      <p:stCondLst>
                                        <p:cond delay="4000"/>
                                      </p:stCondLst>
                                      <p:childTnLst>
                                        <p:set>
                                          <p:cBhvr>
                                            <p:cTn id="94" dur="1" fill="hold">
                                              <p:stCondLst>
                                                <p:cond delay="0"/>
                                              </p:stCondLst>
                                            </p:cTn>
                                            <p:tgtEl>
                                              <p:spTgt spid="26"/>
                                            </p:tgtEl>
                                            <p:attrNameLst>
                                              <p:attrName>style.visibility</p:attrName>
                                            </p:attrNameLst>
                                          </p:cBhvr>
                                          <p:to>
                                            <p:strVal val="hidden"/>
                                          </p:to>
                                        </p:set>
                                      </p:childTnLst>
                                    </p:cTn>
                                  </p:par>
                                  <p:par>
                                    <p:cTn id="95" presetID="1" presetClass="entr" presetSubtype="0" fill="hold" grpId="0" nodeType="withEffect">
                                      <p:stCondLst>
                                        <p:cond delay="4000"/>
                                      </p:stCondLst>
                                      <p:childTnLst>
                                        <p:set>
                                          <p:cBhvr>
                                            <p:cTn id="9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7" name="beep.wav"/>
                                            </p:tgtEl>
                                          </p:cMediaNode>
                                        </p:audio>
                                      </p:subTnLst>
                                    </p:cTn>
                                  </p:par>
                                  <p:par>
                                    <p:cTn id="97" presetID="1" presetClass="exit" presetSubtype="0" fill="hold" grpId="1" nodeType="withEffect">
                                      <p:stCondLst>
                                        <p:cond delay="5000"/>
                                      </p:stCondLst>
                                      <p:childTnLst>
                                        <p:set>
                                          <p:cBhvr>
                                            <p:cTn id="98" dur="1" fill="hold">
                                              <p:stCondLst>
                                                <p:cond delay="0"/>
                                              </p:stCondLst>
                                            </p:cTn>
                                            <p:tgtEl>
                                              <p:spTgt spid="27"/>
                                            </p:tgtEl>
                                            <p:attrNameLst>
                                              <p:attrName>style.visibility</p:attrName>
                                            </p:attrNameLst>
                                          </p:cBhvr>
                                          <p:to>
                                            <p:strVal val="hidden"/>
                                          </p:to>
                                        </p:set>
                                      </p:childTnLst>
                                    </p:cTn>
                                  </p:par>
                                  <p:par>
                                    <p:cTn id="99" presetID="1" presetClass="entr" presetSubtype="0" fill="hold" grpId="0" nodeType="withEffect">
                                      <p:stCondLst>
                                        <p:cond delay="5000"/>
                                      </p:stCondLst>
                                      <p:childTnLst>
                                        <p:set>
                                          <p:cBhvr>
                                            <p:cTn id="10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8" name="drumroll.wav"/>
                                            </p:tgtEl>
                                          </p:cMediaNode>
                                        </p:audio>
                                      </p:subTnLst>
                                    </p:cTn>
                                  </p:par>
                                </p:childTnLst>
                              </p:cTn>
                            </p:par>
                          </p:childTnLst>
                        </p:cTn>
                      </p:par>
                      <p:par>
                        <p:cTn id="101" fill="hold">
                          <p:stCondLst>
                            <p:cond delay="indefinite"/>
                          </p:stCondLst>
                          <p:childTnLst>
                            <p:par>
                              <p:cTn id="102" fill="hold">
                                <p:stCondLst>
                                  <p:cond delay="0"/>
                                </p:stCondLst>
                                <p:childTnLst>
                                  <p:par>
                                    <p:cTn id="103" presetID="26" presetClass="emph" presetSubtype="0" repeatCount="3000" fill="hold" grpId="2" nodeType="clickEffect">
                                      <p:stCondLst>
                                        <p:cond delay="0"/>
                                      </p:stCondLst>
                                      <p:childTnLst>
                                        <p:animEffect transition="out" filter="fade">
                                          <p:cBhvr>
                                            <p:cTn id="104" dur="1000" tmFilter="0, 0; .2, .5; .8, .5; 1, 0"/>
                                            <p:tgtEl>
                                              <p:spTgt spid="18"/>
                                            </p:tgtEl>
                                          </p:cBhvr>
                                        </p:animEffect>
                                        <p:animScale>
                                          <p:cBhvr>
                                            <p:cTn id="105" dur="500" autoRev="1" fill="hold"/>
                                            <p:tgtEl>
                                              <p:spTgt spid="18"/>
                                            </p:tgtEl>
                                          </p:cBhvr>
                                          <p:by x="105000" y="105000"/>
                                        </p:animScale>
                                      </p:childTnLst>
                                    </p:cTn>
                                  </p:par>
                                  <p:par>
                                    <p:cTn id="106" presetID="1" presetClass="mediacall" presetSubtype="0" fill="hold" nodeType="withEffect">
                                      <p:stCondLst>
                                        <p:cond delay="0"/>
                                      </p:stCondLst>
                                      <p:childTnLst>
                                        <p:cmd type="call" cmd="playFrom(0.0)">
                                          <p:cBhvr>
                                            <p:cTn id="107" dur="3058" fill="hold"/>
                                            <p:tgtEl>
                                              <p:spTgt spid="35"/>
                                            </p:tgtEl>
                                          </p:cBhvr>
                                        </p:cmd>
                                      </p:childTnLst>
                                    </p:cTn>
                                  </p:par>
                                  <p:par>
                                    <p:cTn id="108" presetID="3" presetClass="emph" presetSubtype="2" fill="hold" grpId="3" nodeType="withEffect">
                                      <p:stCondLst>
                                        <p:cond delay="0"/>
                                      </p:stCondLst>
                                      <p:childTnLst>
                                        <p:animClr clrSpc="rgb" dir="cw">
                                          <p:cBhvr override="childStyle">
                                            <p:cTn id="109" dur="1250" fill="hold"/>
                                            <p:tgtEl>
                                              <p:spTgt spid="18"/>
                                            </p:tgtEl>
                                            <p:attrNameLst>
                                              <p:attrName>style.color</p:attrName>
                                            </p:attrNameLst>
                                          </p:cBhvr>
                                          <p:to>
                                            <a:srgbClr val="DD4337"/>
                                          </p:to>
                                        </p:animClr>
                                      </p:childTnLst>
                                    </p:cTn>
                                  </p:par>
                                </p:childTnLst>
                              </p:cTn>
                            </p:par>
                          </p:childTnLst>
                        </p:cTn>
                      </p:par>
                      <p:par>
                        <p:cTn id="110" fill="hold">
                          <p:stCondLst>
                            <p:cond delay="indefinite"/>
                          </p:stCondLst>
                          <p:childTnLst>
                            <p:par>
                              <p:cTn id="111" fill="hold">
                                <p:stCondLst>
                                  <p:cond delay="0"/>
                                </p:stCondLst>
                                <p:childTnLst>
                                  <p:par>
                                    <p:cTn id="112" presetID="9" presetClass="exit" presetSubtype="0" fill="hold" grpId="1" nodeType="clickEffect">
                                      <p:stCondLst>
                                        <p:cond delay="0"/>
                                      </p:stCondLst>
                                      <p:childTnLst>
                                        <p:animEffect transition="out" filter="dissolve">
                                          <p:cBhvr>
                                            <p:cTn id="113" dur="750"/>
                                            <p:tgtEl>
                                              <p:spTgt spid="2"/>
                                            </p:tgtEl>
                                          </p:cBhvr>
                                        </p:animEffect>
                                        <p:set>
                                          <p:cBhvr>
                                            <p:cTn id="114" dur="1" fill="hold">
                                              <p:stCondLst>
                                                <p:cond delay="749"/>
                                              </p:stCondLst>
                                            </p:cTn>
                                            <p:tgtEl>
                                              <p:spTgt spid="2"/>
                                            </p:tgtEl>
                                            <p:attrNameLst>
                                              <p:attrName>style.visibility</p:attrName>
                                            </p:attrNameLst>
                                          </p:cBhvr>
                                          <p:to>
                                            <p:strVal val="hidden"/>
                                          </p:to>
                                        </p:set>
                                      </p:childTnLst>
                                    </p:cTn>
                                  </p:par>
                                  <p:par>
                                    <p:cTn id="115" presetID="9" presetClass="exit" presetSubtype="0" fill="hold" grpId="1" nodeType="withEffect">
                                      <p:stCondLst>
                                        <p:cond delay="0"/>
                                      </p:stCondLst>
                                      <p:iterate type="lt">
                                        <p:tmPct val="0"/>
                                      </p:iterate>
                                      <p:childTnLst>
                                        <p:animEffect transition="out" filter="dissolve">
                                          <p:cBhvr>
                                            <p:cTn id="116" dur="750"/>
                                            <p:tgtEl>
                                              <p:spTgt spid="6"/>
                                            </p:tgtEl>
                                          </p:cBhvr>
                                        </p:animEffect>
                                        <p:set>
                                          <p:cBhvr>
                                            <p:cTn id="117" dur="1" fill="hold">
                                              <p:stCondLst>
                                                <p:cond delay="749"/>
                                              </p:stCondLst>
                                            </p:cTn>
                                            <p:tgtEl>
                                              <p:spTgt spid="6"/>
                                            </p:tgtEl>
                                            <p:attrNameLst>
                                              <p:attrName>style.visibility</p:attrName>
                                            </p:attrNameLst>
                                          </p:cBhvr>
                                          <p:to>
                                            <p:strVal val="hidden"/>
                                          </p:to>
                                        </p:set>
                                      </p:childTnLst>
                                    </p:cTn>
                                  </p:par>
                                  <p:par>
                                    <p:cTn id="118" presetID="9" presetClass="exit" presetSubtype="0" fill="hold" nodeType="withEffect">
                                      <p:stCondLst>
                                        <p:cond delay="0"/>
                                      </p:stCondLst>
                                      <p:childTnLst>
                                        <p:animEffect transition="out" filter="dissolve">
                                          <p:cBhvr>
                                            <p:cTn id="119" dur="750"/>
                                            <p:tgtEl>
                                              <p:spTgt spid="9"/>
                                            </p:tgtEl>
                                          </p:cBhvr>
                                        </p:animEffect>
                                        <p:set>
                                          <p:cBhvr>
                                            <p:cTn id="120" dur="1" fill="hold">
                                              <p:stCondLst>
                                                <p:cond delay="749"/>
                                              </p:stCondLst>
                                            </p:cTn>
                                            <p:tgtEl>
                                              <p:spTgt spid="9"/>
                                            </p:tgtEl>
                                            <p:attrNameLst>
                                              <p:attrName>style.visibility</p:attrName>
                                            </p:attrNameLst>
                                          </p:cBhvr>
                                          <p:to>
                                            <p:strVal val="hidden"/>
                                          </p:to>
                                        </p:set>
                                      </p:childTnLst>
                                    </p:cTn>
                                  </p:par>
                                  <p:par>
                                    <p:cTn id="121" presetID="9" presetClass="exit" presetSubtype="0" fill="hold" grpId="1" nodeType="withEffect">
                                      <p:stCondLst>
                                        <p:cond delay="0"/>
                                      </p:stCondLst>
                                      <p:childTnLst>
                                        <p:animEffect transition="out" filter="dissolve">
                                          <p:cBhvr>
                                            <p:cTn id="122" dur="750"/>
                                            <p:tgtEl>
                                              <p:spTgt spid="5"/>
                                            </p:tgtEl>
                                          </p:cBhvr>
                                        </p:animEffect>
                                        <p:set>
                                          <p:cBhvr>
                                            <p:cTn id="123" dur="1" fill="hold">
                                              <p:stCondLst>
                                                <p:cond delay="749"/>
                                              </p:stCondLst>
                                            </p:cTn>
                                            <p:tgtEl>
                                              <p:spTgt spid="5"/>
                                            </p:tgtEl>
                                            <p:attrNameLst>
                                              <p:attrName>style.visibility</p:attrName>
                                            </p:attrNameLst>
                                          </p:cBhvr>
                                          <p:to>
                                            <p:strVal val="hidden"/>
                                          </p:to>
                                        </p:set>
                                      </p:childTnLst>
                                    </p:cTn>
                                  </p:par>
                                  <p:par>
                                    <p:cTn id="124" presetID="55" presetClass="exit" presetSubtype="0" fill="hold" grpId="1" nodeType="withEffect">
                                      <p:stCondLst>
                                        <p:cond delay="0"/>
                                      </p:stCondLst>
                                      <p:childTnLst>
                                        <p:anim calcmode="lin" valueType="num">
                                          <p:cBhvr>
                                            <p:cTn id="125" dur="750"/>
                                            <p:tgtEl>
                                              <p:spTgt spid="13"/>
                                            </p:tgtEl>
                                            <p:attrNameLst>
                                              <p:attrName>ppt_w</p:attrName>
                                            </p:attrNameLst>
                                          </p:cBhvr>
                                          <p:tavLst>
                                            <p:tav tm="0">
                                              <p:val>
                                                <p:strVal val="ppt_w"/>
                                              </p:val>
                                            </p:tav>
                                            <p:tav tm="100000">
                                              <p:val>
                                                <p:strVal val="ppt_w*0.70"/>
                                              </p:val>
                                            </p:tav>
                                          </p:tavLst>
                                        </p:anim>
                                        <p:anim calcmode="lin" valueType="num">
                                          <p:cBhvr>
                                            <p:cTn id="126" dur="750"/>
                                            <p:tgtEl>
                                              <p:spTgt spid="13"/>
                                            </p:tgtEl>
                                            <p:attrNameLst>
                                              <p:attrName>ppt_h</p:attrName>
                                            </p:attrNameLst>
                                          </p:cBhvr>
                                          <p:tavLst>
                                            <p:tav tm="0">
                                              <p:val>
                                                <p:strVal val="ppt_h"/>
                                              </p:val>
                                            </p:tav>
                                            <p:tav tm="100000">
                                              <p:val>
                                                <p:strVal val="ppt_h"/>
                                              </p:val>
                                            </p:tav>
                                          </p:tavLst>
                                        </p:anim>
                                        <p:animEffect transition="out" filter="fade">
                                          <p:cBhvr>
                                            <p:cTn id="127" dur="750"/>
                                            <p:tgtEl>
                                              <p:spTgt spid="13"/>
                                            </p:tgtEl>
                                          </p:cBhvr>
                                        </p:animEffect>
                                        <p:set>
                                          <p:cBhvr>
                                            <p:cTn id="128" dur="1" fill="hold">
                                              <p:stCondLst>
                                                <p:cond delay="749"/>
                                              </p:stCondLst>
                                            </p:cTn>
                                            <p:tgtEl>
                                              <p:spTgt spid="13"/>
                                            </p:tgtEl>
                                            <p:attrNameLst>
                                              <p:attrName>style.visibility</p:attrName>
                                            </p:attrNameLst>
                                          </p:cBhvr>
                                          <p:to>
                                            <p:strVal val="hidden"/>
                                          </p:to>
                                        </p:set>
                                      </p:childTnLst>
                                    </p:cTn>
                                  </p:par>
                                  <p:par>
                                    <p:cTn id="129" presetID="55" presetClass="exit" presetSubtype="0" fill="hold" grpId="1" nodeType="withEffect">
                                      <p:stCondLst>
                                        <p:cond delay="0"/>
                                      </p:stCondLst>
                                      <p:childTnLst>
                                        <p:anim calcmode="lin" valueType="num">
                                          <p:cBhvr>
                                            <p:cTn id="130" dur="750"/>
                                            <p:tgtEl>
                                              <p:spTgt spid="18"/>
                                            </p:tgtEl>
                                            <p:attrNameLst>
                                              <p:attrName>ppt_w</p:attrName>
                                            </p:attrNameLst>
                                          </p:cBhvr>
                                          <p:tavLst>
                                            <p:tav tm="0">
                                              <p:val>
                                                <p:strVal val="ppt_w"/>
                                              </p:val>
                                            </p:tav>
                                            <p:tav tm="100000">
                                              <p:val>
                                                <p:strVal val="ppt_w*0.70"/>
                                              </p:val>
                                            </p:tav>
                                          </p:tavLst>
                                        </p:anim>
                                        <p:anim calcmode="lin" valueType="num">
                                          <p:cBhvr>
                                            <p:cTn id="131" dur="750"/>
                                            <p:tgtEl>
                                              <p:spTgt spid="18"/>
                                            </p:tgtEl>
                                            <p:attrNameLst>
                                              <p:attrName>ppt_h</p:attrName>
                                            </p:attrNameLst>
                                          </p:cBhvr>
                                          <p:tavLst>
                                            <p:tav tm="0">
                                              <p:val>
                                                <p:strVal val="ppt_h"/>
                                              </p:val>
                                            </p:tav>
                                            <p:tav tm="100000">
                                              <p:val>
                                                <p:strVal val="ppt_h"/>
                                              </p:val>
                                            </p:tav>
                                          </p:tavLst>
                                        </p:anim>
                                        <p:animEffect transition="out" filter="fade">
                                          <p:cBhvr>
                                            <p:cTn id="132" dur="750"/>
                                            <p:tgtEl>
                                              <p:spTgt spid="18"/>
                                            </p:tgtEl>
                                          </p:cBhvr>
                                        </p:animEffect>
                                        <p:set>
                                          <p:cBhvr>
                                            <p:cTn id="133" dur="1" fill="hold">
                                              <p:stCondLst>
                                                <p:cond delay="749"/>
                                              </p:stCondLst>
                                            </p:cTn>
                                            <p:tgtEl>
                                              <p:spTgt spid="18"/>
                                            </p:tgtEl>
                                            <p:attrNameLst>
                                              <p:attrName>style.visibility</p:attrName>
                                            </p:attrNameLst>
                                          </p:cBhvr>
                                          <p:to>
                                            <p:strVal val="hidden"/>
                                          </p:to>
                                        </p:set>
                                      </p:childTnLst>
                                    </p:cTn>
                                  </p:par>
                                  <p:par>
                                    <p:cTn id="134" presetID="64" presetClass="path" presetSubtype="0" accel="50000" decel="50000" fill="hold" grpId="1" nodeType="withEffect">
                                      <p:stCondLst>
                                        <p:cond delay="300"/>
                                      </p:stCondLst>
                                      <p:childTnLst>
                                        <p:animMotion origin="layout" path="M 0 0 L 0 -0.25 E" pathEditMode="relative" ptsTypes="">
                                          <p:cBhvr>
                                            <p:cTn id="135" dur="2000" fill="hold"/>
                                            <p:tgtEl>
                                              <p:spTgt spid="16"/>
                                            </p:tgtEl>
                                            <p:attrNameLst>
                                              <p:attrName>ppt_x</p:attrName>
                                              <p:attrName>ppt_y</p:attrName>
                                            </p:attrNameLst>
                                          </p:cBhvr>
                                        </p:animMotion>
                                      </p:childTnLst>
                                    </p:cTn>
                                  </p:par>
                                  <p:par>
                                    <p:cTn id="136" presetID="64" presetClass="path" presetSubtype="0" accel="50000" decel="50000" fill="hold" grpId="1" nodeType="withEffect">
                                      <p:stCondLst>
                                        <p:cond delay="300"/>
                                      </p:stCondLst>
                                      <p:childTnLst>
                                        <p:animMotion origin="layout" path="M 0 0 L 0 -0.25 E" pathEditMode="relative" ptsTypes="">
                                          <p:cBhvr>
                                            <p:cTn id="137" dur="2000" fill="hold"/>
                                            <p:tgtEl>
                                              <p:spTgt spid="17"/>
                                            </p:tgtEl>
                                            <p:attrNameLst>
                                              <p:attrName>ppt_x</p:attrName>
                                              <p:attrName>ppt_y</p:attrName>
                                            </p:attrNameLst>
                                          </p:cBhvr>
                                        </p:animMotion>
                                      </p:childTnLst>
                                    </p:cTn>
                                  </p:par>
                                  <p:par>
                                    <p:cTn id="138" presetID="64" presetClass="path" presetSubtype="0" accel="50000" decel="50000" fill="hold" grpId="1" nodeType="withEffect">
                                      <p:stCondLst>
                                        <p:cond delay="300"/>
                                      </p:stCondLst>
                                      <p:childTnLst>
                                        <p:animMotion origin="layout" path="M 0 0 L 0 -0.25 E" pathEditMode="relative" ptsTypes="">
                                          <p:cBhvr>
                                            <p:cTn id="139" dur="2000" fill="hold"/>
                                            <p:tgtEl>
                                              <p:spTgt spid="12"/>
                                            </p:tgtEl>
                                            <p:attrNameLst>
                                              <p:attrName>ppt_x</p:attrName>
                                              <p:attrName>ppt_y</p:attrName>
                                            </p:attrNameLst>
                                          </p:cBhvr>
                                        </p:animMotion>
                                      </p:childTnLst>
                                    </p:cTn>
                                  </p:par>
                                  <p:par>
                                    <p:cTn id="140" presetID="64" presetClass="path" presetSubtype="0" accel="50000" decel="50000" fill="hold" grpId="1" nodeType="withEffect">
                                      <p:stCondLst>
                                        <p:cond delay="300"/>
                                      </p:stCondLst>
                                      <p:childTnLst>
                                        <p:animMotion origin="layout" path="M 0 0 L 0 -0.25 E" pathEditMode="relative" ptsTypes="">
                                          <p:cBhvr>
                                            <p:cTn id="141" dur="2000" fill="hold"/>
                                            <p:tgtEl>
                                              <p:spTgt spid="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2" fill="hold" display="0">
                      <p:stCondLst>
                        <p:cond delay="indefinite"/>
                      </p:stCondLst>
                      <p:endCondLst>
                        <p:cond evt="onStopAudio" delay="0">
                          <p:tgtEl>
                            <p:sldTgt/>
                          </p:tgtEl>
                        </p:cond>
                      </p:endCondLst>
                    </p:cTn>
                    <p:tgtEl>
                      <p:spTgt spid="35"/>
                    </p:tgtEl>
                  </p:cMediaNode>
                </p:audio>
              </p:childTnLst>
            </p:cTn>
          </p:par>
        </p:tnLst>
        <p:bldLst>
          <p:bldP spid="2" grpId="0" animBg="1"/>
          <p:bldP spid="2" grpId="1" animBg="1"/>
          <p:bldP spid="5" grpId="0"/>
          <p:bldP spid="5" grpId="1"/>
          <p:bldP spid="6" grpId="0"/>
          <p:bldP spid="6" grpId="1"/>
          <p:bldP spid="12" grpId="0" animBg="1"/>
          <p:bldP spid="12" grpId="1" animBg="1"/>
          <p:bldP spid="13" grpId="0" animBg="1"/>
          <p:bldP spid="13" grpId="1" animBg="1"/>
          <p:bldP spid="16" grpId="0" animBg="1"/>
          <p:bldP spid="16" grpId="1" animBg="1"/>
          <p:bldP spid="17" grpId="0"/>
          <p:bldP spid="17" grpId="1"/>
          <p:bldP spid="18" grpId="0"/>
          <p:bldP spid="18" grpId="1"/>
          <p:bldP spid="18" grpId="2"/>
          <p:bldP spid="18" grpId="3"/>
          <p:bldP spid="19" grpId="0"/>
          <p:bldP spid="19" grpId="1"/>
          <p:bldP spid="20" grpId="0" animBg="1"/>
          <p:bldP spid="21" grpId="0" animBg="1"/>
          <p:bldP spid="22" grpId="0" animBg="1"/>
          <p:bldP spid="23" grpId="0"/>
          <p:bldP spid="23" grpId="1"/>
          <p:bldP spid="24" grpId="0"/>
          <p:bldP spid="24" grpId="1"/>
          <p:bldP spid="25" grpId="0"/>
          <p:bldP spid="25" grpId="1"/>
          <p:bldP spid="26" grpId="0"/>
          <p:bldP spid="26" grpId="1"/>
          <p:bldP spid="27" grpId="0"/>
          <p:bldP spid="27" grpId="1"/>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75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6"/>
                                            </p:tgtEl>
                                            <p:attrNameLst>
                                              <p:attrName>ppt_y</p:attrName>
                                            </p:attrNameLst>
                                          </p:cBhvr>
                                          <p:tavLst>
                                            <p:tav tm="0">
                                              <p:val>
                                                <p:strVal val="#ppt_y"/>
                                              </p:val>
                                            </p:tav>
                                            <p:tav tm="100000">
                                              <p:val>
                                                <p:strVal val="#ppt_y"/>
                                              </p:val>
                                            </p:tav>
                                          </p:tavLst>
                                        </p:anim>
                                        <p:anim calcmode="lin" valueType="num">
                                          <p:cBhvr>
                                            <p:cTn id="1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6"/>
                                            </p:tgtEl>
                                          </p:cBhvr>
                                        </p:animEffect>
                                      </p:childTnLst>
                                    </p:cTn>
                                  </p:par>
                                  <p:par>
                                    <p:cTn id="22" presetID="2" presetClass="entr" presetSubtype="2"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750" fill="hold"/>
                                            <p:tgtEl>
                                              <p:spTgt spid="9"/>
                                            </p:tgtEl>
                                            <p:attrNameLst>
                                              <p:attrName>ppt_x</p:attrName>
                                            </p:attrNameLst>
                                          </p:cBhvr>
                                          <p:tavLst>
                                            <p:tav tm="0">
                                              <p:val>
                                                <p:strVal val="1+#ppt_w/2"/>
                                              </p:val>
                                            </p:tav>
                                            <p:tav tm="100000">
                                              <p:val>
                                                <p:strVal val="#ppt_x"/>
                                              </p:val>
                                            </p:tav>
                                          </p:tavLst>
                                        </p:anim>
                                        <p:anim calcmode="lin" valueType="num">
                                          <p:cBhvr additive="base">
                                            <p:cTn id="25" dur="750" fill="hold"/>
                                            <p:tgtEl>
                                              <p:spTgt spid="9"/>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42"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anim calcmode="lin" valueType="num">
                                          <p:cBhvr>
                                            <p:cTn id="30" dur="500" fill="hold"/>
                                            <p:tgtEl>
                                              <p:spTgt spid="5"/>
                                            </p:tgtEl>
                                            <p:attrNameLst>
                                              <p:attrName>ppt_x</p:attrName>
                                            </p:attrNameLst>
                                          </p:cBhvr>
                                          <p:tavLst>
                                            <p:tav tm="0">
                                              <p:val>
                                                <p:strVal val="#ppt_x"/>
                                              </p:val>
                                            </p:tav>
                                            <p:tav tm="100000">
                                              <p:val>
                                                <p:strVal val="#ppt_x"/>
                                              </p:val>
                                            </p:tav>
                                          </p:tavLst>
                                        </p:anim>
                                        <p:anim calcmode="lin" valueType="num">
                                          <p:cBhvr>
                                            <p:cTn id="31" dur="500" fill="hold"/>
                                            <p:tgtEl>
                                              <p:spTgt spid="5"/>
                                            </p:tgtEl>
                                            <p:attrNameLst>
                                              <p:attrName>ppt_y</p:attrName>
                                            </p:attrNameLst>
                                          </p:cBhvr>
                                          <p:tavLst>
                                            <p:tav tm="0">
                                              <p:val>
                                                <p:strVal val="#ppt_y+.1"/>
                                              </p:val>
                                            </p:tav>
                                            <p:tav tm="100000">
                                              <p:val>
                                                <p:strVal val="#ppt_y"/>
                                              </p:val>
                                            </p:tav>
                                          </p:tavLst>
                                        </p:anim>
                                      </p:childTnLst>
                                    </p:cTn>
                                  </p:par>
                                  <p:par>
                                    <p:cTn id="32" presetID="8" presetClass="emph" presetSubtype="0" fill="hold" nodeType="withEffect">
                                      <p:stCondLst>
                                        <p:cond delay="0"/>
                                      </p:stCondLst>
                                      <p:childTnLst>
                                        <p:animRot by="21600000">
                                          <p:cBhvr>
                                            <p:cTn id="33" dur="5000" fill="hold"/>
                                            <p:tgtEl>
                                              <p:spTgt spid="8"/>
                                            </p:tgtEl>
                                            <p:attrNameLst>
                                              <p:attrName>r</p:attrName>
                                            </p:attrNameLst>
                                          </p:cBhvr>
                                        </p:animRot>
                                      </p:childTnLst>
                                    </p:cTn>
                                  </p:par>
                                  <p:par>
                                    <p:cTn id="34" presetID="35" presetClass="path" presetSubtype="0" decel="100000" fill="hold" nodeType="withEffect">
                                      <p:stCondLst>
                                        <p:cond delay="0"/>
                                      </p:stCondLst>
                                      <p:childTnLst>
                                        <p:animMotion origin="layout" path="M 1.04167E-6 -2.22222E-6 L -0.9931 -2.22222E-6 " pathEditMode="relative" rAng="0" ptsTypes="AA">
                                          <p:cBhvr>
                                            <p:cTn id="35" dur="3000" fill="hold"/>
                                            <p:tgtEl>
                                              <p:spTgt spid="3"/>
                                            </p:tgtEl>
                                            <p:attrNameLst>
                                              <p:attrName>ppt_x</p:attrName>
                                              <p:attrName>ppt_y</p:attrName>
                                            </p:attrNameLst>
                                          </p:cBhvr>
                                          <p:rCtr x="-49661" y="0"/>
                                        </p:animMotion>
                                      </p:childTnLst>
                                    </p:cTn>
                                  </p:par>
                                </p:childTnLst>
                              </p:cTn>
                            </p:par>
                          </p:childTnLst>
                        </p:cTn>
                      </p:par>
                      <p:par>
                        <p:cTn id="36" fill="hold">
                          <p:stCondLst>
                            <p:cond delay="indefinite"/>
                          </p:stCondLst>
                          <p:childTnLst>
                            <p:par>
                              <p:cTn id="37" fill="hold">
                                <p:stCondLst>
                                  <p:cond delay="0"/>
                                </p:stCondLst>
                                <p:childTnLst>
                                  <p:par>
                                    <p:cTn id="38" presetID="49" presetClass="entr" presetSubtype="0" decel="10000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750" fill="hold"/>
                                            <p:tgtEl>
                                              <p:spTgt spid="13"/>
                                            </p:tgtEl>
                                            <p:attrNameLst>
                                              <p:attrName>ppt_w</p:attrName>
                                            </p:attrNameLst>
                                          </p:cBhvr>
                                          <p:tavLst>
                                            <p:tav tm="0">
                                              <p:val>
                                                <p:fltVal val="0"/>
                                              </p:val>
                                            </p:tav>
                                            <p:tav tm="100000">
                                              <p:val>
                                                <p:strVal val="#ppt_w"/>
                                              </p:val>
                                            </p:tav>
                                          </p:tavLst>
                                        </p:anim>
                                        <p:anim calcmode="lin" valueType="num">
                                          <p:cBhvr>
                                            <p:cTn id="41" dur="750" fill="hold"/>
                                            <p:tgtEl>
                                              <p:spTgt spid="13"/>
                                            </p:tgtEl>
                                            <p:attrNameLst>
                                              <p:attrName>ppt_h</p:attrName>
                                            </p:attrNameLst>
                                          </p:cBhvr>
                                          <p:tavLst>
                                            <p:tav tm="0">
                                              <p:val>
                                                <p:fltVal val="0"/>
                                              </p:val>
                                            </p:tav>
                                            <p:tav tm="100000">
                                              <p:val>
                                                <p:strVal val="#ppt_h"/>
                                              </p:val>
                                            </p:tav>
                                          </p:tavLst>
                                        </p:anim>
                                        <p:anim calcmode="lin" valueType="num">
                                          <p:cBhvr>
                                            <p:cTn id="42" dur="750" fill="hold"/>
                                            <p:tgtEl>
                                              <p:spTgt spid="13"/>
                                            </p:tgtEl>
                                            <p:attrNameLst>
                                              <p:attrName>style.rotation</p:attrName>
                                            </p:attrNameLst>
                                          </p:cBhvr>
                                          <p:tavLst>
                                            <p:tav tm="0">
                                              <p:val>
                                                <p:fltVal val="360"/>
                                              </p:val>
                                            </p:tav>
                                            <p:tav tm="100000">
                                              <p:val>
                                                <p:fltVal val="0"/>
                                              </p:val>
                                            </p:tav>
                                          </p:tavLst>
                                        </p:anim>
                                        <p:animEffect transition="in" filter="fade">
                                          <p:cBhvr>
                                            <p:cTn id="43" dur="750"/>
                                            <p:tgtEl>
                                              <p:spTgt spid="13"/>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up)">
                                          <p:cBhvr>
                                            <p:cTn id="46" dur="750"/>
                                            <p:tgtEl>
                                              <p:spTgt spid="18"/>
                                            </p:tgtEl>
                                          </p:cBhvr>
                                        </p:animEffect>
                                      </p:childTnLst>
                                    </p:cTn>
                                  </p:par>
                                </p:childTnLst>
                              </p:cTn>
                            </p:par>
                            <p:par>
                              <p:cTn id="47" fill="hold">
                                <p:stCondLst>
                                  <p:cond delay="750"/>
                                </p:stCondLst>
                                <p:childTnLst>
                                  <p:par>
                                    <p:cTn id="48" presetID="49" presetClass="entr" presetSubtype="0" decel="10000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750" fill="hold"/>
                                            <p:tgtEl>
                                              <p:spTgt spid="16"/>
                                            </p:tgtEl>
                                            <p:attrNameLst>
                                              <p:attrName>ppt_w</p:attrName>
                                            </p:attrNameLst>
                                          </p:cBhvr>
                                          <p:tavLst>
                                            <p:tav tm="0">
                                              <p:val>
                                                <p:fltVal val="0"/>
                                              </p:val>
                                            </p:tav>
                                            <p:tav tm="100000">
                                              <p:val>
                                                <p:strVal val="#ppt_w"/>
                                              </p:val>
                                            </p:tav>
                                          </p:tavLst>
                                        </p:anim>
                                        <p:anim calcmode="lin" valueType="num">
                                          <p:cBhvr>
                                            <p:cTn id="51" dur="750" fill="hold"/>
                                            <p:tgtEl>
                                              <p:spTgt spid="16"/>
                                            </p:tgtEl>
                                            <p:attrNameLst>
                                              <p:attrName>ppt_h</p:attrName>
                                            </p:attrNameLst>
                                          </p:cBhvr>
                                          <p:tavLst>
                                            <p:tav tm="0">
                                              <p:val>
                                                <p:fltVal val="0"/>
                                              </p:val>
                                            </p:tav>
                                            <p:tav tm="100000">
                                              <p:val>
                                                <p:strVal val="#ppt_h"/>
                                              </p:val>
                                            </p:tav>
                                          </p:tavLst>
                                        </p:anim>
                                        <p:anim calcmode="lin" valueType="num">
                                          <p:cBhvr>
                                            <p:cTn id="52" dur="750" fill="hold"/>
                                            <p:tgtEl>
                                              <p:spTgt spid="16"/>
                                            </p:tgtEl>
                                            <p:attrNameLst>
                                              <p:attrName>style.rotation</p:attrName>
                                            </p:attrNameLst>
                                          </p:cBhvr>
                                          <p:tavLst>
                                            <p:tav tm="0">
                                              <p:val>
                                                <p:fltVal val="360"/>
                                              </p:val>
                                            </p:tav>
                                            <p:tav tm="100000">
                                              <p:val>
                                                <p:fltVal val="0"/>
                                              </p:val>
                                            </p:tav>
                                          </p:tavLst>
                                        </p:anim>
                                        <p:animEffect transition="in" filter="fade">
                                          <p:cBhvr>
                                            <p:cTn id="53" dur="750"/>
                                            <p:tgtEl>
                                              <p:spTgt spid="16"/>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up)">
                                          <p:cBhvr>
                                            <p:cTn id="56" dur="500"/>
                                            <p:tgtEl>
                                              <p:spTgt spid="17"/>
                                            </p:tgtEl>
                                          </p:cBhvr>
                                        </p:animEffect>
                                      </p:childTnLst>
                                    </p:cTn>
                                  </p:par>
                                </p:childTnLst>
                              </p:cTn>
                            </p:par>
                            <p:par>
                              <p:cTn id="57" fill="hold">
                                <p:stCondLst>
                                  <p:cond delay="1500"/>
                                </p:stCondLst>
                                <p:childTnLst>
                                  <p:par>
                                    <p:cTn id="58" presetID="49" presetClass="entr" presetSubtype="0" decel="100000"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750" fill="hold"/>
                                            <p:tgtEl>
                                              <p:spTgt spid="12"/>
                                            </p:tgtEl>
                                            <p:attrNameLst>
                                              <p:attrName>ppt_w</p:attrName>
                                            </p:attrNameLst>
                                          </p:cBhvr>
                                          <p:tavLst>
                                            <p:tav tm="0">
                                              <p:val>
                                                <p:fltVal val="0"/>
                                              </p:val>
                                            </p:tav>
                                            <p:tav tm="100000">
                                              <p:val>
                                                <p:strVal val="#ppt_w"/>
                                              </p:val>
                                            </p:tav>
                                          </p:tavLst>
                                        </p:anim>
                                        <p:anim calcmode="lin" valueType="num">
                                          <p:cBhvr>
                                            <p:cTn id="61" dur="750" fill="hold"/>
                                            <p:tgtEl>
                                              <p:spTgt spid="12"/>
                                            </p:tgtEl>
                                            <p:attrNameLst>
                                              <p:attrName>ppt_h</p:attrName>
                                            </p:attrNameLst>
                                          </p:cBhvr>
                                          <p:tavLst>
                                            <p:tav tm="0">
                                              <p:val>
                                                <p:fltVal val="0"/>
                                              </p:val>
                                            </p:tav>
                                            <p:tav tm="100000">
                                              <p:val>
                                                <p:strVal val="#ppt_h"/>
                                              </p:val>
                                            </p:tav>
                                          </p:tavLst>
                                        </p:anim>
                                        <p:anim calcmode="lin" valueType="num">
                                          <p:cBhvr>
                                            <p:cTn id="62" dur="750" fill="hold"/>
                                            <p:tgtEl>
                                              <p:spTgt spid="12"/>
                                            </p:tgtEl>
                                            <p:attrNameLst>
                                              <p:attrName>style.rotation</p:attrName>
                                            </p:attrNameLst>
                                          </p:cBhvr>
                                          <p:tavLst>
                                            <p:tav tm="0">
                                              <p:val>
                                                <p:fltVal val="360"/>
                                              </p:val>
                                            </p:tav>
                                            <p:tav tm="100000">
                                              <p:val>
                                                <p:fltVal val="0"/>
                                              </p:val>
                                            </p:tav>
                                          </p:tavLst>
                                        </p:anim>
                                        <p:animEffect transition="in" filter="fade">
                                          <p:cBhvr>
                                            <p:cTn id="63" dur="750"/>
                                            <p:tgtEl>
                                              <p:spTgt spid="12"/>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up)">
                                          <p:cBhvr>
                                            <p:cTn id="66" dur="75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repeatCount="500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heel(1)">
                                          <p:cBhvr>
                                            <p:cTn id="71" dur="1000"/>
                                            <p:tgtEl>
                                              <p:spTgt spid="20"/>
                                            </p:tgtEl>
                                          </p:cBhvr>
                                        </p:animEffect>
                                      </p:childTnLst>
                                    </p:cTn>
                                  </p:par>
                                  <p:par>
                                    <p:cTn id="72" presetID="9" presetClass="exit" presetSubtype="0" fill="hold" nodeType="withEffect">
                                      <p:stCondLst>
                                        <p:cond delay="0"/>
                                      </p:stCondLst>
                                      <p:childTnLst>
                                        <p:animEffect transition="out" filter="dissolv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13" name="beep.wav"/>
                                            </p:tgtEl>
                                          </p:cMediaNode>
                                        </p:audio>
                                      </p:subTnLst>
                                    </p:cTn>
                                  </p:par>
                                  <p:par>
                                    <p:cTn id="81" presetID="1" presetClass="exit" presetSubtype="0" fill="hold" grpId="1" nodeType="withEffect">
                                      <p:stCondLst>
                                        <p:cond delay="1000"/>
                                      </p:stCondLst>
                                      <p:childTnLst>
                                        <p:set>
                                          <p:cBhvr>
                                            <p:cTn id="82" dur="1" fill="hold">
                                              <p:stCondLst>
                                                <p:cond delay="0"/>
                                              </p:stCondLst>
                                            </p:cTn>
                                            <p:tgtEl>
                                              <p:spTgt spid="23"/>
                                            </p:tgtEl>
                                            <p:attrNameLst>
                                              <p:attrName>style.visibility</p:attrName>
                                            </p:attrNameLst>
                                          </p:cBhvr>
                                          <p:to>
                                            <p:strVal val="hidden"/>
                                          </p:to>
                                        </p:set>
                                      </p:childTnLst>
                                    </p:cTn>
                                  </p:par>
                                  <p:par>
                                    <p:cTn id="83" presetID="1" presetClass="entr" presetSubtype="0" fill="hold" grpId="0" nodeType="withEffect">
                                      <p:stCondLst>
                                        <p:cond delay="1000"/>
                                      </p:stCondLst>
                                      <p:childTnLst>
                                        <p:set>
                                          <p:cBhvr>
                                            <p:cTn id="8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13" name="beep.wav"/>
                                            </p:tgtEl>
                                          </p:cMediaNode>
                                        </p:audio>
                                      </p:subTnLst>
                                    </p:cTn>
                                  </p:par>
                                  <p:par>
                                    <p:cTn id="85" presetID="1" presetClass="exit" presetSubtype="0" fill="hold" grpId="1" nodeType="withEffect">
                                      <p:stCondLst>
                                        <p:cond delay="2000"/>
                                      </p:stCondLst>
                                      <p:childTnLst>
                                        <p:set>
                                          <p:cBhvr>
                                            <p:cTn id="86" dur="1" fill="hold">
                                              <p:stCondLst>
                                                <p:cond delay="0"/>
                                              </p:stCondLst>
                                            </p:cTn>
                                            <p:tgtEl>
                                              <p:spTgt spid="24"/>
                                            </p:tgtEl>
                                            <p:attrNameLst>
                                              <p:attrName>style.visibility</p:attrName>
                                            </p:attrNameLst>
                                          </p:cBhvr>
                                          <p:to>
                                            <p:strVal val="hidden"/>
                                          </p:to>
                                        </p:set>
                                      </p:childTnLst>
                                    </p:cTn>
                                  </p:par>
                                  <p:par>
                                    <p:cTn id="87" presetID="1" presetClass="entr" presetSubtype="0" fill="hold" grpId="0" nodeType="withEffect">
                                      <p:stCondLst>
                                        <p:cond delay="2000"/>
                                      </p:stCondLst>
                                      <p:childTnLst>
                                        <p:set>
                                          <p:cBhvr>
                                            <p:cTn id="8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13" name="beep.wav"/>
                                            </p:tgtEl>
                                          </p:cMediaNode>
                                        </p:audio>
                                      </p:subTnLst>
                                    </p:cTn>
                                  </p:par>
                                  <p:par>
                                    <p:cTn id="89" presetID="1" presetClass="exit" presetSubtype="0" fill="hold" grpId="1" nodeType="withEffect">
                                      <p:stCondLst>
                                        <p:cond delay="3000"/>
                                      </p:stCondLst>
                                      <p:childTnLst>
                                        <p:set>
                                          <p:cBhvr>
                                            <p:cTn id="90" dur="1" fill="hold">
                                              <p:stCondLst>
                                                <p:cond delay="0"/>
                                              </p:stCondLst>
                                            </p:cTn>
                                            <p:tgtEl>
                                              <p:spTgt spid="25"/>
                                            </p:tgtEl>
                                            <p:attrNameLst>
                                              <p:attrName>style.visibility</p:attrName>
                                            </p:attrNameLst>
                                          </p:cBhvr>
                                          <p:to>
                                            <p:strVal val="hidden"/>
                                          </p:to>
                                        </p:set>
                                      </p:childTnLst>
                                    </p:cTn>
                                  </p:par>
                                  <p:par>
                                    <p:cTn id="91" presetID="1" presetClass="entr" presetSubtype="0" fill="hold" grpId="0" nodeType="withEffect">
                                      <p:stCondLst>
                                        <p:cond delay="300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13" name="beep.wav"/>
                                            </p:tgtEl>
                                          </p:cMediaNode>
                                        </p:audio>
                                      </p:subTnLst>
                                    </p:cTn>
                                  </p:par>
                                  <p:par>
                                    <p:cTn id="93" presetID="1" presetClass="exit" presetSubtype="0" fill="hold" grpId="1" nodeType="withEffect">
                                      <p:stCondLst>
                                        <p:cond delay="4000"/>
                                      </p:stCondLst>
                                      <p:childTnLst>
                                        <p:set>
                                          <p:cBhvr>
                                            <p:cTn id="94" dur="1" fill="hold">
                                              <p:stCondLst>
                                                <p:cond delay="0"/>
                                              </p:stCondLst>
                                            </p:cTn>
                                            <p:tgtEl>
                                              <p:spTgt spid="26"/>
                                            </p:tgtEl>
                                            <p:attrNameLst>
                                              <p:attrName>style.visibility</p:attrName>
                                            </p:attrNameLst>
                                          </p:cBhvr>
                                          <p:to>
                                            <p:strVal val="hidden"/>
                                          </p:to>
                                        </p:set>
                                      </p:childTnLst>
                                    </p:cTn>
                                  </p:par>
                                  <p:par>
                                    <p:cTn id="95" presetID="1" presetClass="entr" presetSubtype="0" fill="hold" grpId="0" nodeType="withEffect">
                                      <p:stCondLst>
                                        <p:cond delay="4000"/>
                                      </p:stCondLst>
                                      <p:childTnLst>
                                        <p:set>
                                          <p:cBhvr>
                                            <p:cTn id="9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13" name="beep.wav"/>
                                            </p:tgtEl>
                                          </p:cMediaNode>
                                        </p:audio>
                                      </p:subTnLst>
                                    </p:cTn>
                                  </p:par>
                                  <p:par>
                                    <p:cTn id="97" presetID="1" presetClass="exit" presetSubtype="0" fill="hold" grpId="1" nodeType="withEffect">
                                      <p:stCondLst>
                                        <p:cond delay="5000"/>
                                      </p:stCondLst>
                                      <p:childTnLst>
                                        <p:set>
                                          <p:cBhvr>
                                            <p:cTn id="98" dur="1" fill="hold">
                                              <p:stCondLst>
                                                <p:cond delay="0"/>
                                              </p:stCondLst>
                                            </p:cTn>
                                            <p:tgtEl>
                                              <p:spTgt spid="27"/>
                                            </p:tgtEl>
                                            <p:attrNameLst>
                                              <p:attrName>style.visibility</p:attrName>
                                            </p:attrNameLst>
                                          </p:cBhvr>
                                          <p:to>
                                            <p:strVal val="hidden"/>
                                          </p:to>
                                        </p:set>
                                      </p:childTnLst>
                                    </p:cTn>
                                  </p:par>
                                  <p:par>
                                    <p:cTn id="99" presetID="1" presetClass="entr" presetSubtype="0" fill="hold" grpId="0" nodeType="withEffect">
                                      <p:stCondLst>
                                        <p:cond delay="5000"/>
                                      </p:stCondLst>
                                      <p:childTnLst>
                                        <p:set>
                                          <p:cBhvr>
                                            <p:cTn id="10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14" name="drumroll.wav"/>
                                            </p:tgtEl>
                                          </p:cMediaNode>
                                        </p:audio>
                                      </p:subTnLst>
                                    </p:cTn>
                                  </p:par>
                                </p:childTnLst>
                              </p:cTn>
                            </p:par>
                          </p:childTnLst>
                        </p:cTn>
                      </p:par>
                      <p:par>
                        <p:cTn id="101" fill="hold">
                          <p:stCondLst>
                            <p:cond delay="indefinite"/>
                          </p:stCondLst>
                          <p:childTnLst>
                            <p:par>
                              <p:cTn id="102" fill="hold">
                                <p:stCondLst>
                                  <p:cond delay="0"/>
                                </p:stCondLst>
                                <p:childTnLst>
                                  <p:par>
                                    <p:cTn id="103" presetID="26" presetClass="emph" presetSubtype="0" repeatCount="3000" fill="hold" grpId="2" nodeType="clickEffect">
                                      <p:stCondLst>
                                        <p:cond delay="0"/>
                                      </p:stCondLst>
                                      <p:childTnLst>
                                        <p:animEffect transition="out" filter="fade">
                                          <p:cBhvr>
                                            <p:cTn id="104" dur="1000" tmFilter="0, 0; .2, .5; .8, .5; 1, 0"/>
                                            <p:tgtEl>
                                              <p:spTgt spid="18"/>
                                            </p:tgtEl>
                                          </p:cBhvr>
                                        </p:animEffect>
                                        <p:animScale>
                                          <p:cBhvr>
                                            <p:cTn id="105" dur="500" autoRev="1" fill="hold"/>
                                            <p:tgtEl>
                                              <p:spTgt spid="18"/>
                                            </p:tgtEl>
                                          </p:cBhvr>
                                          <p:by x="105000" y="105000"/>
                                        </p:animScale>
                                      </p:childTnLst>
                                    </p:cTn>
                                  </p:par>
                                  <p:par>
                                    <p:cTn id="106" presetID="1" presetClass="mediacall" presetSubtype="0" fill="hold" nodeType="withEffect">
                                      <p:stCondLst>
                                        <p:cond delay="0"/>
                                      </p:stCondLst>
                                      <p:childTnLst>
                                        <p:cmd type="call" cmd="playFrom(0.0)">
                                          <p:cBhvr>
                                            <p:cTn id="107" dur="3058" fill="hold"/>
                                            <p:tgtEl>
                                              <p:spTgt spid="35"/>
                                            </p:tgtEl>
                                          </p:cBhvr>
                                        </p:cmd>
                                      </p:childTnLst>
                                    </p:cTn>
                                  </p:par>
                                  <p:par>
                                    <p:cTn id="108" presetID="3" presetClass="emph" presetSubtype="2" fill="hold" grpId="3" nodeType="withEffect">
                                      <p:stCondLst>
                                        <p:cond delay="0"/>
                                      </p:stCondLst>
                                      <p:childTnLst>
                                        <p:animClr clrSpc="rgb" dir="cw">
                                          <p:cBhvr override="childStyle">
                                            <p:cTn id="109" dur="1250" fill="hold"/>
                                            <p:tgtEl>
                                              <p:spTgt spid="18"/>
                                            </p:tgtEl>
                                            <p:attrNameLst>
                                              <p:attrName>style.color</p:attrName>
                                            </p:attrNameLst>
                                          </p:cBhvr>
                                          <p:to>
                                            <a:srgbClr val="DD4337"/>
                                          </p:to>
                                        </p:animClr>
                                      </p:childTnLst>
                                    </p:cTn>
                                  </p:par>
                                </p:childTnLst>
                              </p:cTn>
                            </p:par>
                          </p:childTnLst>
                        </p:cTn>
                      </p:par>
                      <p:par>
                        <p:cTn id="110" fill="hold">
                          <p:stCondLst>
                            <p:cond delay="indefinite"/>
                          </p:stCondLst>
                          <p:childTnLst>
                            <p:par>
                              <p:cTn id="111" fill="hold">
                                <p:stCondLst>
                                  <p:cond delay="0"/>
                                </p:stCondLst>
                                <p:childTnLst>
                                  <p:par>
                                    <p:cTn id="112" presetID="9" presetClass="exit" presetSubtype="0" fill="hold" grpId="1" nodeType="clickEffect">
                                      <p:stCondLst>
                                        <p:cond delay="0"/>
                                      </p:stCondLst>
                                      <p:childTnLst>
                                        <p:animEffect transition="out" filter="dissolve">
                                          <p:cBhvr>
                                            <p:cTn id="113" dur="750"/>
                                            <p:tgtEl>
                                              <p:spTgt spid="2"/>
                                            </p:tgtEl>
                                          </p:cBhvr>
                                        </p:animEffect>
                                        <p:set>
                                          <p:cBhvr>
                                            <p:cTn id="114" dur="1" fill="hold">
                                              <p:stCondLst>
                                                <p:cond delay="749"/>
                                              </p:stCondLst>
                                            </p:cTn>
                                            <p:tgtEl>
                                              <p:spTgt spid="2"/>
                                            </p:tgtEl>
                                            <p:attrNameLst>
                                              <p:attrName>style.visibility</p:attrName>
                                            </p:attrNameLst>
                                          </p:cBhvr>
                                          <p:to>
                                            <p:strVal val="hidden"/>
                                          </p:to>
                                        </p:set>
                                      </p:childTnLst>
                                    </p:cTn>
                                  </p:par>
                                  <p:par>
                                    <p:cTn id="115" presetID="9" presetClass="exit" presetSubtype="0" fill="hold" grpId="1" nodeType="withEffect">
                                      <p:stCondLst>
                                        <p:cond delay="0"/>
                                      </p:stCondLst>
                                      <p:iterate type="lt">
                                        <p:tmPct val="0"/>
                                      </p:iterate>
                                      <p:childTnLst>
                                        <p:animEffect transition="out" filter="dissolve">
                                          <p:cBhvr>
                                            <p:cTn id="116" dur="750"/>
                                            <p:tgtEl>
                                              <p:spTgt spid="6"/>
                                            </p:tgtEl>
                                          </p:cBhvr>
                                        </p:animEffect>
                                        <p:set>
                                          <p:cBhvr>
                                            <p:cTn id="117" dur="1" fill="hold">
                                              <p:stCondLst>
                                                <p:cond delay="749"/>
                                              </p:stCondLst>
                                            </p:cTn>
                                            <p:tgtEl>
                                              <p:spTgt spid="6"/>
                                            </p:tgtEl>
                                            <p:attrNameLst>
                                              <p:attrName>style.visibility</p:attrName>
                                            </p:attrNameLst>
                                          </p:cBhvr>
                                          <p:to>
                                            <p:strVal val="hidden"/>
                                          </p:to>
                                        </p:set>
                                      </p:childTnLst>
                                    </p:cTn>
                                  </p:par>
                                  <p:par>
                                    <p:cTn id="118" presetID="9" presetClass="exit" presetSubtype="0" fill="hold" nodeType="withEffect">
                                      <p:stCondLst>
                                        <p:cond delay="0"/>
                                      </p:stCondLst>
                                      <p:childTnLst>
                                        <p:animEffect transition="out" filter="dissolve">
                                          <p:cBhvr>
                                            <p:cTn id="119" dur="750"/>
                                            <p:tgtEl>
                                              <p:spTgt spid="9"/>
                                            </p:tgtEl>
                                          </p:cBhvr>
                                        </p:animEffect>
                                        <p:set>
                                          <p:cBhvr>
                                            <p:cTn id="120" dur="1" fill="hold">
                                              <p:stCondLst>
                                                <p:cond delay="749"/>
                                              </p:stCondLst>
                                            </p:cTn>
                                            <p:tgtEl>
                                              <p:spTgt spid="9"/>
                                            </p:tgtEl>
                                            <p:attrNameLst>
                                              <p:attrName>style.visibility</p:attrName>
                                            </p:attrNameLst>
                                          </p:cBhvr>
                                          <p:to>
                                            <p:strVal val="hidden"/>
                                          </p:to>
                                        </p:set>
                                      </p:childTnLst>
                                    </p:cTn>
                                  </p:par>
                                  <p:par>
                                    <p:cTn id="121" presetID="9" presetClass="exit" presetSubtype="0" fill="hold" grpId="1" nodeType="withEffect">
                                      <p:stCondLst>
                                        <p:cond delay="0"/>
                                      </p:stCondLst>
                                      <p:childTnLst>
                                        <p:animEffect transition="out" filter="dissolve">
                                          <p:cBhvr>
                                            <p:cTn id="122" dur="750"/>
                                            <p:tgtEl>
                                              <p:spTgt spid="5"/>
                                            </p:tgtEl>
                                          </p:cBhvr>
                                        </p:animEffect>
                                        <p:set>
                                          <p:cBhvr>
                                            <p:cTn id="123" dur="1" fill="hold">
                                              <p:stCondLst>
                                                <p:cond delay="749"/>
                                              </p:stCondLst>
                                            </p:cTn>
                                            <p:tgtEl>
                                              <p:spTgt spid="5"/>
                                            </p:tgtEl>
                                            <p:attrNameLst>
                                              <p:attrName>style.visibility</p:attrName>
                                            </p:attrNameLst>
                                          </p:cBhvr>
                                          <p:to>
                                            <p:strVal val="hidden"/>
                                          </p:to>
                                        </p:set>
                                      </p:childTnLst>
                                    </p:cTn>
                                  </p:par>
                                  <p:par>
                                    <p:cTn id="124" presetID="55" presetClass="exit" presetSubtype="0" fill="hold" grpId="1" nodeType="withEffect">
                                      <p:stCondLst>
                                        <p:cond delay="0"/>
                                      </p:stCondLst>
                                      <p:childTnLst>
                                        <p:anim calcmode="lin" valueType="num">
                                          <p:cBhvr>
                                            <p:cTn id="125" dur="750"/>
                                            <p:tgtEl>
                                              <p:spTgt spid="13"/>
                                            </p:tgtEl>
                                            <p:attrNameLst>
                                              <p:attrName>ppt_w</p:attrName>
                                            </p:attrNameLst>
                                          </p:cBhvr>
                                          <p:tavLst>
                                            <p:tav tm="0">
                                              <p:val>
                                                <p:strVal val="ppt_w"/>
                                              </p:val>
                                            </p:tav>
                                            <p:tav tm="100000">
                                              <p:val>
                                                <p:strVal val="ppt_w*0.70"/>
                                              </p:val>
                                            </p:tav>
                                          </p:tavLst>
                                        </p:anim>
                                        <p:anim calcmode="lin" valueType="num">
                                          <p:cBhvr>
                                            <p:cTn id="126" dur="750"/>
                                            <p:tgtEl>
                                              <p:spTgt spid="13"/>
                                            </p:tgtEl>
                                            <p:attrNameLst>
                                              <p:attrName>ppt_h</p:attrName>
                                            </p:attrNameLst>
                                          </p:cBhvr>
                                          <p:tavLst>
                                            <p:tav tm="0">
                                              <p:val>
                                                <p:strVal val="ppt_h"/>
                                              </p:val>
                                            </p:tav>
                                            <p:tav tm="100000">
                                              <p:val>
                                                <p:strVal val="ppt_h"/>
                                              </p:val>
                                            </p:tav>
                                          </p:tavLst>
                                        </p:anim>
                                        <p:animEffect transition="out" filter="fade">
                                          <p:cBhvr>
                                            <p:cTn id="127" dur="750"/>
                                            <p:tgtEl>
                                              <p:spTgt spid="13"/>
                                            </p:tgtEl>
                                          </p:cBhvr>
                                        </p:animEffect>
                                        <p:set>
                                          <p:cBhvr>
                                            <p:cTn id="128" dur="1" fill="hold">
                                              <p:stCondLst>
                                                <p:cond delay="749"/>
                                              </p:stCondLst>
                                            </p:cTn>
                                            <p:tgtEl>
                                              <p:spTgt spid="13"/>
                                            </p:tgtEl>
                                            <p:attrNameLst>
                                              <p:attrName>style.visibility</p:attrName>
                                            </p:attrNameLst>
                                          </p:cBhvr>
                                          <p:to>
                                            <p:strVal val="hidden"/>
                                          </p:to>
                                        </p:set>
                                      </p:childTnLst>
                                    </p:cTn>
                                  </p:par>
                                  <p:par>
                                    <p:cTn id="129" presetID="55" presetClass="exit" presetSubtype="0" fill="hold" grpId="1" nodeType="withEffect">
                                      <p:stCondLst>
                                        <p:cond delay="0"/>
                                      </p:stCondLst>
                                      <p:childTnLst>
                                        <p:anim calcmode="lin" valueType="num">
                                          <p:cBhvr>
                                            <p:cTn id="130" dur="750"/>
                                            <p:tgtEl>
                                              <p:spTgt spid="18"/>
                                            </p:tgtEl>
                                            <p:attrNameLst>
                                              <p:attrName>ppt_w</p:attrName>
                                            </p:attrNameLst>
                                          </p:cBhvr>
                                          <p:tavLst>
                                            <p:tav tm="0">
                                              <p:val>
                                                <p:strVal val="ppt_w"/>
                                              </p:val>
                                            </p:tav>
                                            <p:tav tm="100000">
                                              <p:val>
                                                <p:strVal val="ppt_w*0.70"/>
                                              </p:val>
                                            </p:tav>
                                          </p:tavLst>
                                        </p:anim>
                                        <p:anim calcmode="lin" valueType="num">
                                          <p:cBhvr>
                                            <p:cTn id="131" dur="750"/>
                                            <p:tgtEl>
                                              <p:spTgt spid="18"/>
                                            </p:tgtEl>
                                            <p:attrNameLst>
                                              <p:attrName>ppt_h</p:attrName>
                                            </p:attrNameLst>
                                          </p:cBhvr>
                                          <p:tavLst>
                                            <p:tav tm="0">
                                              <p:val>
                                                <p:strVal val="ppt_h"/>
                                              </p:val>
                                            </p:tav>
                                            <p:tav tm="100000">
                                              <p:val>
                                                <p:strVal val="ppt_h"/>
                                              </p:val>
                                            </p:tav>
                                          </p:tavLst>
                                        </p:anim>
                                        <p:animEffect transition="out" filter="fade">
                                          <p:cBhvr>
                                            <p:cTn id="132" dur="750"/>
                                            <p:tgtEl>
                                              <p:spTgt spid="18"/>
                                            </p:tgtEl>
                                          </p:cBhvr>
                                        </p:animEffect>
                                        <p:set>
                                          <p:cBhvr>
                                            <p:cTn id="133" dur="1" fill="hold">
                                              <p:stCondLst>
                                                <p:cond delay="749"/>
                                              </p:stCondLst>
                                            </p:cTn>
                                            <p:tgtEl>
                                              <p:spTgt spid="18"/>
                                            </p:tgtEl>
                                            <p:attrNameLst>
                                              <p:attrName>style.visibility</p:attrName>
                                            </p:attrNameLst>
                                          </p:cBhvr>
                                          <p:to>
                                            <p:strVal val="hidden"/>
                                          </p:to>
                                        </p:set>
                                      </p:childTnLst>
                                    </p:cTn>
                                  </p:par>
                                  <p:par>
                                    <p:cTn id="134" presetID="64" presetClass="path" presetSubtype="0" accel="50000" decel="50000" fill="hold" grpId="1" nodeType="withEffect">
                                      <p:stCondLst>
                                        <p:cond delay="300"/>
                                      </p:stCondLst>
                                      <p:childTnLst>
                                        <p:animMotion origin="layout" path="M 0 0 L 0 -0.25 E" pathEditMode="relative" ptsTypes="">
                                          <p:cBhvr>
                                            <p:cTn id="135" dur="2000" fill="hold"/>
                                            <p:tgtEl>
                                              <p:spTgt spid="16"/>
                                            </p:tgtEl>
                                            <p:attrNameLst>
                                              <p:attrName>ppt_x</p:attrName>
                                              <p:attrName>ppt_y</p:attrName>
                                            </p:attrNameLst>
                                          </p:cBhvr>
                                        </p:animMotion>
                                      </p:childTnLst>
                                    </p:cTn>
                                  </p:par>
                                  <p:par>
                                    <p:cTn id="136" presetID="64" presetClass="path" presetSubtype="0" accel="50000" decel="50000" fill="hold" grpId="1" nodeType="withEffect">
                                      <p:stCondLst>
                                        <p:cond delay="300"/>
                                      </p:stCondLst>
                                      <p:childTnLst>
                                        <p:animMotion origin="layout" path="M 0 0 L 0 -0.25 E" pathEditMode="relative" ptsTypes="">
                                          <p:cBhvr>
                                            <p:cTn id="137" dur="2000" fill="hold"/>
                                            <p:tgtEl>
                                              <p:spTgt spid="17"/>
                                            </p:tgtEl>
                                            <p:attrNameLst>
                                              <p:attrName>ppt_x</p:attrName>
                                              <p:attrName>ppt_y</p:attrName>
                                            </p:attrNameLst>
                                          </p:cBhvr>
                                        </p:animMotion>
                                      </p:childTnLst>
                                    </p:cTn>
                                  </p:par>
                                  <p:par>
                                    <p:cTn id="138" presetID="64" presetClass="path" presetSubtype="0" accel="50000" decel="50000" fill="hold" grpId="1" nodeType="withEffect">
                                      <p:stCondLst>
                                        <p:cond delay="300"/>
                                      </p:stCondLst>
                                      <p:childTnLst>
                                        <p:animMotion origin="layout" path="M 0 0 L 0 -0.25 E" pathEditMode="relative" ptsTypes="">
                                          <p:cBhvr>
                                            <p:cTn id="139" dur="2000" fill="hold"/>
                                            <p:tgtEl>
                                              <p:spTgt spid="12"/>
                                            </p:tgtEl>
                                            <p:attrNameLst>
                                              <p:attrName>ppt_x</p:attrName>
                                              <p:attrName>ppt_y</p:attrName>
                                            </p:attrNameLst>
                                          </p:cBhvr>
                                        </p:animMotion>
                                      </p:childTnLst>
                                    </p:cTn>
                                  </p:par>
                                  <p:par>
                                    <p:cTn id="140" presetID="64" presetClass="path" presetSubtype="0" accel="50000" decel="50000" fill="hold" grpId="1" nodeType="withEffect">
                                      <p:stCondLst>
                                        <p:cond delay="300"/>
                                      </p:stCondLst>
                                      <p:childTnLst>
                                        <p:animMotion origin="layout" path="M 0 0 L 0 -0.25 E" pathEditMode="relative" ptsTypes="">
                                          <p:cBhvr>
                                            <p:cTn id="141" dur="2000" fill="hold"/>
                                            <p:tgtEl>
                                              <p:spTgt spid="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2" fill="hold" display="0">
                      <p:stCondLst>
                        <p:cond delay="indefinite"/>
                      </p:stCondLst>
                      <p:endCondLst>
                        <p:cond evt="onStopAudio" delay="0">
                          <p:tgtEl>
                            <p:sldTgt/>
                          </p:tgtEl>
                        </p:cond>
                      </p:endCondLst>
                    </p:cTn>
                    <p:tgtEl>
                      <p:spTgt spid="35"/>
                    </p:tgtEl>
                  </p:cMediaNode>
                </p:video>
              </p:childTnLst>
            </p:cTn>
          </p:par>
        </p:tnLst>
        <p:bldLst>
          <p:bldP spid="2" grpId="0" animBg="1"/>
          <p:bldP spid="2" grpId="1" animBg="1"/>
          <p:bldP spid="5" grpId="0"/>
          <p:bldP spid="5" grpId="1"/>
          <p:bldP spid="6" grpId="0"/>
          <p:bldP spid="6" grpId="1"/>
          <p:bldP spid="12" grpId="0" animBg="1"/>
          <p:bldP spid="12" grpId="1" animBg="1"/>
          <p:bldP spid="13" grpId="0" animBg="1"/>
          <p:bldP spid="13" grpId="1" animBg="1"/>
          <p:bldP spid="16" grpId="0" animBg="1"/>
          <p:bldP spid="16" grpId="1" animBg="1"/>
          <p:bldP spid="17" grpId="0"/>
          <p:bldP spid="17" grpId="1"/>
          <p:bldP spid="18" grpId="0"/>
          <p:bldP spid="18" grpId="1"/>
          <p:bldP spid="18" grpId="2"/>
          <p:bldP spid="18" grpId="3"/>
          <p:bldP spid="19" grpId="0"/>
          <p:bldP spid="19" grpId="1"/>
          <p:bldP spid="20" grpId="0" animBg="1"/>
          <p:bldP spid="21" grpId="0" animBg="1"/>
          <p:bldP spid="22" grpId="0" animBg="1"/>
          <p:bldP spid="23" grpId="0"/>
          <p:bldP spid="23" grpId="1"/>
          <p:bldP spid="24" grpId="0"/>
          <p:bldP spid="24" grpId="1"/>
          <p:bldP spid="25" grpId="0"/>
          <p:bldP spid="25" grpId="1"/>
          <p:bldP spid="26" grpId="0"/>
          <p:bldP spid="26" grpId="1"/>
          <p:bldP spid="27" grpId="0"/>
          <p:bldP spid="27" grpId="1"/>
          <p:bldP spid="28"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grpSp>
        <p:nvGrpSpPr>
          <p:cNvPr id="35" name="Group 34"/>
          <p:cNvGrpSpPr/>
          <p:nvPr/>
        </p:nvGrpSpPr>
        <p:grpSpPr>
          <a:xfrm>
            <a:off x="4477764" y="-152767"/>
            <a:ext cx="7714235" cy="3819468"/>
            <a:chOff x="4511218" y="-152767"/>
            <a:chExt cx="7685094" cy="3819468"/>
          </a:xfrm>
        </p:grpSpPr>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1218" y="-152767"/>
              <a:ext cx="7685094" cy="3819468"/>
            </a:xfrm>
            <a:prstGeom prst="rect">
              <a:avLst/>
            </a:prstGeom>
          </p:spPr>
        </p:pic>
        <p:sp>
          <p:nvSpPr>
            <p:cNvPr id="38" name="Rectangle 37"/>
            <p:cNvSpPr/>
            <p:nvPr/>
          </p:nvSpPr>
          <p:spPr>
            <a:xfrm>
              <a:off x="8660570" y="1046104"/>
              <a:ext cx="619935"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952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9Slide03 BoosterNextFYBlack" panose="02000A03000000020004" pitchFamily="2" charset="0"/>
                  <a:ea typeface="+mn-ea"/>
                  <a:cs typeface="+mn-cs"/>
                </a:rPr>
                <a:t>3</a:t>
              </a:r>
            </a:p>
          </p:txBody>
        </p:sp>
      </p:grpSp>
      <p:pic>
        <p:nvPicPr>
          <p:cNvPr id="30" name="38798970_correct-answer-bell-gliss-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2948433" y="2324490"/>
            <a:ext cx="609600" cy="609600"/>
          </a:xfrm>
          <a:prstGeom prst="rect">
            <a:avLst/>
          </a:prstGeom>
        </p:spPr>
      </p:pic>
      <p:pic>
        <p:nvPicPr>
          <p:cNvPr id="31" name="38798970_correct-answer-bell-gliss-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2942113" y="3215121"/>
            <a:ext cx="609600" cy="609600"/>
          </a:xfrm>
          <a:prstGeom prst="rect">
            <a:avLst/>
          </a:prstGeom>
        </p:spPr>
      </p:pic>
      <p:pic>
        <p:nvPicPr>
          <p:cNvPr id="32" name="38798970_correct-answer-bell-gliss-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2944182" y="4166216"/>
            <a:ext cx="609600" cy="609600"/>
          </a:xfrm>
          <a:prstGeom prst="rect">
            <a:avLst/>
          </a:prstGeom>
        </p:spPr>
      </p:pic>
      <p:pic>
        <p:nvPicPr>
          <p:cNvPr id="46" name="38798819_correct-answer-bell-and-applause-0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stretch>
            <a:fillRect/>
          </a:stretch>
        </p:blipFill>
        <p:spPr>
          <a:xfrm>
            <a:off x="12974245" y="1452167"/>
            <a:ext cx="609600" cy="609600"/>
          </a:xfrm>
          <a:prstGeom prst="rect">
            <a:avLst/>
          </a:prstGeom>
        </p:spPr>
      </p:pic>
      <p:pic>
        <p:nvPicPr>
          <p:cNvPr id="47" name="38798970_correct-answer-bell-gliss-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2942113" y="5059681"/>
            <a:ext cx="609600" cy="609600"/>
          </a:xfrm>
          <a:prstGeom prst="rect">
            <a:avLst/>
          </a:prstGeom>
        </p:spPr>
      </p:pic>
      <p:grpSp>
        <p:nvGrpSpPr>
          <p:cNvPr id="34" name="Group 33"/>
          <p:cNvGrpSpPr/>
          <p:nvPr/>
        </p:nvGrpSpPr>
        <p:grpSpPr>
          <a:xfrm>
            <a:off x="-780586" y="-152767"/>
            <a:ext cx="7072946" cy="4742602"/>
            <a:chOff x="-1070412" y="-152767"/>
            <a:chExt cx="7385074" cy="4742602"/>
          </a:xfrm>
          <a:noFill/>
        </p:grpSpPr>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0412" y="-152767"/>
              <a:ext cx="7385074" cy="4742602"/>
            </a:xfrm>
            <a:prstGeom prst="rect">
              <a:avLst/>
            </a:prstGeom>
            <a:grpFill/>
          </p:spPr>
        </p:pic>
        <p:sp>
          <p:nvSpPr>
            <p:cNvPr id="37" name="Rectangle 36"/>
            <p:cNvSpPr/>
            <p:nvPr/>
          </p:nvSpPr>
          <p:spPr>
            <a:xfrm>
              <a:off x="1788181" y="1126270"/>
              <a:ext cx="664811" cy="1015663"/>
            </a:xfrm>
            <a:prstGeom prst="rect">
              <a:avLst/>
            </a:prstGeom>
            <a:grp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952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9Slide03 BoosterNextFYBlack" panose="02000A03000000020004" pitchFamily="2" charset="0"/>
                  <a:ea typeface="+mn-ea"/>
                  <a:cs typeface="+mn-cs"/>
                </a:rPr>
                <a:t>4</a:t>
              </a:r>
            </a:p>
          </p:txBody>
        </p:sp>
      </p:grpSp>
    </p:spTree>
    <p:extLst>
      <p:ext uri="{BB962C8B-B14F-4D97-AF65-F5344CB8AC3E}">
        <p14:creationId xmlns:p14="http://schemas.microsoft.com/office/powerpoint/2010/main" val="372707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15" fill="hold"/>
                                        <p:tgtEl>
                                          <p:spTgt spid="30"/>
                                        </p:tgtEl>
                                      </p:cBhvr>
                                    </p:cmd>
                                  </p:childTnLst>
                                </p:cTn>
                              </p:par>
                              <p:par>
                                <p:cTn id="7" presetID="55" presetClass="exit" presetSubtype="0" fill="hold" nodeType="withEffect">
                                  <p:stCondLst>
                                    <p:cond delay="0"/>
                                  </p:stCondLst>
                                  <p:childTnLst>
                                    <p:anim calcmode="lin" valueType="num">
                                      <p:cBhvr>
                                        <p:cTn id="8" dur="1000"/>
                                        <p:tgtEl>
                                          <p:spTgt spid="35"/>
                                        </p:tgtEl>
                                        <p:attrNameLst>
                                          <p:attrName>ppt_w</p:attrName>
                                        </p:attrNameLst>
                                      </p:cBhvr>
                                      <p:tavLst>
                                        <p:tav tm="0">
                                          <p:val>
                                            <p:strVal val="ppt_w"/>
                                          </p:val>
                                        </p:tav>
                                        <p:tav tm="100000">
                                          <p:val>
                                            <p:strVal val="ppt_w*0.70"/>
                                          </p:val>
                                        </p:tav>
                                      </p:tavLst>
                                    </p:anim>
                                    <p:anim calcmode="lin" valueType="num">
                                      <p:cBhvr>
                                        <p:cTn id="9" dur="1000"/>
                                        <p:tgtEl>
                                          <p:spTgt spid="35"/>
                                        </p:tgtEl>
                                        <p:attrNameLst>
                                          <p:attrName>ppt_h</p:attrName>
                                        </p:attrNameLst>
                                      </p:cBhvr>
                                      <p:tavLst>
                                        <p:tav tm="0">
                                          <p:val>
                                            <p:strVal val="ppt_h"/>
                                          </p:val>
                                        </p:tav>
                                        <p:tav tm="100000">
                                          <p:val>
                                            <p:strVal val="ppt_h"/>
                                          </p:val>
                                        </p:tav>
                                      </p:tavLst>
                                    </p:anim>
                                    <p:animEffect transition="out" filter="fade">
                                      <p:cBhvr>
                                        <p:cTn id="10" dur="1000"/>
                                        <p:tgtEl>
                                          <p:spTgt spid="35"/>
                                        </p:tgtEl>
                                      </p:cBhvr>
                                    </p:animEffect>
                                    <p:set>
                                      <p:cBhvr>
                                        <p:cTn id="11" dur="1" fill="hold">
                                          <p:stCondLst>
                                            <p:cond delay="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0"/>
                </p:tgtEl>
              </p:cMediaNode>
            </p:audio>
            <p:audio>
              <p:cMediaNode vol="80000">
                <p:cTn id="13" fill="hold" display="0">
                  <p:stCondLst>
                    <p:cond delay="indefinite"/>
                  </p:stCondLst>
                  <p:endCondLst>
                    <p:cond evt="onStopAudio" delay="0">
                      <p:tgtEl>
                        <p:sldTgt/>
                      </p:tgtEl>
                    </p:cond>
                  </p:endCondLst>
                </p:cTn>
                <p:tgtEl>
                  <p:spTgt spid="31"/>
                </p:tgtEl>
              </p:cMediaNode>
            </p:audio>
            <p:audio>
              <p:cMediaNode vol="80000">
                <p:cTn id="14" fill="hold" display="0">
                  <p:stCondLst>
                    <p:cond delay="indefinite"/>
                  </p:stCondLst>
                  <p:endCondLst>
                    <p:cond evt="onStopAudio" delay="0">
                      <p:tgtEl>
                        <p:sldTgt/>
                      </p:tgtEl>
                    </p:cond>
                  </p:endCondLst>
                </p:cTn>
                <p:tgtEl>
                  <p:spTgt spid="32"/>
                </p:tgtEl>
              </p:cMediaNode>
            </p:audio>
            <p:audio>
              <p:cMediaNode vol="80000">
                <p:cTn id="15" fill="hold" display="0">
                  <p:stCondLst>
                    <p:cond delay="indefinite"/>
                  </p:stCondLst>
                  <p:endCondLst>
                    <p:cond evt="onStopAudio" delay="0">
                      <p:tgtEl>
                        <p:sldTgt/>
                      </p:tgtEl>
                    </p:cond>
                  </p:endCondLst>
                </p:cTn>
                <p:tgtEl>
                  <p:spTgt spid="46"/>
                </p:tgtEl>
              </p:cMediaNode>
            </p:audio>
            <p:audio>
              <p:cMediaNode vol="80000">
                <p:cTn id="16" fill="hold" display="0">
                  <p:stCondLst>
                    <p:cond delay="indefinite"/>
                  </p:stCondLst>
                  <p:endCondLst>
                    <p:cond evt="onStopAudio" delay="0">
                      <p:tgtEl>
                        <p:sldTgt/>
                      </p:tgtEl>
                    </p:cond>
                  </p:endCondLst>
                </p:cTn>
                <p:tgtEl>
                  <p:spTgt spid="4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F9747551-6A72-403E-818E-D51F3DF39604}"/>
              </a:ext>
            </a:extLst>
          </p:cNvPr>
          <p:cNvSpPr/>
          <p:nvPr/>
        </p:nvSpPr>
        <p:spPr bwMode="auto">
          <a:xfrm>
            <a:off x="3329501" y="192287"/>
            <a:ext cx="8667408" cy="2785059"/>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3F3F3F"/>
              </a:solidFill>
              <a:effectLst/>
              <a:uLnTx/>
              <a:uFillTx/>
              <a:latin typeface="Times New Roman" pitchFamily="18" charset="0"/>
              <a:ea typeface="Microsoft YaHei"/>
              <a:cs typeface="Times New Roman" pitchFamily="18" charset="0"/>
              <a:sym typeface="+mn-lt"/>
            </a:endParaRPr>
          </a:p>
        </p:txBody>
      </p:sp>
      <p:sp>
        <p:nvSpPr>
          <p:cNvPr id="5" name="3">
            <a:extLst>
              <a:ext uri="{FF2B5EF4-FFF2-40B4-BE49-F238E27FC236}">
                <a16:creationId xmlns:a16="http://schemas.microsoft.com/office/drawing/2014/main" id="{C6DA743E-F3AA-426C-BB01-09E7A6497D47}"/>
              </a:ext>
            </a:extLst>
          </p:cNvPr>
          <p:cNvSpPr txBox="1"/>
          <p:nvPr/>
        </p:nvSpPr>
        <p:spPr>
          <a:xfrm>
            <a:off x="3064991" y="1646070"/>
            <a:ext cx="8825238"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Trong</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các</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câu</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dưới</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đây</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câu</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nào</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không</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giới</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thiệu</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về</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một</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cây</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cụ</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thể</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a:t>
            </a:r>
            <a:endParaRPr kumimoji="0" lang="zh-CN" altLang="en-US"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endParaRPr>
          </a:p>
        </p:txBody>
      </p:sp>
      <p:sp>
        <p:nvSpPr>
          <p:cNvPr id="6" name="4">
            <a:extLst>
              <a:ext uri="{FF2B5EF4-FFF2-40B4-BE49-F238E27FC236}">
                <a16:creationId xmlns:a16="http://schemas.microsoft.com/office/drawing/2014/main" id="{1272ED95-48AC-462E-8944-AD4DE919F142}"/>
              </a:ext>
            </a:extLst>
          </p:cNvPr>
          <p:cNvSpPr txBox="1"/>
          <p:nvPr/>
        </p:nvSpPr>
        <p:spPr>
          <a:xfrm>
            <a:off x="4353718" y="-757031"/>
            <a:ext cx="1467068" cy="31700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0" b="1" i="1" u="none" strike="noStrike" kern="1200" cap="none" spc="0" normalizeH="0" baseline="0" noProof="0">
                <a:ln w="0">
                  <a:noFill/>
                </a:ln>
                <a:solidFill>
                  <a:srgbClr val="FF4A11"/>
                </a:solidFill>
                <a:effectLst/>
                <a:uLnTx/>
                <a:uFillTx/>
                <a:latin typeface="Times New Roman" pitchFamily="18" charset="0"/>
                <a:ea typeface="Microsoft YaHei"/>
                <a:cs typeface="Times New Roman" pitchFamily="18" charset="0"/>
                <a:sym typeface="+mn-lt"/>
              </a:rPr>
              <a:t>4</a:t>
            </a:r>
            <a:endParaRPr kumimoji="0" lang="zh-CN" altLang="en-US" sz="20000" b="1" i="1" u="none" strike="noStrike" kern="1200" cap="none" spc="0" normalizeH="0" baseline="0" noProof="0">
              <a:ln w="0">
                <a:noFill/>
              </a:ln>
              <a:solidFill>
                <a:srgbClr val="FF4A11"/>
              </a:solidFill>
              <a:effectLst/>
              <a:uLnTx/>
              <a:uFillTx/>
              <a:latin typeface="Times New Roman" pitchFamily="18" charset="0"/>
              <a:ea typeface="Microsoft YaHei"/>
              <a:cs typeface="Times New Roman" pitchFamily="18" charset="0"/>
              <a:sym typeface="+mn-lt"/>
            </a:endParaRPr>
          </a:p>
        </p:txBody>
      </p:sp>
      <p:pic>
        <p:nvPicPr>
          <p:cNvPr id="9" name="12">
            <a:extLst>
              <a:ext uri="{FF2B5EF4-FFF2-40B4-BE49-F238E27FC236}">
                <a16:creationId xmlns:a16="http://schemas.microsoft.com/office/drawing/2014/main" id="{62F2EB6A-416D-47CE-98E4-CBEAA8C59B70}"/>
              </a:ext>
            </a:extLst>
          </p:cNvPr>
          <p:cNvPicPr>
            <a:picLocks noChangeAspect="1"/>
          </p:cNvPicPr>
          <p:nvPr/>
        </p:nvPicPr>
        <p:blipFill>
          <a:blip r:embed="rId9">
            <a:lum contrast="20000"/>
          </a:blip>
          <a:stretch>
            <a:fillRect/>
          </a:stretch>
        </p:blipFill>
        <p:spPr>
          <a:xfrm flipH="1">
            <a:off x="5844066" y="469400"/>
            <a:ext cx="2548081" cy="944997"/>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id="{7B5AC144-6C68-4FB5-A8F7-E3916E080284}"/>
              </a:ext>
            </a:extLst>
          </p:cNvPr>
          <p:cNvGrpSpPr/>
          <p:nvPr/>
        </p:nvGrpSpPr>
        <p:grpSpPr>
          <a:xfrm>
            <a:off x="-330564" y="6468838"/>
            <a:ext cx="24876379" cy="396420"/>
            <a:chOff x="-330564" y="6468838"/>
            <a:chExt cx="24876379" cy="396420"/>
          </a:xfrm>
        </p:grpSpPr>
        <p:pic>
          <p:nvPicPr>
            <p:cNvPr id="7" name="5">
              <a:extLst>
                <a:ext uri="{FF2B5EF4-FFF2-40B4-BE49-F238E27FC236}">
                  <a16:creationId xmlns:a16="http://schemas.microsoft.com/office/drawing/2014/main" id="{4F4B1946-E4A2-4B6D-B5B7-F3B6FA47C6C7}"/>
                </a:ext>
              </a:extLst>
            </p:cNvPr>
            <p:cNvPicPr>
              <a:picLocks noChangeAspect="1"/>
            </p:cNvPicPr>
            <p:nvPr/>
          </p:nvPicPr>
          <p:blipFill rotWithShape="1">
            <a:blip r:embed="rId10">
              <a:lum contrast="20000"/>
            </a:blip>
            <a:srcRect b="83242"/>
            <a:stretch>
              <a:fillRect/>
            </a:stretch>
          </p:blipFill>
          <p:spPr>
            <a:xfrm>
              <a:off x="-330564" y="6468838"/>
              <a:ext cx="12600000" cy="396420"/>
            </a:xfrm>
            <a:prstGeom prst="rect">
              <a:avLst/>
            </a:prstGeom>
            <a:effectLst>
              <a:outerShdw blurRad="63500" sx="102000" sy="102000" algn="ctr" rotWithShape="0">
                <a:prstClr val="black">
                  <a:alpha val="40000"/>
                </a:prstClr>
              </a:outerShdw>
            </a:effectLst>
          </p:spPr>
        </p:pic>
        <p:pic>
          <p:nvPicPr>
            <p:cNvPr id="11" name="5">
              <a:extLst>
                <a:ext uri="{FF2B5EF4-FFF2-40B4-BE49-F238E27FC236}">
                  <a16:creationId xmlns:a16="http://schemas.microsoft.com/office/drawing/2014/main" id="{E8D5A628-64E3-4026-A0AB-F497A13CB229}"/>
                </a:ext>
              </a:extLst>
            </p:cNvPr>
            <p:cNvPicPr>
              <a:picLocks noChangeAspect="1"/>
            </p:cNvPicPr>
            <p:nvPr/>
          </p:nvPicPr>
          <p:blipFill rotWithShape="1">
            <a:blip r:embed="rId10">
              <a:lum contrast="20000"/>
            </a:blip>
            <a:srcRect b="83242"/>
            <a:stretch>
              <a:fillRect/>
            </a:stretch>
          </p:blipFill>
          <p:spPr>
            <a:xfrm>
              <a:off x="11945815" y="6468838"/>
              <a:ext cx="12600000" cy="396420"/>
            </a:xfrm>
            <a:prstGeom prst="rect">
              <a:avLst/>
            </a:prstGeom>
            <a:effectLst>
              <a:outerShdw blurRad="63500" sx="102000" sy="102000" algn="ctr" rotWithShape="0">
                <a:prstClr val="black">
                  <a:alpha val="40000"/>
                </a:prstClr>
              </a:outerShdw>
            </a:effectLst>
          </p:spPr>
        </p:pic>
      </p:grpSp>
      <p:sp>
        <p:nvSpPr>
          <p:cNvPr id="12" name="MH_SubTitle_1">
            <a:extLst>
              <a:ext uri="{FF2B5EF4-FFF2-40B4-BE49-F238E27FC236}">
                <a16:creationId xmlns:a16="http://schemas.microsoft.com/office/drawing/2014/main" id="{830B889C-BF7A-4FFD-8972-3A3D7448758A}"/>
              </a:ext>
            </a:extLst>
          </p:cNvPr>
          <p:cNvSpPr>
            <a:spLocks/>
          </p:cNvSpPr>
          <p:nvPr>
            <p:custDataLst>
              <p:tags r:id="rId1"/>
            </p:custDataLst>
          </p:nvPr>
        </p:nvSpPr>
        <p:spPr bwMode="auto">
          <a:xfrm>
            <a:off x="74241" y="5450564"/>
            <a:ext cx="1238766" cy="118921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8C5DAF"/>
          </a:solidFill>
          <a:ln w="38100">
            <a:solidFill>
              <a:srgbClr val="FFFFFF"/>
            </a:solidFill>
          </a:ln>
          <a:effectLst>
            <a:outerShdw blurRad="76200" dist="38100" dir="2700000" algn="tl" rotWithShape="0">
              <a:prstClr val="black">
                <a:alpha val="25000"/>
              </a:prstClr>
            </a:outerShdw>
          </a:effectLst>
        </p:spPr>
        <p:txBody>
          <a:bodyPr wrap="square" anchor="ctr">
            <a:noAutofit/>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sym typeface="+mn-lt"/>
              </a:rPr>
              <a:t>C</a:t>
            </a:r>
            <a:endParaRPr kumimoji="0" lang="zh-CN" altLang="en-US" sz="48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sym typeface="+mn-lt"/>
            </a:endParaRPr>
          </a:p>
        </p:txBody>
      </p:sp>
      <p:sp>
        <p:nvSpPr>
          <p:cNvPr id="13" name="MH_SubTitle_2">
            <a:extLst>
              <a:ext uri="{FF2B5EF4-FFF2-40B4-BE49-F238E27FC236}">
                <a16:creationId xmlns:a16="http://schemas.microsoft.com/office/drawing/2014/main" id="{4EFC8CC3-0AC7-49EC-9995-B198CFF2207F}"/>
              </a:ext>
            </a:extLst>
          </p:cNvPr>
          <p:cNvSpPr>
            <a:spLocks/>
          </p:cNvSpPr>
          <p:nvPr>
            <p:custDataLst>
              <p:tags r:id="rId2"/>
            </p:custDataLst>
          </p:nvPr>
        </p:nvSpPr>
        <p:spPr bwMode="auto">
          <a:xfrm>
            <a:off x="85679" y="3077964"/>
            <a:ext cx="1215891" cy="118921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E46B62"/>
          </a:solidFill>
          <a:ln w="38100">
            <a:solidFill>
              <a:srgbClr val="FFFF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150" normalizeH="0" baseline="0" noProof="0">
                <a:ln>
                  <a:noFill/>
                </a:ln>
                <a:solidFill>
                  <a:prstClr val="white"/>
                </a:solidFill>
                <a:effectLst/>
                <a:uLnTx/>
                <a:uFillTx/>
                <a:latin typeface="Times New Roman" pitchFamily="18" charset="0"/>
                <a:ea typeface="Microsoft YaHei"/>
                <a:cs typeface="Times New Roman" pitchFamily="18" charset="0"/>
                <a:sym typeface="+mn-lt"/>
              </a:rPr>
              <a:t>A</a:t>
            </a:r>
            <a:endParaRPr kumimoji="0" lang="zh-CN" altLang="en-US" sz="4800" b="1" i="0" u="none" strike="noStrike" kern="1200" cap="none" spc="-150" normalizeH="0" baseline="0" noProof="0">
              <a:ln>
                <a:noFill/>
              </a:ln>
              <a:solidFill>
                <a:prstClr val="white"/>
              </a:solidFill>
              <a:effectLst/>
              <a:uLnTx/>
              <a:uFillTx/>
              <a:latin typeface="Times New Roman" pitchFamily="18" charset="0"/>
              <a:ea typeface="Microsoft YaHei"/>
              <a:cs typeface="Times New Roman" pitchFamily="18" charset="0"/>
              <a:sym typeface="+mn-lt"/>
            </a:endParaRPr>
          </a:p>
        </p:txBody>
      </p:sp>
      <p:sp>
        <p:nvSpPr>
          <p:cNvPr id="16" name="MH_SubTitle_1">
            <a:extLst>
              <a:ext uri="{FF2B5EF4-FFF2-40B4-BE49-F238E27FC236}">
                <a16:creationId xmlns:a16="http://schemas.microsoft.com/office/drawing/2014/main" id="{4BEE9D2E-EE94-42BB-8471-D602B1D3BABF}"/>
              </a:ext>
            </a:extLst>
          </p:cNvPr>
          <p:cNvSpPr>
            <a:spLocks/>
          </p:cNvSpPr>
          <p:nvPr>
            <p:custDataLst>
              <p:tags r:id="rId3"/>
            </p:custDataLst>
          </p:nvPr>
        </p:nvSpPr>
        <p:spPr bwMode="auto">
          <a:xfrm>
            <a:off x="74241" y="4264264"/>
            <a:ext cx="1238766" cy="118921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3A196"/>
          </a:solidFill>
          <a:ln w="38100">
            <a:solidFill>
              <a:srgbClr val="FFFFFF"/>
            </a:solidFill>
          </a:ln>
          <a:effectLst>
            <a:outerShdw blurRad="76200" dist="38100" dir="2700000" algn="tl" rotWithShape="0">
              <a:prstClr val="black">
                <a:alpha val="25000"/>
              </a:prstClr>
            </a:outerShdw>
          </a:effectLst>
        </p:spPr>
        <p:txBody>
          <a:bodyPr wrap="square" anchor="ctr">
            <a:noAutofit/>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sym typeface="+mn-lt"/>
              </a:rPr>
              <a:t>B</a:t>
            </a:r>
            <a:endParaRPr kumimoji="0" lang="zh-CN" altLang="en-US" sz="48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sym typeface="+mn-lt"/>
            </a:endParaRPr>
          </a:p>
        </p:txBody>
      </p:sp>
      <p:sp>
        <p:nvSpPr>
          <p:cNvPr id="17" name="9">
            <a:extLst>
              <a:ext uri="{FF2B5EF4-FFF2-40B4-BE49-F238E27FC236}">
                <a16:creationId xmlns:a16="http://schemas.microsoft.com/office/drawing/2014/main" id="{35E08F27-38C9-4566-9F42-36ABFF367D83}"/>
              </a:ext>
            </a:extLst>
          </p:cNvPr>
          <p:cNvSpPr txBox="1"/>
          <p:nvPr/>
        </p:nvSpPr>
        <p:spPr>
          <a:xfrm>
            <a:off x="1670907" y="3097392"/>
            <a:ext cx="10326814" cy="1200970"/>
          </a:xfrm>
          <a:prstGeom prst="rect">
            <a:avLst/>
          </a:prstGeom>
          <a:noFill/>
        </p:spPr>
        <p:txBody>
          <a:bodyPr wrap="square" lIns="0" tIns="0" rIns="0" bIns="0"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Cây</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gạo</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già</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mỗi</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năm</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lại</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trở</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lại</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tuổi</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xuân</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cành</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nặng</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trĩu</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những</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hoa</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đỏ</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mọng</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và</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đầy</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tiếng</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chim</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hót</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a:t>
            </a:r>
            <a:endParaRPr kumimoji="0" lang="zh-CN" altLang="en-US"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endParaRPr>
          </a:p>
        </p:txBody>
      </p:sp>
      <p:sp>
        <p:nvSpPr>
          <p:cNvPr id="18" name="9">
            <a:extLst>
              <a:ext uri="{FF2B5EF4-FFF2-40B4-BE49-F238E27FC236}">
                <a16:creationId xmlns:a16="http://schemas.microsoft.com/office/drawing/2014/main" id="{77084BF5-9AB7-49F8-A570-47B940B161B6}"/>
              </a:ext>
            </a:extLst>
          </p:cNvPr>
          <p:cNvSpPr txBox="1"/>
          <p:nvPr/>
        </p:nvSpPr>
        <p:spPr>
          <a:xfrm>
            <a:off x="1670907" y="4691407"/>
            <a:ext cx="8183140" cy="573106"/>
          </a:xfrm>
          <a:prstGeom prst="rect">
            <a:avLst/>
          </a:prstGeom>
          <a:noFill/>
        </p:spPr>
        <p:txBody>
          <a:bodyPr wrap="square" lIns="0" tIns="0" rIns="0" bIns="0"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Bên</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vệ</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đường</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sừng</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sững</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một</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cây</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sồi</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a:t>
            </a:r>
            <a:endParaRPr kumimoji="0" lang="zh-CN" altLang="en-US"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endParaRPr>
          </a:p>
        </p:txBody>
      </p:sp>
      <p:sp>
        <p:nvSpPr>
          <p:cNvPr id="19" name="9">
            <a:extLst>
              <a:ext uri="{FF2B5EF4-FFF2-40B4-BE49-F238E27FC236}">
                <a16:creationId xmlns:a16="http://schemas.microsoft.com/office/drawing/2014/main" id="{AC3E54B8-901E-4DC1-A352-ED86B292E453}"/>
              </a:ext>
            </a:extLst>
          </p:cNvPr>
          <p:cNvSpPr txBox="1"/>
          <p:nvPr/>
        </p:nvSpPr>
        <p:spPr>
          <a:xfrm>
            <a:off x="1670907" y="5760477"/>
            <a:ext cx="10326814" cy="573106"/>
          </a:xfrm>
          <a:prstGeom prst="rect">
            <a:avLst/>
          </a:prstGeom>
          <a:noFill/>
        </p:spPr>
        <p:txBody>
          <a:bodyPr wrap="square" lIns="0" tIns="0" rIns="0" bIns="0"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Bãi</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ngô</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quê</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em</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ngày</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càng</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xanh</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tốt</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a:t>
            </a:r>
            <a:endParaRPr kumimoji="0" lang="zh-CN" altLang="en-US"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endParaRPr>
          </a:p>
        </p:txBody>
      </p:sp>
      <p:sp>
        <p:nvSpPr>
          <p:cNvPr id="20" name="Oval 19">
            <a:extLst>
              <a:ext uri="{FF2B5EF4-FFF2-40B4-BE49-F238E27FC236}">
                <a16:creationId xmlns:a16="http://schemas.microsoft.com/office/drawing/2014/main" id="{AB14ABED-FA0D-4B8B-B6A5-4693ED8CECBB}"/>
              </a:ext>
            </a:extLst>
          </p:cNvPr>
          <p:cNvSpPr/>
          <p:nvPr/>
        </p:nvSpPr>
        <p:spPr>
          <a:xfrm>
            <a:off x="195091" y="287121"/>
            <a:ext cx="1197959" cy="1197959"/>
          </a:xfrm>
          <a:prstGeom prst="ellipse">
            <a:avLst/>
          </a:prstGeom>
          <a:solidFill>
            <a:srgbClr val="02CEF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endParaRPr>
          </a:p>
        </p:txBody>
      </p:sp>
      <p:sp>
        <p:nvSpPr>
          <p:cNvPr id="21" name="Oval 20">
            <a:extLst>
              <a:ext uri="{FF2B5EF4-FFF2-40B4-BE49-F238E27FC236}">
                <a16:creationId xmlns:a16="http://schemas.microsoft.com/office/drawing/2014/main" id="{F4892AF2-BDB1-4997-B247-CF4EADBA1801}"/>
              </a:ext>
            </a:extLst>
          </p:cNvPr>
          <p:cNvSpPr/>
          <p:nvPr/>
        </p:nvSpPr>
        <p:spPr>
          <a:xfrm>
            <a:off x="280898" y="372928"/>
            <a:ext cx="1026345" cy="10263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endParaRPr>
          </a:p>
        </p:txBody>
      </p:sp>
      <p:sp>
        <p:nvSpPr>
          <p:cNvPr id="22" name="Oval 21">
            <a:extLst>
              <a:ext uri="{FF2B5EF4-FFF2-40B4-BE49-F238E27FC236}">
                <a16:creationId xmlns:a16="http://schemas.microsoft.com/office/drawing/2014/main" id="{C1A3D5D6-F645-407F-8F89-CBF179268781}"/>
              </a:ext>
            </a:extLst>
          </p:cNvPr>
          <p:cNvSpPr/>
          <p:nvPr/>
        </p:nvSpPr>
        <p:spPr>
          <a:xfrm>
            <a:off x="309538" y="401568"/>
            <a:ext cx="969064" cy="9690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endParaRPr>
          </a:p>
        </p:txBody>
      </p:sp>
      <p:sp>
        <p:nvSpPr>
          <p:cNvPr id="23" name="TextBox 22">
            <a:extLst>
              <a:ext uri="{FF2B5EF4-FFF2-40B4-BE49-F238E27FC236}">
                <a16:creationId xmlns:a16="http://schemas.microsoft.com/office/drawing/2014/main" id="{E2287599-1B75-4F6B-B2F1-2A5E9362182A}"/>
              </a:ext>
            </a:extLst>
          </p:cNvPr>
          <p:cNvSpPr txBox="1"/>
          <p:nvPr/>
        </p:nvSpPr>
        <p:spPr>
          <a:xfrm>
            <a:off x="349114" y="301325"/>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prstClr val="white">
                    <a:lumMod val="95000"/>
                  </a:prstClr>
                </a:solidFill>
                <a:effectLst/>
                <a:uLnTx/>
                <a:uFillTx/>
                <a:latin typeface="Times New Roman" pitchFamily="18" charset="0"/>
                <a:ea typeface="Microsoft YaHei"/>
                <a:cs typeface="Times New Roman" pitchFamily="18" charset="0"/>
              </a:rPr>
              <a:t>5</a:t>
            </a:r>
          </a:p>
        </p:txBody>
      </p:sp>
      <p:sp>
        <p:nvSpPr>
          <p:cNvPr id="24" name="TextBox 23">
            <a:extLst>
              <a:ext uri="{FF2B5EF4-FFF2-40B4-BE49-F238E27FC236}">
                <a16:creationId xmlns:a16="http://schemas.microsoft.com/office/drawing/2014/main" id="{50BE8552-9C2A-4162-8257-C8804D779D3E}"/>
              </a:ext>
            </a:extLst>
          </p:cNvPr>
          <p:cNvSpPr txBox="1"/>
          <p:nvPr/>
        </p:nvSpPr>
        <p:spPr>
          <a:xfrm>
            <a:off x="349114" y="301325"/>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prstClr val="white">
                    <a:lumMod val="95000"/>
                  </a:prstClr>
                </a:solidFill>
                <a:effectLst/>
                <a:uLnTx/>
                <a:uFillTx/>
                <a:latin typeface="Times New Roman" pitchFamily="18" charset="0"/>
                <a:ea typeface="Microsoft YaHei"/>
                <a:cs typeface="Times New Roman" pitchFamily="18" charset="0"/>
              </a:rPr>
              <a:t>4</a:t>
            </a:r>
          </a:p>
        </p:txBody>
      </p:sp>
      <p:sp>
        <p:nvSpPr>
          <p:cNvPr id="25" name="TextBox 24">
            <a:extLst>
              <a:ext uri="{FF2B5EF4-FFF2-40B4-BE49-F238E27FC236}">
                <a16:creationId xmlns:a16="http://schemas.microsoft.com/office/drawing/2014/main" id="{216FD0C2-F659-4A38-BF9E-C4ADAD364EED}"/>
              </a:ext>
            </a:extLst>
          </p:cNvPr>
          <p:cNvSpPr txBox="1"/>
          <p:nvPr/>
        </p:nvSpPr>
        <p:spPr>
          <a:xfrm>
            <a:off x="349114" y="301325"/>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prstClr val="white">
                    <a:lumMod val="95000"/>
                  </a:prstClr>
                </a:solidFill>
                <a:effectLst/>
                <a:uLnTx/>
                <a:uFillTx/>
                <a:latin typeface="Times New Roman" pitchFamily="18" charset="0"/>
                <a:ea typeface="Microsoft YaHei"/>
                <a:cs typeface="Times New Roman" pitchFamily="18" charset="0"/>
              </a:rPr>
              <a:t>3</a:t>
            </a:r>
          </a:p>
        </p:txBody>
      </p:sp>
      <p:sp>
        <p:nvSpPr>
          <p:cNvPr id="26" name="TextBox 25">
            <a:extLst>
              <a:ext uri="{FF2B5EF4-FFF2-40B4-BE49-F238E27FC236}">
                <a16:creationId xmlns:a16="http://schemas.microsoft.com/office/drawing/2014/main" id="{77890F88-FEDA-41C2-B5AD-2EB5AEEC5151}"/>
              </a:ext>
            </a:extLst>
          </p:cNvPr>
          <p:cNvSpPr txBox="1"/>
          <p:nvPr/>
        </p:nvSpPr>
        <p:spPr>
          <a:xfrm>
            <a:off x="349114" y="301325"/>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prstClr val="white">
                    <a:lumMod val="95000"/>
                  </a:prstClr>
                </a:solidFill>
                <a:effectLst/>
                <a:uLnTx/>
                <a:uFillTx/>
                <a:latin typeface="Times New Roman" pitchFamily="18" charset="0"/>
                <a:ea typeface="Microsoft YaHei"/>
                <a:cs typeface="Times New Roman" pitchFamily="18" charset="0"/>
              </a:rPr>
              <a:t>2</a:t>
            </a:r>
          </a:p>
        </p:txBody>
      </p:sp>
      <p:sp>
        <p:nvSpPr>
          <p:cNvPr id="27" name="TextBox 26">
            <a:extLst>
              <a:ext uri="{FF2B5EF4-FFF2-40B4-BE49-F238E27FC236}">
                <a16:creationId xmlns:a16="http://schemas.microsoft.com/office/drawing/2014/main" id="{25667197-5444-4841-9AB8-900228D79C35}"/>
              </a:ext>
            </a:extLst>
          </p:cNvPr>
          <p:cNvSpPr txBox="1"/>
          <p:nvPr/>
        </p:nvSpPr>
        <p:spPr>
          <a:xfrm>
            <a:off x="349114" y="301325"/>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prstClr val="white">
                    <a:lumMod val="95000"/>
                  </a:prstClr>
                </a:solidFill>
                <a:effectLst/>
                <a:uLnTx/>
                <a:uFillTx/>
                <a:latin typeface="Times New Roman" pitchFamily="18" charset="0"/>
                <a:ea typeface="Microsoft YaHei"/>
                <a:cs typeface="Times New Roman" pitchFamily="18" charset="0"/>
              </a:rPr>
              <a:t>1</a:t>
            </a:r>
          </a:p>
        </p:txBody>
      </p:sp>
      <p:sp>
        <p:nvSpPr>
          <p:cNvPr id="28" name="TextBox 27">
            <a:extLst>
              <a:ext uri="{FF2B5EF4-FFF2-40B4-BE49-F238E27FC236}">
                <a16:creationId xmlns:a16="http://schemas.microsoft.com/office/drawing/2014/main" id="{C9A02E4E-6A56-41E1-8294-EF1F1B241C16}"/>
              </a:ext>
            </a:extLst>
          </p:cNvPr>
          <p:cNvSpPr txBox="1"/>
          <p:nvPr/>
        </p:nvSpPr>
        <p:spPr>
          <a:xfrm>
            <a:off x="349114" y="301325"/>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prstClr val="white">
                    <a:lumMod val="95000"/>
                  </a:prstClr>
                </a:solidFill>
                <a:effectLst/>
                <a:uLnTx/>
                <a:uFillTx/>
                <a:latin typeface="Times New Roman" pitchFamily="18" charset="0"/>
                <a:ea typeface="Microsoft YaHei"/>
                <a:cs typeface="Times New Roman" pitchFamily="18" charset="0"/>
              </a:rPr>
              <a:t>0</a:t>
            </a:r>
          </a:p>
        </p:txBody>
      </p:sp>
      <p:pic>
        <p:nvPicPr>
          <p:cNvPr id="35" name="Media1 - ting ting 2">
            <a:hlinkClick r:id="" action="ppaction://media"/>
            <a:extLst>
              <a:ext uri="{FF2B5EF4-FFF2-40B4-BE49-F238E27FC236}">
                <a16:creationId xmlns:a16="http://schemas.microsoft.com/office/drawing/2014/main" id="{788E7A33-4966-4CD2-B70A-CF8809986099}"/>
              </a:ext>
            </a:extLst>
          </p:cNvPr>
          <p:cNvPicPr>
            <a:picLocks noChangeAspect="1"/>
          </p:cNvPicPr>
          <p:nvPr>
            <a:audioFile r:link="rId4"/>
            <p:extLst>
              <p:ext uri="{DAA4B4D4-6D71-4841-9C94-3DE7FCFB9230}">
                <p14:media xmlns:p14="http://schemas.microsoft.com/office/powerpoint/2010/main" r:embed="rId5">
                  <p14:trim end="6032.575"/>
                </p14:media>
              </p:ext>
            </p:extLst>
          </p:nvPr>
        </p:nvPicPr>
        <p:blipFill>
          <a:blip r:embed="rId11" cstate="print"/>
          <a:stretch>
            <a:fillRect/>
          </a:stretch>
        </p:blipFill>
        <p:spPr>
          <a:xfrm>
            <a:off x="0" y="-784532"/>
            <a:ext cx="487363" cy="487363"/>
          </a:xfrm>
          <a:prstGeom prst="rect">
            <a:avLst/>
          </a:prstGeom>
        </p:spPr>
      </p:pic>
      <p:pic>
        <p:nvPicPr>
          <p:cNvPr id="8" name="10">
            <a:extLst>
              <a:ext uri="{FF2B5EF4-FFF2-40B4-BE49-F238E27FC236}">
                <a16:creationId xmlns:a16="http://schemas.microsoft.com/office/drawing/2014/main" id="{4092080D-6D1C-40A3-BA46-B5A564C6B378}"/>
              </a:ext>
            </a:extLst>
          </p:cNvPr>
          <p:cNvPicPr>
            <a:picLocks noChangeAspect="1"/>
          </p:cNvPicPr>
          <p:nvPr/>
        </p:nvPicPr>
        <p:blipFill>
          <a:blip r:embed="rId12">
            <a:lum contrast="20000"/>
          </a:blip>
          <a:stretch>
            <a:fillRect/>
          </a:stretch>
        </p:blipFill>
        <p:spPr>
          <a:xfrm>
            <a:off x="-501668" y="-404008"/>
            <a:ext cx="2722500" cy="25537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044946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anim calcmode="lin" valueType="num">
                                          <p:cBhvr>
                                            <p:cTn id="18"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6"/>
                                            </p:tgtEl>
                                          </p:cBhvr>
                                        </p:animEffect>
                                      </p:childTnLst>
                                    </p:cTn>
                                  </p:par>
                                  <p:par>
                                    <p:cTn id="21" presetID="2" presetClass="entr" presetSubtype="2" fill="hold" nodeType="withEffect" p14:presetBounceEnd="20000">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14:bounceEnd="20000">
                                          <p:cBhvr additive="base">
                                            <p:cTn id="23" dur="750" fill="hold"/>
                                            <p:tgtEl>
                                              <p:spTgt spid="9"/>
                                            </p:tgtEl>
                                            <p:attrNameLst>
                                              <p:attrName>ppt_x</p:attrName>
                                            </p:attrNameLst>
                                          </p:cBhvr>
                                          <p:tavLst>
                                            <p:tav tm="0">
                                              <p:val>
                                                <p:strVal val="1+#ppt_w/2"/>
                                              </p:val>
                                            </p:tav>
                                            <p:tav tm="100000">
                                              <p:val>
                                                <p:strVal val="#ppt_x"/>
                                              </p:val>
                                            </p:tav>
                                          </p:tavLst>
                                        </p:anim>
                                        <p:anim calcmode="lin" valueType="num" p14:bounceEnd="20000">
                                          <p:cBhvr additive="base">
                                            <p:cTn id="24" dur="7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250"/>
                                </p:stCondLst>
                                <p:childTnLst>
                                  <p:par>
                                    <p:cTn id="26" presetID="42"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anim calcmode="lin" valueType="num">
                                          <p:cBhvr>
                                            <p:cTn id="29" dur="500" fill="hold"/>
                                            <p:tgtEl>
                                              <p:spTgt spid="5"/>
                                            </p:tgtEl>
                                            <p:attrNameLst>
                                              <p:attrName>ppt_x</p:attrName>
                                            </p:attrNameLst>
                                          </p:cBhvr>
                                          <p:tavLst>
                                            <p:tav tm="0">
                                              <p:val>
                                                <p:strVal val="#ppt_x"/>
                                              </p:val>
                                            </p:tav>
                                            <p:tav tm="100000">
                                              <p:val>
                                                <p:strVal val="#ppt_x"/>
                                              </p:val>
                                            </p:tav>
                                          </p:tavLst>
                                        </p:anim>
                                        <p:anim calcmode="lin" valueType="num">
                                          <p:cBhvr>
                                            <p:cTn id="30" dur="500" fill="hold"/>
                                            <p:tgtEl>
                                              <p:spTgt spid="5"/>
                                            </p:tgtEl>
                                            <p:attrNameLst>
                                              <p:attrName>ppt_y</p:attrName>
                                            </p:attrNameLst>
                                          </p:cBhvr>
                                          <p:tavLst>
                                            <p:tav tm="0">
                                              <p:val>
                                                <p:strVal val="#ppt_y+.1"/>
                                              </p:val>
                                            </p:tav>
                                            <p:tav tm="100000">
                                              <p:val>
                                                <p:strVal val="#ppt_y"/>
                                              </p:val>
                                            </p:tav>
                                          </p:tavLst>
                                        </p:anim>
                                      </p:childTnLst>
                                    </p:cTn>
                                  </p:par>
                                  <p:par>
                                    <p:cTn id="31" presetID="35" presetClass="path" presetSubtype="0" decel="100000" fill="hold" nodeType="withEffect">
                                      <p:stCondLst>
                                        <p:cond delay="0"/>
                                      </p:stCondLst>
                                      <p:childTnLst>
                                        <p:animMotion origin="layout" path="M 1.04167E-6 -2.22222E-6 L -0.9931 -2.22222E-6 " pathEditMode="relative" rAng="0" ptsTypes="AA">
                                          <p:cBhvr>
                                            <p:cTn id="32" dur="3000" fill="hold"/>
                                            <p:tgtEl>
                                              <p:spTgt spid="3"/>
                                            </p:tgtEl>
                                            <p:attrNameLst>
                                              <p:attrName>ppt_x</p:attrName>
                                              <p:attrName>ppt_y</p:attrName>
                                            </p:attrNameLst>
                                          </p:cBhvr>
                                          <p:rCtr x="-49661" y="0"/>
                                        </p:animMotion>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750" fill="hold"/>
                                            <p:tgtEl>
                                              <p:spTgt spid="13"/>
                                            </p:tgtEl>
                                            <p:attrNameLst>
                                              <p:attrName>ppt_w</p:attrName>
                                            </p:attrNameLst>
                                          </p:cBhvr>
                                          <p:tavLst>
                                            <p:tav tm="0">
                                              <p:val>
                                                <p:fltVal val="0"/>
                                              </p:val>
                                            </p:tav>
                                            <p:tav tm="100000">
                                              <p:val>
                                                <p:strVal val="#ppt_w"/>
                                              </p:val>
                                            </p:tav>
                                          </p:tavLst>
                                        </p:anim>
                                        <p:anim calcmode="lin" valueType="num">
                                          <p:cBhvr>
                                            <p:cTn id="38" dur="750" fill="hold"/>
                                            <p:tgtEl>
                                              <p:spTgt spid="13"/>
                                            </p:tgtEl>
                                            <p:attrNameLst>
                                              <p:attrName>ppt_h</p:attrName>
                                            </p:attrNameLst>
                                          </p:cBhvr>
                                          <p:tavLst>
                                            <p:tav tm="0">
                                              <p:val>
                                                <p:fltVal val="0"/>
                                              </p:val>
                                            </p:tav>
                                            <p:tav tm="100000">
                                              <p:val>
                                                <p:strVal val="#ppt_h"/>
                                              </p:val>
                                            </p:tav>
                                          </p:tavLst>
                                        </p:anim>
                                        <p:anim calcmode="lin" valueType="num">
                                          <p:cBhvr>
                                            <p:cTn id="39" dur="750" fill="hold"/>
                                            <p:tgtEl>
                                              <p:spTgt spid="13"/>
                                            </p:tgtEl>
                                            <p:attrNameLst>
                                              <p:attrName>style.rotation</p:attrName>
                                            </p:attrNameLst>
                                          </p:cBhvr>
                                          <p:tavLst>
                                            <p:tav tm="0">
                                              <p:val>
                                                <p:fltVal val="360"/>
                                              </p:val>
                                            </p:tav>
                                            <p:tav tm="100000">
                                              <p:val>
                                                <p:fltVal val="0"/>
                                              </p:val>
                                            </p:tav>
                                          </p:tavLst>
                                        </p:anim>
                                        <p:animEffect transition="in" filter="fade">
                                          <p:cBhvr>
                                            <p:cTn id="40" dur="750"/>
                                            <p:tgtEl>
                                              <p:spTgt spid="13"/>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par>
                              <p:cTn id="44" fill="hold">
                                <p:stCondLst>
                                  <p:cond delay="750"/>
                                </p:stCondLst>
                                <p:childTnLst>
                                  <p:par>
                                    <p:cTn id="45" presetID="49" presetClass="entr" presetSubtype="0" decel="10000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750" fill="hold"/>
                                            <p:tgtEl>
                                              <p:spTgt spid="16"/>
                                            </p:tgtEl>
                                            <p:attrNameLst>
                                              <p:attrName>ppt_w</p:attrName>
                                            </p:attrNameLst>
                                          </p:cBhvr>
                                          <p:tavLst>
                                            <p:tav tm="0">
                                              <p:val>
                                                <p:fltVal val="0"/>
                                              </p:val>
                                            </p:tav>
                                            <p:tav tm="100000">
                                              <p:val>
                                                <p:strVal val="#ppt_w"/>
                                              </p:val>
                                            </p:tav>
                                          </p:tavLst>
                                        </p:anim>
                                        <p:anim calcmode="lin" valueType="num">
                                          <p:cBhvr>
                                            <p:cTn id="48" dur="750" fill="hold"/>
                                            <p:tgtEl>
                                              <p:spTgt spid="16"/>
                                            </p:tgtEl>
                                            <p:attrNameLst>
                                              <p:attrName>ppt_h</p:attrName>
                                            </p:attrNameLst>
                                          </p:cBhvr>
                                          <p:tavLst>
                                            <p:tav tm="0">
                                              <p:val>
                                                <p:fltVal val="0"/>
                                              </p:val>
                                            </p:tav>
                                            <p:tav tm="100000">
                                              <p:val>
                                                <p:strVal val="#ppt_h"/>
                                              </p:val>
                                            </p:tav>
                                          </p:tavLst>
                                        </p:anim>
                                        <p:anim calcmode="lin" valueType="num">
                                          <p:cBhvr>
                                            <p:cTn id="49" dur="750" fill="hold"/>
                                            <p:tgtEl>
                                              <p:spTgt spid="16"/>
                                            </p:tgtEl>
                                            <p:attrNameLst>
                                              <p:attrName>style.rotation</p:attrName>
                                            </p:attrNameLst>
                                          </p:cBhvr>
                                          <p:tavLst>
                                            <p:tav tm="0">
                                              <p:val>
                                                <p:fltVal val="360"/>
                                              </p:val>
                                            </p:tav>
                                            <p:tav tm="100000">
                                              <p:val>
                                                <p:fltVal val="0"/>
                                              </p:val>
                                            </p:tav>
                                          </p:tavLst>
                                        </p:anim>
                                        <p:animEffect transition="in" filter="fade">
                                          <p:cBhvr>
                                            <p:cTn id="50" dur="750"/>
                                            <p:tgtEl>
                                              <p:spTgt spid="16"/>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750"/>
                                            <p:tgtEl>
                                              <p:spTgt spid="18"/>
                                            </p:tgtEl>
                                          </p:cBhvr>
                                        </p:animEffect>
                                      </p:childTnLst>
                                    </p:cTn>
                                  </p:par>
                                </p:childTnLst>
                              </p:cTn>
                            </p:par>
                            <p:par>
                              <p:cTn id="54" fill="hold">
                                <p:stCondLst>
                                  <p:cond delay="1500"/>
                                </p:stCondLst>
                                <p:childTnLst>
                                  <p:par>
                                    <p:cTn id="55" presetID="49" presetClass="entr" presetSubtype="0" decel="100000"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750" fill="hold"/>
                                            <p:tgtEl>
                                              <p:spTgt spid="12"/>
                                            </p:tgtEl>
                                            <p:attrNameLst>
                                              <p:attrName>ppt_w</p:attrName>
                                            </p:attrNameLst>
                                          </p:cBhvr>
                                          <p:tavLst>
                                            <p:tav tm="0">
                                              <p:val>
                                                <p:fltVal val="0"/>
                                              </p:val>
                                            </p:tav>
                                            <p:tav tm="100000">
                                              <p:val>
                                                <p:strVal val="#ppt_w"/>
                                              </p:val>
                                            </p:tav>
                                          </p:tavLst>
                                        </p:anim>
                                        <p:anim calcmode="lin" valueType="num">
                                          <p:cBhvr>
                                            <p:cTn id="58" dur="750" fill="hold"/>
                                            <p:tgtEl>
                                              <p:spTgt spid="12"/>
                                            </p:tgtEl>
                                            <p:attrNameLst>
                                              <p:attrName>ppt_h</p:attrName>
                                            </p:attrNameLst>
                                          </p:cBhvr>
                                          <p:tavLst>
                                            <p:tav tm="0">
                                              <p:val>
                                                <p:fltVal val="0"/>
                                              </p:val>
                                            </p:tav>
                                            <p:tav tm="100000">
                                              <p:val>
                                                <p:strVal val="#ppt_h"/>
                                              </p:val>
                                            </p:tav>
                                          </p:tavLst>
                                        </p:anim>
                                        <p:anim calcmode="lin" valueType="num">
                                          <p:cBhvr>
                                            <p:cTn id="59" dur="750" fill="hold"/>
                                            <p:tgtEl>
                                              <p:spTgt spid="12"/>
                                            </p:tgtEl>
                                            <p:attrNameLst>
                                              <p:attrName>style.rotation</p:attrName>
                                            </p:attrNameLst>
                                          </p:cBhvr>
                                          <p:tavLst>
                                            <p:tav tm="0">
                                              <p:val>
                                                <p:fltVal val="360"/>
                                              </p:val>
                                            </p:tav>
                                            <p:tav tm="100000">
                                              <p:val>
                                                <p:fltVal val="0"/>
                                              </p:val>
                                            </p:tav>
                                          </p:tavLst>
                                        </p:anim>
                                        <p:animEffect transition="in" filter="fade">
                                          <p:cBhvr>
                                            <p:cTn id="60" dur="750"/>
                                            <p:tgtEl>
                                              <p:spTgt spid="12"/>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up)">
                                          <p:cBhvr>
                                            <p:cTn id="63" dur="75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repeatCount="5000"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heel(1)">
                                          <p:cBhvr>
                                            <p:cTn id="68" dur="1000"/>
                                            <p:tgtEl>
                                              <p:spTgt spid="20"/>
                                            </p:tgtEl>
                                          </p:cBhvr>
                                        </p:animEffect>
                                      </p:childTnLst>
                                    </p:cTn>
                                  </p:par>
                                  <p:par>
                                    <p:cTn id="69" presetID="9" presetClass="exit" presetSubtype="0" fill="hold" nodeType="withEffect">
                                      <p:stCondLst>
                                        <p:cond delay="0"/>
                                      </p:stCondLst>
                                      <p:childTnLst>
                                        <p:animEffect transition="out" filter="dissolv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 presetClass="entr" presetSubtype="0"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7" name="beep.wav"/>
                                            </p:tgtEl>
                                          </p:cMediaNode>
                                        </p:audio>
                                      </p:subTnLst>
                                    </p:cTn>
                                  </p:par>
                                  <p:par>
                                    <p:cTn id="78" presetID="1" presetClass="exit" presetSubtype="0" fill="hold" grpId="1" nodeType="withEffect">
                                      <p:stCondLst>
                                        <p:cond delay="1000"/>
                                      </p:stCondLst>
                                      <p:childTnLst>
                                        <p:set>
                                          <p:cBhvr>
                                            <p:cTn id="79" dur="1" fill="hold">
                                              <p:stCondLst>
                                                <p:cond delay="0"/>
                                              </p:stCondLst>
                                            </p:cTn>
                                            <p:tgtEl>
                                              <p:spTgt spid="23"/>
                                            </p:tgtEl>
                                            <p:attrNameLst>
                                              <p:attrName>style.visibility</p:attrName>
                                            </p:attrNameLst>
                                          </p:cBhvr>
                                          <p:to>
                                            <p:strVal val="hidden"/>
                                          </p:to>
                                        </p:set>
                                      </p:childTnLst>
                                    </p:cTn>
                                  </p:par>
                                  <p:par>
                                    <p:cTn id="80" presetID="1" presetClass="entr" presetSubtype="0" fill="hold" grpId="0" nodeType="withEffect">
                                      <p:stCondLst>
                                        <p:cond delay="1000"/>
                                      </p:stCondLst>
                                      <p:childTnLst>
                                        <p:set>
                                          <p:cBhvr>
                                            <p:cTn id="8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7" name="beep.wav"/>
                                            </p:tgtEl>
                                          </p:cMediaNode>
                                        </p:audio>
                                      </p:subTnLst>
                                    </p:cTn>
                                  </p:par>
                                  <p:par>
                                    <p:cTn id="82" presetID="1" presetClass="exit" presetSubtype="0" fill="hold" grpId="1" nodeType="withEffect">
                                      <p:stCondLst>
                                        <p:cond delay="2000"/>
                                      </p:stCondLst>
                                      <p:childTnLst>
                                        <p:set>
                                          <p:cBhvr>
                                            <p:cTn id="83" dur="1" fill="hold">
                                              <p:stCondLst>
                                                <p:cond delay="0"/>
                                              </p:stCondLst>
                                            </p:cTn>
                                            <p:tgtEl>
                                              <p:spTgt spid="24"/>
                                            </p:tgtEl>
                                            <p:attrNameLst>
                                              <p:attrName>style.visibility</p:attrName>
                                            </p:attrNameLst>
                                          </p:cBhvr>
                                          <p:to>
                                            <p:strVal val="hidden"/>
                                          </p:to>
                                        </p:set>
                                      </p:childTnLst>
                                    </p:cTn>
                                  </p:par>
                                  <p:par>
                                    <p:cTn id="84" presetID="1" presetClass="entr" presetSubtype="0" fill="hold" grpId="0" nodeType="withEffect">
                                      <p:stCondLst>
                                        <p:cond delay="2000"/>
                                      </p:stCondLst>
                                      <p:childTnLst>
                                        <p:set>
                                          <p:cBhvr>
                                            <p:cTn id="8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par>
                                    <p:cTn id="86" presetID="1" presetClass="exit" presetSubtype="0" fill="hold" grpId="1" nodeType="withEffect">
                                      <p:stCondLst>
                                        <p:cond delay="3000"/>
                                      </p:stCondLst>
                                      <p:childTnLst>
                                        <p:set>
                                          <p:cBhvr>
                                            <p:cTn id="87" dur="1" fill="hold">
                                              <p:stCondLst>
                                                <p:cond delay="0"/>
                                              </p:stCondLst>
                                            </p:cTn>
                                            <p:tgtEl>
                                              <p:spTgt spid="25"/>
                                            </p:tgtEl>
                                            <p:attrNameLst>
                                              <p:attrName>style.visibility</p:attrName>
                                            </p:attrNameLst>
                                          </p:cBhvr>
                                          <p:to>
                                            <p:strVal val="hidden"/>
                                          </p:to>
                                        </p:set>
                                      </p:childTnLst>
                                    </p:cTn>
                                  </p:par>
                                  <p:par>
                                    <p:cTn id="88" presetID="1" presetClass="entr" presetSubtype="0" fill="hold" grpId="0" nodeType="withEffect">
                                      <p:stCondLst>
                                        <p:cond delay="3000"/>
                                      </p:stCondLst>
                                      <p:childTnLst>
                                        <p:set>
                                          <p:cBhvr>
                                            <p:cTn id="8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7" name="beep.wav"/>
                                            </p:tgtEl>
                                          </p:cMediaNode>
                                        </p:audio>
                                      </p:subTnLst>
                                    </p:cTn>
                                  </p:par>
                                  <p:par>
                                    <p:cTn id="90" presetID="1" presetClass="exit" presetSubtype="0" fill="hold" grpId="1" nodeType="withEffect">
                                      <p:stCondLst>
                                        <p:cond delay="4000"/>
                                      </p:stCondLst>
                                      <p:childTnLst>
                                        <p:set>
                                          <p:cBhvr>
                                            <p:cTn id="91" dur="1" fill="hold">
                                              <p:stCondLst>
                                                <p:cond delay="0"/>
                                              </p:stCondLst>
                                            </p:cTn>
                                            <p:tgtEl>
                                              <p:spTgt spid="26"/>
                                            </p:tgtEl>
                                            <p:attrNameLst>
                                              <p:attrName>style.visibility</p:attrName>
                                            </p:attrNameLst>
                                          </p:cBhvr>
                                          <p:to>
                                            <p:strVal val="hidden"/>
                                          </p:to>
                                        </p:set>
                                      </p:childTnLst>
                                    </p:cTn>
                                  </p:par>
                                  <p:par>
                                    <p:cTn id="92" presetID="1" presetClass="entr" presetSubtype="0" fill="hold" grpId="0" nodeType="withEffect">
                                      <p:stCondLst>
                                        <p:cond delay="4000"/>
                                      </p:stCondLst>
                                      <p:childTnLst>
                                        <p:set>
                                          <p:cBhvr>
                                            <p:cTn id="9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7" name="beep.wav"/>
                                            </p:tgtEl>
                                          </p:cMediaNode>
                                        </p:audio>
                                      </p:subTnLst>
                                    </p:cTn>
                                  </p:par>
                                  <p:par>
                                    <p:cTn id="94" presetID="1" presetClass="exit" presetSubtype="0" fill="hold" grpId="1" nodeType="withEffect">
                                      <p:stCondLst>
                                        <p:cond delay="5000"/>
                                      </p:stCondLst>
                                      <p:childTnLst>
                                        <p:set>
                                          <p:cBhvr>
                                            <p:cTn id="95" dur="1" fill="hold">
                                              <p:stCondLst>
                                                <p:cond delay="0"/>
                                              </p:stCondLst>
                                            </p:cTn>
                                            <p:tgtEl>
                                              <p:spTgt spid="27"/>
                                            </p:tgtEl>
                                            <p:attrNameLst>
                                              <p:attrName>style.visibility</p:attrName>
                                            </p:attrNameLst>
                                          </p:cBhvr>
                                          <p:to>
                                            <p:strVal val="hidden"/>
                                          </p:to>
                                        </p:set>
                                      </p:childTnLst>
                                    </p:cTn>
                                  </p:par>
                                  <p:par>
                                    <p:cTn id="96" presetID="1" presetClass="entr" presetSubtype="0" fill="hold" grpId="0" nodeType="withEffect">
                                      <p:stCondLst>
                                        <p:cond delay="5000"/>
                                      </p:stCondLst>
                                      <p:childTnLst>
                                        <p:set>
                                          <p:cBhvr>
                                            <p:cTn id="97"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8"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35"/>
                    </p:tgtEl>
                  </p:cMediaNode>
                </p:audio>
              </p:childTnLst>
            </p:cTn>
          </p:par>
        </p:tnLst>
        <p:bldLst>
          <p:bldP spid="2" grpId="0" animBg="1"/>
          <p:bldP spid="5" grpId="0"/>
          <p:bldP spid="6" grpId="0"/>
          <p:bldP spid="12" grpId="0" animBg="1"/>
          <p:bldP spid="13" grpId="0" animBg="1"/>
          <p:bldP spid="16" grpId="0" animBg="1"/>
          <p:bldP spid="17" grpId="0"/>
          <p:bldP spid="18" grpId="0"/>
          <p:bldP spid="19" grpId="0"/>
          <p:bldP spid="20" grpId="0" animBg="1"/>
          <p:bldP spid="21" grpId="0" animBg="1"/>
          <p:bldP spid="22" grpId="0" animBg="1"/>
          <p:bldP spid="23" grpId="0"/>
          <p:bldP spid="23" grpId="1"/>
          <p:bldP spid="24" grpId="0"/>
          <p:bldP spid="24" grpId="1"/>
          <p:bldP spid="25" grpId="0"/>
          <p:bldP spid="25" grpId="1"/>
          <p:bldP spid="26" grpId="0"/>
          <p:bldP spid="26" grpId="1"/>
          <p:bldP spid="27" grpId="0"/>
          <p:bldP spid="27" grpId="1"/>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anim calcmode="lin" valueType="num">
                                          <p:cBhvr>
                                            <p:cTn id="18"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6"/>
                                            </p:tgtEl>
                                          </p:cBhvr>
                                        </p:animEffect>
                                      </p:childTnLst>
                                    </p:cTn>
                                  </p:par>
                                  <p:par>
                                    <p:cTn id="21" presetID="2" presetClass="entr" presetSubtype="2"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1+#ppt_w/2"/>
                                              </p:val>
                                            </p:tav>
                                            <p:tav tm="100000">
                                              <p:val>
                                                <p:strVal val="#ppt_x"/>
                                              </p:val>
                                            </p:tav>
                                          </p:tavLst>
                                        </p:anim>
                                        <p:anim calcmode="lin" valueType="num">
                                          <p:cBhvr additive="base">
                                            <p:cTn id="24" dur="7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250"/>
                                </p:stCondLst>
                                <p:childTnLst>
                                  <p:par>
                                    <p:cTn id="26" presetID="42"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anim calcmode="lin" valueType="num">
                                          <p:cBhvr>
                                            <p:cTn id="29" dur="500" fill="hold"/>
                                            <p:tgtEl>
                                              <p:spTgt spid="5"/>
                                            </p:tgtEl>
                                            <p:attrNameLst>
                                              <p:attrName>ppt_x</p:attrName>
                                            </p:attrNameLst>
                                          </p:cBhvr>
                                          <p:tavLst>
                                            <p:tav tm="0">
                                              <p:val>
                                                <p:strVal val="#ppt_x"/>
                                              </p:val>
                                            </p:tav>
                                            <p:tav tm="100000">
                                              <p:val>
                                                <p:strVal val="#ppt_x"/>
                                              </p:val>
                                            </p:tav>
                                          </p:tavLst>
                                        </p:anim>
                                        <p:anim calcmode="lin" valueType="num">
                                          <p:cBhvr>
                                            <p:cTn id="30" dur="500" fill="hold"/>
                                            <p:tgtEl>
                                              <p:spTgt spid="5"/>
                                            </p:tgtEl>
                                            <p:attrNameLst>
                                              <p:attrName>ppt_y</p:attrName>
                                            </p:attrNameLst>
                                          </p:cBhvr>
                                          <p:tavLst>
                                            <p:tav tm="0">
                                              <p:val>
                                                <p:strVal val="#ppt_y+.1"/>
                                              </p:val>
                                            </p:tav>
                                            <p:tav tm="100000">
                                              <p:val>
                                                <p:strVal val="#ppt_y"/>
                                              </p:val>
                                            </p:tav>
                                          </p:tavLst>
                                        </p:anim>
                                      </p:childTnLst>
                                    </p:cTn>
                                  </p:par>
                                  <p:par>
                                    <p:cTn id="31" presetID="35" presetClass="path" presetSubtype="0" decel="100000" fill="hold" nodeType="withEffect">
                                      <p:stCondLst>
                                        <p:cond delay="0"/>
                                      </p:stCondLst>
                                      <p:childTnLst>
                                        <p:animMotion origin="layout" path="M 1.04167E-6 -2.22222E-6 L -0.9931 -2.22222E-6 " pathEditMode="relative" rAng="0" ptsTypes="AA">
                                          <p:cBhvr>
                                            <p:cTn id="32" dur="3000" fill="hold"/>
                                            <p:tgtEl>
                                              <p:spTgt spid="3"/>
                                            </p:tgtEl>
                                            <p:attrNameLst>
                                              <p:attrName>ppt_x</p:attrName>
                                              <p:attrName>ppt_y</p:attrName>
                                            </p:attrNameLst>
                                          </p:cBhvr>
                                          <p:rCtr x="-49661" y="0"/>
                                        </p:animMotion>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750" fill="hold"/>
                                            <p:tgtEl>
                                              <p:spTgt spid="13"/>
                                            </p:tgtEl>
                                            <p:attrNameLst>
                                              <p:attrName>ppt_w</p:attrName>
                                            </p:attrNameLst>
                                          </p:cBhvr>
                                          <p:tavLst>
                                            <p:tav tm="0">
                                              <p:val>
                                                <p:fltVal val="0"/>
                                              </p:val>
                                            </p:tav>
                                            <p:tav tm="100000">
                                              <p:val>
                                                <p:strVal val="#ppt_w"/>
                                              </p:val>
                                            </p:tav>
                                          </p:tavLst>
                                        </p:anim>
                                        <p:anim calcmode="lin" valueType="num">
                                          <p:cBhvr>
                                            <p:cTn id="38" dur="750" fill="hold"/>
                                            <p:tgtEl>
                                              <p:spTgt spid="13"/>
                                            </p:tgtEl>
                                            <p:attrNameLst>
                                              <p:attrName>ppt_h</p:attrName>
                                            </p:attrNameLst>
                                          </p:cBhvr>
                                          <p:tavLst>
                                            <p:tav tm="0">
                                              <p:val>
                                                <p:fltVal val="0"/>
                                              </p:val>
                                            </p:tav>
                                            <p:tav tm="100000">
                                              <p:val>
                                                <p:strVal val="#ppt_h"/>
                                              </p:val>
                                            </p:tav>
                                          </p:tavLst>
                                        </p:anim>
                                        <p:anim calcmode="lin" valueType="num">
                                          <p:cBhvr>
                                            <p:cTn id="39" dur="750" fill="hold"/>
                                            <p:tgtEl>
                                              <p:spTgt spid="13"/>
                                            </p:tgtEl>
                                            <p:attrNameLst>
                                              <p:attrName>style.rotation</p:attrName>
                                            </p:attrNameLst>
                                          </p:cBhvr>
                                          <p:tavLst>
                                            <p:tav tm="0">
                                              <p:val>
                                                <p:fltVal val="360"/>
                                              </p:val>
                                            </p:tav>
                                            <p:tav tm="100000">
                                              <p:val>
                                                <p:fltVal val="0"/>
                                              </p:val>
                                            </p:tav>
                                          </p:tavLst>
                                        </p:anim>
                                        <p:animEffect transition="in" filter="fade">
                                          <p:cBhvr>
                                            <p:cTn id="40" dur="750"/>
                                            <p:tgtEl>
                                              <p:spTgt spid="13"/>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par>
                              <p:cTn id="44" fill="hold">
                                <p:stCondLst>
                                  <p:cond delay="750"/>
                                </p:stCondLst>
                                <p:childTnLst>
                                  <p:par>
                                    <p:cTn id="45" presetID="49" presetClass="entr" presetSubtype="0" decel="10000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750" fill="hold"/>
                                            <p:tgtEl>
                                              <p:spTgt spid="16"/>
                                            </p:tgtEl>
                                            <p:attrNameLst>
                                              <p:attrName>ppt_w</p:attrName>
                                            </p:attrNameLst>
                                          </p:cBhvr>
                                          <p:tavLst>
                                            <p:tav tm="0">
                                              <p:val>
                                                <p:fltVal val="0"/>
                                              </p:val>
                                            </p:tav>
                                            <p:tav tm="100000">
                                              <p:val>
                                                <p:strVal val="#ppt_w"/>
                                              </p:val>
                                            </p:tav>
                                          </p:tavLst>
                                        </p:anim>
                                        <p:anim calcmode="lin" valueType="num">
                                          <p:cBhvr>
                                            <p:cTn id="48" dur="750" fill="hold"/>
                                            <p:tgtEl>
                                              <p:spTgt spid="16"/>
                                            </p:tgtEl>
                                            <p:attrNameLst>
                                              <p:attrName>ppt_h</p:attrName>
                                            </p:attrNameLst>
                                          </p:cBhvr>
                                          <p:tavLst>
                                            <p:tav tm="0">
                                              <p:val>
                                                <p:fltVal val="0"/>
                                              </p:val>
                                            </p:tav>
                                            <p:tav tm="100000">
                                              <p:val>
                                                <p:strVal val="#ppt_h"/>
                                              </p:val>
                                            </p:tav>
                                          </p:tavLst>
                                        </p:anim>
                                        <p:anim calcmode="lin" valueType="num">
                                          <p:cBhvr>
                                            <p:cTn id="49" dur="750" fill="hold"/>
                                            <p:tgtEl>
                                              <p:spTgt spid="16"/>
                                            </p:tgtEl>
                                            <p:attrNameLst>
                                              <p:attrName>style.rotation</p:attrName>
                                            </p:attrNameLst>
                                          </p:cBhvr>
                                          <p:tavLst>
                                            <p:tav tm="0">
                                              <p:val>
                                                <p:fltVal val="360"/>
                                              </p:val>
                                            </p:tav>
                                            <p:tav tm="100000">
                                              <p:val>
                                                <p:fltVal val="0"/>
                                              </p:val>
                                            </p:tav>
                                          </p:tavLst>
                                        </p:anim>
                                        <p:animEffect transition="in" filter="fade">
                                          <p:cBhvr>
                                            <p:cTn id="50" dur="750"/>
                                            <p:tgtEl>
                                              <p:spTgt spid="16"/>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750"/>
                                            <p:tgtEl>
                                              <p:spTgt spid="18"/>
                                            </p:tgtEl>
                                          </p:cBhvr>
                                        </p:animEffect>
                                      </p:childTnLst>
                                    </p:cTn>
                                  </p:par>
                                </p:childTnLst>
                              </p:cTn>
                            </p:par>
                            <p:par>
                              <p:cTn id="54" fill="hold">
                                <p:stCondLst>
                                  <p:cond delay="1500"/>
                                </p:stCondLst>
                                <p:childTnLst>
                                  <p:par>
                                    <p:cTn id="55" presetID="49" presetClass="entr" presetSubtype="0" decel="100000"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750" fill="hold"/>
                                            <p:tgtEl>
                                              <p:spTgt spid="12"/>
                                            </p:tgtEl>
                                            <p:attrNameLst>
                                              <p:attrName>ppt_w</p:attrName>
                                            </p:attrNameLst>
                                          </p:cBhvr>
                                          <p:tavLst>
                                            <p:tav tm="0">
                                              <p:val>
                                                <p:fltVal val="0"/>
                                              </p:val>
                                            </p:tav>
                                            <p:tav tm="100000">
                                              <p:val>
                                                <p:strVal val="#ppt_w"/>
                                              </p:val>
                                            </p:tav>
                                          </p:tavLst>
                                        </p:anim>
                                        <p:anim calcmode="lin" valueType="num">
                                          <p:cBhvr>
                                            <p:cTn id="58" dur="750" fill="hold"/>
                                            <p:tgtEl>
                                              <p:spTgt spid="12"/>
                                            </p:tgtEl>
                                            <p:attrNameLst>
                                              <p:attrName>ppt_h</p:attrName>
                                            </p:attrNameLst>
                                          </p:cBhvr>
                                          <p:tavLst>
                                            <p:tav tm="0">
                                              <p:val>
                                                <p:fltVal val="0"/>
                                              </p:val>
                                            </p:tav>
                                            <p:tav tm="100000">
                                              <p:val>
                                                <p:strVal val="#ppt_h"/>
                                              </p:val>
                                            </p:tav>
                                          </p:tavLst>
                                        </p:anim>
                                        <p:anim calcmode="lin" valueType="num">
                                          <p:cBhvr>
                                            <p:cTn id="59" dur="750" fill="hold"/>
                                            <p:tgtEl>
                                              <p:spTgt spid="12"/>
                                            </p:tgtEl>
                                            <p:attrNameLst>
                                              <p:attrName>style.rotation</p:attrName>
                                            </p:attrNameLst>
                                          </p:cBhvr>
                                          <p:tavLst>
                                            <p:tav tm="0">
                                              <p:val>
                                                <p:fltVal val="360"/>
                                              </p:val>
                                            </p:tav>
                                            <p:tav tm="100000">
                                              <p:val>
                                                <p:fltVal val="0"/>
                                              </p:val>
                                            </p:tav>
                                          </p:tavLst>
                                        </p:anim>
                                        <p:animEffect transition="in" filter="fade">
                                          <p:cBhvr>
                                            <p:cTn id="60" dur="750"/>
                                            <p:tgtEl>
                                              <p:spTgt spid="12"/>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up)">
                                          <p:cBhvr>
                                            <p:cTn id="63" dur="75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repeatCount="5000"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heel(1)">
                                          <p:cBhvr>
                                            <p:cTn id="68" dur="1000"/>
                                            <p:tgtEl>
                                              <p:spTgt spid="20"/>
                                            </p:tgtEl>
                                          </p:cBhvr>
                                        </p:animEffect>
                                      </p:childTnLst>
                                    </p:cTn>
                                  </p:par>
                                  <p:par>
                                    <p:cTn id="69" presetID="9" presetClass="exit" presetSubtype="0" fill="hold" nodeType="withEffect">
                                      <p:stCondLst>
                                        <p:cond delay="0"/>
                                      </p:stCondLst>
                                      <p:childTnLst>
                                        <p:animEffect transition="out" filter="dissolv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 presetClass="entr" presetSubtype="0"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13" name="beep.wav"/>
                                            </p:tgtEl>
                                          </p:cMediaNode>
                                        </p:audio>
                                      </p:subTnLst>
                                    </p:cTn>
                                  </p:par>
                                  <p:par>
                                    <p:cTn id="78" presetID="1" presetClass="exit" presetSubtype="0" fill="hold" grpId="1" nodeType="withEffect">
                                      <p:stCondLst>
                                        <p:cond delay="1000"/>
                                      </p:stCondLst>
                                      <p:childTnLst>
                                        <p:set>
                                          <p:cBhvr>
                                            <p:cTn id="79" dur="1" fill="hold">
                                              <p:stCondLst>
                                                <p:cond delay="0"/>
                                              </p:stCondLst>
                                            </p:cTn>
                                            <p:tgtEl>
                                              <p:spTgt spid="23"/>
                                            </p:tgtEl>
                                            <p:attrNameLst>
                                              <p:attrName>style.visibility</p:attrName>
                                            </p:attrNameLst>
                                          </p:cBhvr>
                                          <p:to>
                                            <p:strVal val="hidden"/>
                                          </p:to>
                                        </p:set>
                                      </p:childTnLst>
                                    </p:cTn>
                                  </p:par>
                                  <p:par>
                                    <p:cTn id="80" presetID="1" presetClass="entr" presetSubtype="0" fill="hold" grpId="0" nodeType="withEffect">
                                      <p:stCondLst>
                                        <p:cond delay="1000"/>
                                      </p:stCondLst>
                                      <p:childTnLst>
                                        <p:set>
                                          <p:cBhvr>
                                            <p:cTn id="8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13" name="beep.wav"/>
                                            </p:tgtEl>
                                          </p:cMediaNode>
                                        </p:audio>
                                      </p:subTnLst>
                                    </p:cTn>
                                  </p:par>
                                  <p:par>
                                    <p:cTn id="82" presetID="1" presetClass="exit" presetSubtype="0" fill="hold" grpId="1" nodeType="withEffect">
                                      <p:stCondLst>
                                        <p:cond delay="2000"/>
                                      </p:stCondLst>
                                      <p:childTnLst>
                                        <p:set>
                                          <p:cBhvr>
                                            <p:cTn id="83" dur="1" fill="hold">
                                              <p:stCondLst>
                                                <p:cond delay="0"/>
                                              </p:stCondLst>
                                            </p:cTn>
                                            <p:tgtEl>
                                              <p:spTgt spid="24"/>
                                            </p:tgtEl>
                                            <p:attrNameLst>
                                              <p:attrName>style.visibility</p:attrName>
                                            </p:attrNameLst>
                                          </p:cBhvr>
                                          <p:to>
                                            <p:strVal val="hidden"/>
                                          </p:to>
                                        </p:set>
                                      </p:childTnLst>
                                    </p:cTn>
                                  </p:par>
                                  <p:par>
                                    <p:cTn id="84" presetID="1" presetClass="entr" presetSubtype="0" fill="hold" grpId="0" nodeType="withEffect">
                                      <p:stCondLst>
                                        <p:cond delay="2000"/>
                                      </p:stCondLst>
                                      <p:childTnLst>
                                        <p:set>
                                          <p:cBhvr>
                                            <p:cTn id="8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13" name="beep.wav"/>
                                            </p:tgtEl>
                                          </p:cMediaNode>
                                        </p:audio>
                                      </p:subTnLst>
                                    </p:cTn>
                                  </p:par>
                                  <p:par>
                                    <p:cTn id="86" presetID="1" presetClass="exit" presetSubtype="0" fill="hold" grpId="1" nodeType="withEffect">
                                      <p:stCondLst>
                                        <p:cond delay="3000"/>
                                      </p:stCondLst>
                                      <p:childTnLst>
                                        <p:set>
                                          <p:cBhvr>
                                            <p:cTn id="87" dur="1" fill="hold">
                                              <p:stCondLst>
                                                <p:cond delay="0"/>
                                              </p:stCondLst>
                                            </p:cTn>
                                            <p:tgtEl>
                                              <p:spTgt spid="25"/>
                                            </p:tgtEl>
                                            <p:attrNameLst>
                                              <p:attrName>style.visibility</p:attrName>
                                            </p:attrNameLst>
                                          </p:cBhvr>
                                          <p:to>
                                            <p:strVal val="hidden"/>
                                          </p:to>
                                        </p:set>
                                      </p:childTnLst>
                                    </p:cTn>
                                  </p:par>
                                  <p:par>
                                    <p:cTn id="88" presetID="1" presetClass="entr" presetSubtype="0" fill="hold" grpId="0" nodeType="withEffect">
                                      <p:stCondLst>
                                        <p:cond delay="3000"/>
                                      </p:stCondLst>
                                      <p:childTnLst>
                                        <p:set>
                                          <p:cBhvr>
                                            <p:cTn id="8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13" name="beep.wav"/>
                                            </p:tgtEl>
                                          </p:cMediaNode>
                                        </p:audio>
                                      </p:subTnLst>
                                    </p:cTn>
                                  </p:par>
                                  <p:par>
                                    <p:cTn id="90" presetID="1" presetClass="exit" presetSubtype="0" fill="hold" grpId="1" nodeType="withEffect">
                                      <p:stCondLst>
                                        <p:cond delay="4000"/>
                                      </p:stCondLst>
                                      <p:childTnLst>
                                        <p:set>
                                          <p:cBhvr>
                                            <p:cTn id="91" dur="1" fill="hold">
                                              <p:stCondLst>
                                                <p:cond delay="0"/>
                                              </p:stCondLst>
                                            </p:cTn>
                                            <p:tgtEl>
                                              <p:spTgt spid="26"/>
                                            </p:tgtEl>
                                            <p:attrNameLst>
                                              <p:attrName>style.visibility</p:attrName>
                                            </p:attrNameLst>
                                          </p:cBhvr>
                                          <p:to>
                                            <p:strVal val="hidden"/>
                                          </p:to>
                                        </p:set>
                                      </p:childTnLst>
                                    </p:cTn>
                                  </p:par>
                                  <p:par>
                                    <p:cTn id="92" presetID="1" presetClass="entr" presetSubtype="0" fill="hold" grpId="0" nodeType="withEffect">
                                      <p:stCondLst>
                                        <p:cond delay="4000"/>
                                      </p:stCondLst>
                                      <p:childTnLst>
                                        <p:set>
                                          <p:cBhvr>
                                            <p:cTn id="9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13" name="beep.wav"/>
                                            </p:tgtEl>
                                          </p:cMediaNode>
                                        </p:audio>
                                      </p:subTnLst>
                                    </p:cTn>
                                  </p:par>
                                  <p:par>
                                    <p:cTn id="94" presetID="1" presetClass="exit" presetSubtype="0" fill="hold" grpId="1" nodeType="withEffect">
                                      <p:stCondLst>
                                        <p:cond delay="5000"/>
                                      </p:stCondLst>
                                      <p:childTnLst>
                                        <p:set>
                                          <p:cBhvr>
                                            <p:cTn id="95" dur="1" fill="hold">
                                              <p:stCondLst>
                                                <p:cond delay="0"/>
                                              </p:stCondLst>
                                            </p:cTn>
                                            <p:tgtEl>
                                              <p:spTgt spid="27"/>
                                            </p:tgtEl>
                                            <p:attrNameLst>
                                              <p:attrName>style.visibility</p:attrName>
                                            </p:attrNameLst>
                                          </p:cBhvr>
                                          <p:to>
                                            <p:strVal val="hidden"/>
                                          </p:to>
                                        </p:set>
                                      </p:childTnLst>
                                    </p:cTn>
                                  </p:par>
                                  <p:par>
                                    <p:cTn id="96" presetID="1" presetClass="entr" presetSubtype="0" fill="hold" grpId="0" nodeType="withEffect">
                                      <p:stCondLst>
                                        <p:cond delay="5000"/>
                                      </p:stCondLst>
                                      <p:childTnLst>
                                        <p:set>
                                          <p:cBhvr>
                                            <p:cTn id="97"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1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98" fill="hold" display="0">
                      <p:stCondLst>
                        <p:cond delay="indefinite"/>
                      </p:stCondLst>
                      <p:endCondLst>
                        <p:cond evt="onStopAudio" delay="0">
                          <p:tgtEl>
                            <p:sldTgt/>
                          </p:tgtEl>
                        </p:cond>
                      </p:endCondLst>
                    </p:cTn>
                    <p:tgtEl>
                      <p:spTgt spid="35"/>
                    </p:tgtEl>
                  </p:cMediaNode>
                </p:video>
              </p:childTnLst>
            </p:cTn>
          </p:par>
        </p:tnLst>
        <p:bldLst>
          <p:bldP spid="2" grpId="0" animBg="1"/>
          <p:bldP spid="5" grpId="0"/>
          <p:bldP spid="6" grpId="0"/>
          <p:bldP spid="12" grpId="0" animBg="1"/>
          <p:bldP spid="13" grpId="0" animBg="1"/>
          <p:bldP spid="16" grpId="0" animBg="1"/>
          <p:bldP spid="17" grpId="0"/>
          <p:bldP spid="18" grpId="0"/>
          <p:bldP spid="19" grpId="0"/>
          <p:bldP spid="20" grpId="0" animBg="1"/>
          <p:bldP spid="21" grpId="0" animBg="1"/>
          <p:bldP spid="22" grpId="0" animBg="1"/>
          <p:bldP spid="23" grpId="0"/>
          <p:bldP spid="23" grpId="1"/>
          <p:bldP spid="24" grpId="0"/>
          <p:bldP spid="24" grpId="1"/>
          <p:bldP spid="25" grpId="0"/>
          <p:bldP spid="25" grpId="1"/>
          <p:bldP spid="26" grpId="0"/>
          <p:bldP spid="26" grpId="1"/>
          <p:bldP spid="27" grpId="0"/>
          <p:bldP spid="27" grpId="1"/>
          <p:bldP spid="28"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F9747551-6A72-403E-818E-D51F3DF39604}"/>
              </a:ext>
            </a:extLst>
          </p:cNvPr>
          <p:cNvSpPr/>
          <p:nvPr/>
        </p:nvSpPr>
        <p:spPr bwMode="auto">
          <a:xfrm>
            <a:off x="3329501" y="192287"/>
            <a:ext cx="8667408" cy="2785059"/>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3F3F3F"/>
              </a:solidFill>
              <a:effectLst/>
              <a:uLnTx/>
              <a:uFillTx/>
              <a:latin typeface="Times New Roman" pitchFamily="18" charset="0"/>
              <a:ea typeface="Microsoft YaHei"/>
              <a:cs typeface="Times New Roman" pitchFamily="18" charset="0"/>
              <a:sym typeface="+mn-lt"/>
            </a:endParaRPr>
          </a:p>
        </p:txBody>
      </p:sp>
      <p:sp>
        <p:nvSpPr>
          <p:cNvPr id="5" name="3">
            <a:extLst>
              <a:ext uri="{FF2B5EF4-FFF2-40B4-BE49-F238E27FC236}">
                <a16:creationId xmlns:a16="http://schemas.microsoft.com/office/drawing/2014/main" id="{C6DA743E-F3AA-426C-BB01-09E7A6497D47}"/>
              </a:ext>
            </a:extLst>
          </p:cNvPr>
          <p:cNvSpPr txBox="1"/>
          <p:nvPr/>
        </p:nvSpPr>
        <p:spPr>
          <a:xfrm>
            <a:off x="3064991" y="1646070"/>
            <a:ext cx="8825238"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Trong</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các</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câu</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dưới</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đây</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câu</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nào</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không</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giới</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thiệu</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về</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một</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cây</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cụ</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thể</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a:t>
            </a:r>
            <a:endParaRPr kumimoji="0" lang="zh-CN" altLang="en-US"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endParaRPr>
          </a:p>
        </p:txBody>
      </p:sp>
      <p:sp>
        <p:nvSpPr>
          <p:cNvPr id="6" name="4">
            <a:extLst>
              <a:ext uri="{FF2B5EF4-FFF2-40B4-BE49-F238E27FC236}">
                <a16:creationId xmlns:a16="http://schemas.microsoft.com/office/drawing/2014/main" id="{1272ED95-48AC-462E-8944-AD4DE919F142}"/>
              </a:ext>
            </a:extLst>
          </p:cNvPr>
          <p:cNvSpPr txBox="1"/>
          <p:nvPr/>
        </p:nvSpPr>
        <p:spPr>
          <a:xfrm>
            <a:off x="4353718" y="-757031"/>
            <a:ext cx="1467068" cy="31700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0" b="0" i="1" u="none" strike="noStrike" kern="1200" cap="none" spc="0" normalizeH="0" baseline="0" noProof="0">
                <a:ln w="0">
                  <a:noFill/>
                </a:ln>
                <a:solidFill>
                  <a:srgbClr val="FF4A11"/>
                </a:solidFill>
                <a:effectLst/>
                <a:uLnTx/>
                <a:uFillTx/>
                <a:latin typeface="Times New Roman" pitchFamily="18" charset="0"/>
                <a:ea typeface="Microsoft YaHei"/>
                <a:cs typeface="Times New Roman" pitchFamily="18" charset="0"/>
                <a:sym typeface="+mn-lt"/>
              </a:rPr>
              <a:t>4</a:t>
            </a:r>
            <a:endParaRPr kumimoji="0" lang="zh-CN" altLang="en-US" sz="20000" b="0" i="1" u="none" strike="noStrike" kern="1200" cap="none" spc="0" normalizeH="0" baseline="0" noProof="0">
              <a:ln w="0">
                <a:noFill/>
              </a:ln>
              <a:solidFill>
                <a:srgbClr val="FF4A11"/>
              </a:solidFill>
              <a:effectLst/>
              <a:uLnTx/>
              <a:uFillTx/>
              <a:latin typeface="Times New Roman" pitchFamily="18" charset="0"/>
              <a:ea typeface="Microsoft YaHei"/>
              <a:cs typeface="Times New Roman" pitchFamily="18" charset="0"/>
              <a:sym typeface="+mn-lt"/>
            </a:endParaRPr>
          </a:p>
        </p:txBody>
      </p:sp>
      <p:pic>
        <p:nvPicPr>
          <p:cNvPr id="9" name="12">
            <a:extLst>
              <a:ext uri="{FF2B5EF4-FFF2-40B4-BE49-F238E27FC236}">
                <a16:creationId xmlns:a16="http://schemas.microsoft.com/office/drawing/2014/main" id="{62F2EB6A-416D-47CE-98E4-CBEAA8C59B70}"/>
              </a:ext>
            </a:extLst>
          </p:cNvPr>
          <p:cNvPicPr>
            <a:picLocks noChangeAspect="1"/>
          </p:cNvPicPr>
          <p:nvPr/>
        </p:nvPicPr>
        <p:blipFill>
          <a:blip r:embed="rId7">
            <a:lum contrast="20000"/>
          </a:blip>
          <a:stretch>
            <a:fillRect/>
          </a:stretch>
        </p:blipFill>
        <p:spPr>
          <a:xfrm flipH="1">
            <a:off x="5844066" y="469400"/>
            <a:ext cx="2548081" cy="944997"/>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id="{7B5AC144-6C68-4FB5-A8F7-E3916E080284}"/>
              </a:ext>
            </a:extLst>
          </p:cNvPr>
          <p:cNvGrpSpPr/>
          <p:nvPr/>
        </p:nvGrpSpPr>
        <p:grpSpPr>
          <a:xfrm>
            <a:off x="-330564" y="6468838"/>
            <a:ext cx="24876379" cy="396420"/>
            <a:chOff x="-330564" y="6468838"/>
            <a:chExt cx="24876379" cy="396420"/>
          </a:xfrm>
        </p:grpSpPr>
        <p:pic>
          <p:nvPicPr>
            <p:cNvPr id="7" name="5">
              <a:extLst>
                <a:ext uri="{FF2B5EF4-FFF2-40B4-BE49-F238E27FC236}">
                  <a16:creationId xmlns:a16="http://schemas.microsoft.com/office/drawing/2014/main" id="{4F4B1946-E4A2-4B6D-B5B7-F3B6FA47C6C7}"/>
                </a:ext>
              </a:extLst>
            </p:cNvPr>
            <p:cNvPicPr>
              <a:picLocks noChangeAspect="1"/>
            </p:cNvPicPr>
            <p:nvPr/>
          </p:nvPicPr>
          <p:blipFill rotWithShape="1">
            <a:blip r:embed="rId8">
              <a:lum contrast="20000"/>
            </a:blip>
            <a:srcRect b="83242"/>
            <a:stretch>
              <a:fillRect/>
            </a:stretch>
          </p:blipFill>
          <p:spPr>
            <a:xfrm>
              <a:off x="-330564" y="6468838"/>
              <a:ext cx="12600000" cy="396420"/>
            </a:xfrm>
            <a:prstGeom prst="rect">
              <a:avLst/>
            </a:prstGeom>
            <a:effectLst>
              <a:outerShdw blurRad="63500" sx="102000" sy="102000" algn="ctr" rotWithShape="0">
                <a:prstClr val="black">
                  <a:alpha val="40000"/>
                </a:prstClr>
              </a:outerShdw>
            </a:effectLst>
          </p:spPr>
        </p:pic>
        <p:pic>
          <p:nvPicPr>
            <p:cNvPr id="11" name="5">
              <a:extLst>
                <a:ext uri="{FF2B5EF4-FFF2-40B4-BE49-F238E27FC236}">
                  <a16:creationId xmlns:a16="http://schemas.microsoft.com/office/drawing/2014/main" id="{E8D5A628-64E3-4026-A0AB-F497A13CB229}"/>
                </a:ext>
              </a:extLst>
            </p:cNvPr>
            <p:cNvPicPr>
              <a:picLocks noChangeAspect="1"/>
            </p:cNvPicPr>
            <p:nvPr/>
          </p:nvPicPr>
          <p:blipFill rotWithShape="1">
            <a:blip r:embed="rId8">
              <a:lum contrast="20000"/>
            </a:blip>
            <a:srcRect b="83242"/>
            <a:stretch>
              <a:fillRect/>
            </a:stretch>
          </p:blipFill>
          <p:spPr>
            <a:xfrm>
              <a:off x="11945815" y="6468838"/>
              <a:ext cx="12600000" cy="396420"/>
            </a:xfrm>
            <a:prstGeom prst="rect">
              <a:avLst/>
            </a:prstGeom>
            <a:effectLst>
              <a:outerShdw blurRad="63500" sx="102000" sy="102000" algn="ctr" rotWithShape="0">
                <a:prstClr val="black">
                  <a:alpha val="40000"/>
                </a:prstClr>
              </a:outerShdw>
            </a:effectLst>
          </p:spPr>
        </p:pic>
      </p:grpSp>
      <p:sp>
        <p:nvSpPr>
          <p:cNvPr id="12" name="MH_SubTitle_1">
            <a:extLst>
              <a:ext uri="{FF2B5EF4-FFF2-40B4-BE49-F238E27FC236}">
                <a16:creationId xmlns:a16="http://schemas.microsoft.com/office/drawing/2014/main" id="{830B889C-BF7A-4FFD-8972-3A3D7448758A}"/>
              </a:ext>
            </a:extLst>
          </p:cNvPr>
          <p:cNvSpPr>
            <a:spLocks/>
          </p:cNvSpPr>
          <p:nvPr>
            <p:custDataLst>
              <p:tags r:id="rId1"/>
            </p:custDataLst>
          </p:nvPr>
        </p:nvSpPr>
        <p:spPr bwMode="auto">
          <a:xfrm>
            <a:off x="1632074" y="3975515"/>
            <a:ext cx="1238766" cy="118921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8C5DAF"/>
          </a:solidFill>
          <a:ln w="38100">
            <a:solidFill>
              <a:srgbClr val="FFFFFF"/>
            </a:solidFill>
          </a:ln>
          <a:effectLst>
            <a:outerShdw blurRad="76200" dist="38100" dir="2700000" algn="tl" rotWithShape="0">
              <a:prstClr val="black">
                <a:alpha val="25000"/>
              </a:prstClr>
            </a:outerShdw>
          </a:effectLst>
        </p:spPr>
        <p:txBody>
          <a:bodyPr wrap="square" anchor="ctr">
            <a:noAutofit/>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sym typeface="+mn-lt"/>
              </a:rPr>
              <a:t>C</a:t>
            </a:r>
            <a:endParaRPr kumimoji="0" lang="zh-CN" altLang="en-US" sz="48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sym typeface="+mn-lt"/>
            </a:endParaRPr>
          </a:p>
        </p:txBody>
      </p:sp>
      <p:sp>
        <p:nvSpPr>
          <p:cNvPr id="13" name="MH_SubTitle_2">
            <a:extLst>
              <a:ext uri="{FF2B5EF4-FFF2-40B4-BE49-F238E27FC236}">
                <a16:creationId xmlns:a16="http://schemas.microsoft.com/office/drawing/2014/main" id="{4EFC8CC3-0AC7-49EC-9995-B198CFF2207F}"/>
              </a:ext>
            </a:extLst>
          </p:cNvPr>
          <p:cNvSpPr>
            <a:spLocks/>
          </p:cNvSpPr>
          <p:nvPr>
            <p:custDataLst>
              <p:tags r:id="rId2"/>
            </p:custDataLst>
          </p:nvPr>
        </p:nvSpPr>
        <p:spPr bwMode="auto">
          <a:xfrm>
            <a:off x="85679" y="6930165"/>
            <a:ext cx="1215891" cy="118921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E46B62"/>
          </a:solidFill>
          <a:ln w="38100">
            <a:solidFill>
              <a:srgbClr val="FFFF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150" normalizeH="0" baseline="0" noProof="0">
                <a:ln>
                  <a:noFill/>
                </a:ln>
                <a:solidFill>
                  <a:prstClr val="white"/>
                </a:solidFill>
                <a:effectLst/>
                <a:uLnTx/>
                <a:uFillTx/>
                <a:latin typeface="Times New Roman" pitchFamily="18" charset="0"/>
                <a:ea typeface="Microsoft YaHei"/>
                <a:cs typeface="Times New Roman" pitchFamily="18" charset="0"/>
                <a:sym typeface="+mn-lt"/>
              </a:rPr>
              <a:t>A</a:t>
            </a:r>
            <a:endParaRPr kumimoji="0" lang="zh-CN" altLang="en-US" sz="4800" b="1" i="0" u="none" strike="noStrike" kern="1200" cap="none" spc="-150" normalizeH="0" baseline="0" noProof="0">
              <a:ln>
                <a:noFill/>
              </a:ln>
              <a:solidFill>
                <a:prstClr val="white"/>
              </a:solidFill>
              <a:effectLst/>
              <a:uLnTx/>
              <a:uFillTx/>
              <a:latin typeface="Times New Roman" pitchFamily="18" charset="0"/>
              <a:ea typeface="Microsoft YaHei"/>
              <a:cs typeface="Times New Roman" pitchFamily="18" charset="0"/>
              <a:sym typeface="+mn-lt"/>
            </a:endParaRPr>
          </a:p>
        </p:txBody>
      </p:sp>
      <p:sp>
        <p:nvSpPr>
          <p:cNvPr id="16" name="MH_SubTitle_1">
            <a:extLst>
              <a:ext uri="{FF2B5EF4-FFF2-40B4-BE49-F238E27FC236}">
                <a16:creationId xmlns:a16="http://schemas.microsoft.com/office/drawing/2014/main" id="{4BEE9D2E-EE94-42BB-8471-D602B1D3BABF}"/>
              </a:ext>
            </a:extLst>
          </p:cNvPr>
          <p:cNvSpPr>
            <a:spLocks/>
          </p:cNvSpPr>
          <p:nvPr>
            <p:custDataLst>
              <p:tags r:id="rId3"/>
            </p:custDataLst>
          </p:nvPr>
        </p:nvSpPr>
        <p:spPr bwMode="auto">
          <a:xfrm>
            <a:off x="74241" y="8116465"/>
            <a:ext cx="1238766" cy="118921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3A196"/>
          </a:solidFill>
          <a:ln w="38100">
            <a:solidFill>
              <a:srgbClr val="FFFFFF"/>
            </a:solidFill>
          </a:ln>
          <a:effectLst>
            <a:outerShdw blurRad="76200" dist="38100" dir="2700000" algn="tl" rotWithShape="0">
              <a:prstClr val="black">
                <a:alpha val="25000"/>
              </a:prstClr>
            </a:outerShdw>
          </a:effectLst>
        </p:spPr>
        <p:txBody>
          <a:bodyPr wrap="square" anchor="ctr">
            <a:noAutofit/>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sym typeface="+mn-lt"/>
              </a:rPr>
              <a:t>B</a:t>
            </a:r>
            <a:endParaRPr kumimoji="0" lang="zh-CN" altLang="en-US" sz="48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sym typeface="+mn-lt"/>
            </a:endParaRPr>
          </a:p>
        </p:txBody>
      </p:sp>
      <p:sp>
        <p:nvSpPr>
          <p:cNvPr id="17" name="9">
            <a:extLst>
              <a:ext uri="{FF2B5EF4-FFF2-40B4-BE49-F238E27FC236}">
                <a16:creationId xmlns:a16="http://schemas.microsoft.com/office/drawing/2014/main" id="{35E08F27-38C9-4566-9F42-36ABFF367D83}"/>
              </a:ext>
            </a:extLst>
          </p:cNvPr>
          <p:cNvSpPr txBox="1"/>
          <p:nvPr/>
        </p:nvSpPr>
        <p:spPr>
          <a:xfrm>
            <a:off x="1670907" y="6949593"/>
            <a:ext cx="10326814" cy="1200970"/>
          </a:xfrm>
          <a:prstGeom prst="rect">
            <a:avLst/>
          </a:prstGeom>
          <a:noFill/>
        </p:spPr>
        <p:txBody>
          <a:bodyPr wrap="square" lIns="0" tIns="0" rIns="0" bIns="0"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Cây</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gạo</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già</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mỗi</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năm</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lại</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trở</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lại</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tuổi</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xuân</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cành</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nặng</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trĩu</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những</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hoa</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đỏ</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mọng</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và</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đầy</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tiếng</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chim</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hót</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a:t>
            </a:r>
            <a:endParaRPr kumimoji="0" lang="zh-CN" altLang="en-US"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endParaRPr>
          </a:p>
        </p:txBody>
      </p:sp>
      <p:sp>
        <p:nvSpPr>
          <p:cNvPr id="18" name="9">
            <a:extLst>
              <a:ext uri="{FF2B5EF4-FFF2-40B4-BE49-F238E27FC236}">
                <a16:creationId xmlns:a16="http://schemas.microsoft.com/office/drawing/2014/main" id="{77084BF5-9AB7-49F8-A570-47B940B161B6}"/>
              </a:ext>
            </a:extLst>
          </p:cNvPr>
          <p:cNvSpPr txBox="1"/>
          <p:nvPr/>
        </p:nvSpPr>
        <p:spPr>
          <a:xfrm>
            <a:off x="1670907" y="8543608"/>
            <a:ext cx="8183140" cy="573106"/>
          </a:xfrm>
          <a:prstGeom prst="rect">
            <a:avLst/>
          </a:prstGeom>
          <a:noFill/>
        </p:spPr>
        <p:txBody>
          <a:bodyPr wrap="square" lIns="0" tIns="0" rIns="0" bIns="0"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Bên</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vệ</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đường</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sừng</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sững</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một</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cây</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sồi</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a:t>
            </a:r>
            <a:endParaRPr kumimoji="0" lang="zh-CN" altLang="en-US"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endParaRPr>
          </a:p>
        </p:txBody>
      </p:sp>
      <p:sp>
        <p:nvSpPr>
          <p:cNvPr id="19" name="9">
            <a:extLst>
              <a:ext uri="{FF2B5EF4-FFF2-40B4-BE49-F238E27FC236}">
                <a16:creationId xmlns:a16="http://schemas.microsoft.com/office/drawing/2014/main" id="{AC3E54B8-901E-4DC1-A352-ED86B292E453}"/>
              </a:ext>
            </a:extLst>
          </p:cNvPr>
          <p:cNvSpPr txBox="1"/>
          <p:nvPr/>
        </p:nvSpPr>
        <p:spPr>
          <a:xfrm>
            <a:off x="3228740" y="4285428"/>
            <a:ext cx="10326814" cy="573106"/>
          </a:xfrm>
          <a:prstGeom prst="rect">
            <a:avLst/>
          </a:prstGeom>
          <a:noFill/>
        </p:spPr>
        <p:txBody>
          <a:bodyPr wrap="square" lIns="0" tIns="0" rIns="0" bIns="0"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Bãi</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ngô</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quê</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em</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ngày</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càng</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xanh</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tốt</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a:t>
            </a:r>
            <a:endParaRPr kumimoji="0" lang="zh-CN" altLang="en-US"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endParaRPr>
          </a:p>
        </p:txBody>
      </p:sp>
      <p:sp>
        <p:nvSpPr>
          <p:cNvPr id="20" name="Oval 19">
            <a:extLst>
              <a:ext uri="{FF2B5EF4-FFF2-40B4-BE49-F238E27FC236}">
                <a16:creationId xmlns:a16="http://schemas.microsoft.com/office/drawing/2014/main" id="{AB14ABED-FA0D-4B8B-B6A5-4693ED8CECBB}"/>
              </a:ext>
            </a:extLst>
          </p:cNvPr>
          <p:cNvSpPr/>
          <p:nvPr/>
        </p:nvSpPr>
        <p:spPr>
          <a:xfrm>
            <a:off x="195091" y="287121"/>
            <a:ext cx="1197959" cy="1197959"/>
          </a:xfrm>
          <a:prstGeom prst="ellipse">
            <a:avLst/>
          </a:prstGeom>
          <a:solidFill>
            <a:srgbClr val="02CEF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endParaRPr>
          </a:p>
        </p:txBody>
      </p:sp>
      <p:sp>
        <p:nvSpPr>
          <p:cNvPr id="21" name="Oval 20">
            <a:extLst>
              <a:ext uri="{FF2B5EF4-FFF2-40B4-BE49-F238E27FC236}">
                <a16:creationId xmlns:a16="http://schemas.microsoft.com/office/drawing/2014/main" id="{F4892AF2-BDB1-4997-B247-CF4EADBA1801}"/>
              </a:ext>
            </a:extLst>
          </p:cNvPr>
          <p:cNvSpPr/>
          <p:nvPr/>
        </p:nvSpPr>
        <p:spPr>
          <a:xfrm>
            <a:off x="280898" y="372928"/>
            <a:ext cx="1026345" cy="10263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endParaRPr>
          </a:p>
        </p:txBody>
      </p:sp>
      <p:sp>
        <p:nvSpPr>
          <p:cNvPr id="22" name="Oval 21">
            <a:extLst>
              <a:ext uri="{FF2B5EF4-FFF2-40B4-BE49-F238E27FC236}">
                <a16:creationId xmlns:a16="http://schemas.microsoft.com/office/drawing/2014/main" id="{C1A3D5D6-F645-407F-8F89-CBF179268781}"/>
              </a:ext>
            </a:extLst>
          </p:cNvPr>
          <p:cNvSpPr/>
          <p:nvPr/>
        </p:nvSpPr>
        <p:spPr>
          <a:xfrm>
            <a:off x="309538" y="401568"/>
            <a:ext cx="969064" cy="9690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endParaRPr>
          </a:p>
        </p:txBody>
      </p:sp>
      <p:sp>
        <p:nvSpPr>
          <p:cNvPr id="23" name="TextBox 22">
            <a:extLst>
              <a:ext uri="{FF2B5EF4-FFF2-40B4-BE49-F238E27FC236}">
                <a16:creationId xmlns:a16="http://schemas.microsoft.com/office/drawing/2014/main" id="{E2287599-1B75-4F6B-B2F1-2A5E9362182A}"/>
              </a:ext>
            </a:extLst>
          </p:cNvPr>
          <p:cNvSpPr txBox="1"/>
          <p:nvPr/>
        </p:nvSpPr>
        <p:spPr>
          <a:xfrm>
            <a:off x="349114" y="301325"/>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prstClr val="white">
                    <a:lumMod val="95000"/>
                  </a:prstClr>
                </a:solidFill>
                <a:effectLst/>
                <a:uLnTx/>
                <a:uFillTx/>
                <a:latin typeface="Times New Roman" pitchFamily="18" charset="0"/>
                <a:ea typeface="Microsoft YaHei"/>
                <a:cs typeface="Times New Roman" pitchFamily="18" charset="0"/>
              </a:rPr>
              <a:t>5</a:t>
            </a:r>
          </a:p>
        </p:txBody>
      </p:sp>
      <p:sp>
        <p:nvSpPr>
          <p:cNvPr id="24" name="TextBox 23">
            <a:extLst>
              <a:ext uri="{FF2B5EF4-FFF2-40B4-BE49-F238E27FC236}">
                <a16:creationId xmlns:a16="http://schemas.microsoft.com/office/drawing/2014/main" id="{50BE8552-9C2A-4162-8257-C8804D779D3E}"/>
              </a:ext>
            </a:extLst>
          </p:cNvPr>
          <p:cNvSpPr txBox="1"/>
          <p:nvPr/>
        </p:nvSpPr>
        <p:spPr>
          <a:xfrm>
            <a:off x="349114" y="301325"/>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prstClr val="white">
                    <a:lumMod val="95000"/>
                  </a:prstClr>
                </a:solidFill>
                <a:effectLst/>
                <a:uLnTx/>
                <a:uFillTx/>
                <a:latin typeface="Times New Roman" pitchFamily="18" charset="0"/>
                <a:ea typeface="Microsoft YaHei"/>
                <a:cs typeface="Times New Roman" pitchFamily="18" charset="0"/>
              </a:rPr>
              <a:t>4</a:t>
            </a:r>
          </a:p>
        </p:txBody>
      </p:sp>
      <p:sp>
        <p:nvSpPr>
          <p:cNvPr id="25" name="TextBox 24">
            <a:extLst>
              <a:ext uri="{FF2B5EF4-FFF2-40B4-BE49-F238E27FC236}">
                <a16:creationId xmlns:a16="http://schemas.microsoft.com/office/drawing/2014/main" id="{216FD0C2-F659-4A38-BF9E-C4ADAD364EED}"/>
              </a:ext>
            </a:extLst>
          </p:cNvPr>
          <p:cNvSpPr txBox="1"/>
          <p:nvPr/>
        </p:nvSpPr>
        <p:spPr>
          <a:xfrm>
            <a:off x="349114" y="301325"/>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prstClr val="white">
                    <a:lumMod val="95000"/>
                  </a:prstClr>
                </a:solidFill>
                <a:effectLst/>
                <a:uLnTx/>
                <a:uFillTx/>
                <a:latin typeface="Times New Roman" pitchFamily="18" charset="0"/>
                <a:ea typeface="Microsoft YaHei"/>
                <a:cs typeface="Times New Roman" pitchFamily="18" charset="0"/>
              </a:rPr>
              <a:t>3</a:t>
            </a:r>
          </a:p>
        </p:txBody>
      </p:sp>
      <p:sp>
        <p:nvSpPr>
          <p:cNvPr id="26" name="TextBox 25">
            <a:extLst>
              <a:ext uri="{FF2B5EF4-FFF2-40B4-BE49-F238E27FC236}">
                <a16:creationId xmlns:a16="http://schemas.microsoft.com/office/drawing/2014/main" id="{77890F88-FEDA-41C2-B5AD-2EB5AEEC5151}"/>
              </a:ext>
            </a:extLst>
          </p:cNvPr>
          <p:cNvSpPr txBox="1"/>
          <p:nvPr/>
        </p:nvSpPr>
        <p:spPr>
          <a:xfrm>
            <a:off x="349114" y="301325"/>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prstClr val="white">
                    <a:lumMod val="95000"/>
                  </a:prstClr>
                </a:solidFill>
                <a:effectLst/>
                <a:uLnTx/>
                <a:uFillTx/>
                <a:latin typeface="Times New Roman" pitchFamily="18" charset="0"/>
                <a:ea typeface="Microsoft YaHei"/>
                <a:cs typeface="Times New Roman" pitchFamily="18" charset="0"/>
              </a:rPr>
              <a:t>2</a:t>
            </a:r>
          </a:p>
        </p:txBody>
      </p:sp>
      <p:sp>
        <p:nvSpPr>
          <p:cNvPr id="27" name="TextBox 26">
            <a:extLst>
              <a:ext uri="{FF2B5EF4-FFF2-40B4-BE49-F238E27FC236}">
                <a16:creationId xmlns:a16="http://schemas.microsoft.com/office/drawing/2014/main" id="{25667197-5444-4841-9AB8-900228D79C35}"/>
              </a:ext>
            </a:extLst>
          </p:cNvPr>
          <p:cNvSpPr txBox="1"/>
          <p:nvPr/>
        </p:nvSpPr>
        <p:spPr>
          <a:xfrm>
            <a:off x="349114" y="301325"/>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prstClr val="white">
                    <a:lumMod val="95000"/>
                  </a:prstClr>
                </a:solidFill>
                <a:effectLst/>
                <a:uLnTx/>
                <a:uFillTx/>
                <a:latin typeface="Times New Roman" pitchFamily="18" charset="0"/>
                <a:ea typeface="Microsoft YaHei"/>
                <a:cs typeface="Times New Roman" pitchFamily="18" charset="0"/>
              </a:rPr>
              <a:t>1</a:t>
            </a:r>
          </a:p>
        </p:txBody>
      </p:sp>
      <p:sp>
        <p:nvSpPr>
          <p:cNvPr id="28" name="TextBox 27">
            <a:extLst>
              <a:ext uri="{FF2B5EF4-FFF2-40B4-BE49-F238E27FC236}">
                <a16:creationId xmlns:a16="http://schemas.microsoft.com/office/drawing/2014/main" id="{C9A02E4E-6A56-41E1-8294-EF1F1B241C16}"/>
              </a:ext>
            </a:extLst>
          </p:cNvPr>
          <p:cNvSpPr txBox="1"/>
          <p:nvPr/>
        </p:nvSpPr>
        <p:spPr>
          <a:xfrm>
            <a:off x="349114" y="301325"/>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prstClr val="white">
                    <a:lumMod val="95000"/>
                  </a:prstClr>
                </a:solidFill>
                <a:effectLst/>
                <a:uLnTx/>
                <a:uFillTx/>
                <a:latin typeface="Times New Roman" pitchFamily="18" charset="0"/>
                <a:ea typeface="Microsoft YaHei"/>
                <a:cs typeface="Times New Roman" pitchFamily="18" charset="0"/>
              </a:rPr>
              <a:t>0</a:t>
            </a:r>
          </a:p>
        </p:txBody>
      </p:sp>
      <p:pic>
        <p:nvPicPr>
          <p:cNvPr id="35" name="Media1 - ting ting 2">
            <a:hlinkClick r:id="" action="ppaction://media"/>
            <a:extLst>
              <a:ext uri="{FF2B5EF4-FFF2-40B4-BE49-F238E27FC236}">
                <a16:creationId xmlns:a16="http://schemas.microsoft.com/office/drawing/2014/main" id="{788E7A33-4966-4CD2-B70A-CF8809986099}"/>
              </a:ext>
            </a:extLst>
          </p:cNvPr>
          <p:cNvPicPr>
            <a:picLocks noChangeAspect="1"/>
          </p:cNvPicPr>
          <p:nvPr>
            <a:audioFile r:link="rId4"/>
            <p:extLst>
              <p:ext uri="{DAA4B4D4-6D71-4841-9C94-3DE7FCFB9230}">
                <p14:media xmlns:p14="http://schemas.microsoft.com/office/powerpoint/2010/main" r:embed="rId5">
                  <p14:trim end="6032.575"/>
                </p14:media>
              </p:ext>
            </p:extLst>
          </p:nvPr>
        </p:nvPicPr>
        <p:blipFill>
          <a:blip r:embed="rId9" cstate="print"/>
          <a:stretch>
            <a:fillRect/>
          </a:stretch>
        </p:blipFill>
        <p:spPr>
          <a:xfrm>
            <a:off x="0" y="-784532"/>
            <a:ext cx="487363" cy="487363"/>
          </a:xfrm>
          <a:prstGeom prst="rect">
            <a:avLst/>
          </a:prstGeom>
        </p:spPr>
      </p:pic>
      <p:pic>
        <p:nvPicPr>
          <p:cNvPr id="8" name="10">
            <a:extLst>
              <a:ext uri="{FF2B5EF4-FFF2-40B4-BE49-F238E27FC236}">
                <a16:creationId xmlns:a16="http://schemas.microsoft.com/office/drawing/2014/main" id="{4092080D-6D1C-40A3-BA46-B5A564C6B378}"/>
              </a:ext>
            </a:extLst>
          </p:cNvPr>
          <p:cNvPicPr>
            <a:picLocks noChangeAspect="1"/>
          </p:cNvPicPr>
          <p:nvPr/>
        </p:nvPicPr>
        <p:blipFill>
          <a:blip r:embed="rId10">
            <a:lum contrast="20000"/>
          </a:blip>
          <a:stretch>
            <a:fillRect/>
          </a:stretch>
        </p:blipFill>
        <p:spPr>
          <a:xfrm>
            <a:off x="-501668" y="-404008"/>
            <a:ext cx="2722500" cy="25537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0494639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grpId="1" nodeType="withEffect">
                                  <p:stCondLst>
                                    <p:cond delay="0"/>
                                  </p:stCondLst>
                                  <p:childTnLst>
                                    <p:animEffect transition="out" filter="fade">
                                      <p:cBhvr>
                                        <p:cTn id="6" dur="750" tmFilter="0, 0; .2, .5; .8, .5; 1, 0"/>
                                        <p:tgtEl>
                                          <p:spTgt spid="12"/>
                                        </p:tgtEl>
                                      </p:cBhvr>
                                    </p:animEffect>
                                    <p:animScale>
                                      <p:cBhvr>
                                        <p:cTn id="7" dur="375" autoRev="1" fill="hold"/>
                                        <p:tgtEl>
                                          <p:spTgt spid="12"/>
                                        </p:tgtEl>
                                      </p:cBhvr>
                                      <p:by x="105000" y="105000"/>
                                    </p:animScale>
                                  </p:childTnLst>
                                </p:cTn>
                              </p:par>
                              <p:par>
                                <p:cTn id="8" presetID="1" presetClass="mediacall" presetSubtype="0" fill="hold" nodeType="withEffect">
                                  <p:stCondLst>
                                    <p:cond delay="0"/>
                                  </p:stCondLst>
                                  <p:childTnLst>
                                    <p:cmd type="call" cmd="playFrom(0.0)">
                                      <p:cBhvr>
                                        <p:cTn id="9" dur="3058" fill="hold"/>
                                        <p:tgtEl>
                                          <p:spTgt spid="35"/>
                                        </p:tgtEl>
                                      </p:cBhvr>
                                    </p:cmd>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5"/>
                </p:tgtEl>
              </p:cMediaNode>
            </p:audio>
          </p:childTnLst>
        </p:cTn>
      </p:par>
    </p:tnLst>
    <p:bldLst>
      <p:bldP spid="1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pic>
        <p:nvPicPr>
          <p:cNvPr id="30" name="38798970_correct-answer-bell-gliss-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2948433" y="2324490"/>
            <a:ext cx="609600" cy="609600"/>
          </a:xfrm>
          <a:prstGeom prst="rect">
            <a:avLst/>
          </a:prstGeom>
        </p:spPr>
      </p:pic>
      <p:pic>
        <p:nvPicPr>
          <p:cNvPr id="31" name="38798970_correct-answer-bell-gliss-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2942113" y="3215121"/>
            <a:ext cx="609600" cy="609600"/>
          </a:xfrm>
          <a:prstGeom prst="rect">
            <a:avLst/>
          </a:prstGeom>
        </p:spPr>
      </p:pic>
      <p:pic>
        <p:nvPicPr>
          <p:cNvPr id="32" name="38798970_correct-answer-bell-gliss-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2944182" y="4166216"/>
            <a:ext cx="609600" cy="609600"/>
          </a:xfrm>
          <a:prstGeom prst="rect">
            <a:avLst/>
          </a:prstGeom>
        </p:spPr>
      </p:pic>
      <p:pic>
        <p:nvPicPr>
          <p:cNvPr id="46" name="38798819_correct-answer-bell-and-applause-0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cstate="print"/>
          <a:stretch>
            <a:fillRect/>
          </a:stretch>
        </p:blipFill>
        <p:spPr>
          <a:xfrm>
            <a:off x="12974245" y="1452167"/>
            <a:ext cx="609600" cy="609600"/>
          </a:xfrm>
          <a:prstGeom prst="rect">
            <a:avLst/>
          </a:prstGeom>
        </p:spPr>
      </p:pic>
      <p:pic>
        <p:nvPicPr>
          <p:cNvPr id="47" name="38798970_correct-answer-bell-gliss-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2942113" y="5059681"/>
            <a:ext cx="609600" cy="609600"/>
          </a:xfrm>
          <a:prstGeom prst="rect">
            <a:avLst/>
          </a:prstGeom>
        </p:spPr>
      </p:pic>
      <p:grpSp>
        <p:nvGrpSpPr>
          <p:cNvPr id="34" name="Group 33"/>
          <p:cNvGrpSpPr/>
          <p:nvPr/>
        </p:nvGrpSpPr>
        <p:grpSpPr>
          <a:xfrm>
            <a:off x="-780586" y="-152767"/>
            <a:ext cx="7072946" cy="4742602"/>
            <a:chOff x="-1070412" y="-152767"/>
            <a:chExt cx="7385074" cy="4742602"/>
          </a:xfrm>
          <a:noFill/>
        </p:grpSpPr>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412" y="-152767"/>
              <a:ext cx="7385074" cy="4742602"/>
            </a:xfrm>
            <a:prstGeom prst="rect">
              <a:avLst/>
            </a:prstGeom>
            <a:grpFill/>
          </p:spPr>
        </p:pic>
        <p:sp>
          <p:nvSpPr>
            <p:cNvPr id="37" name="Rectangle 36"/>
            <p:cNvSpPr/>
            <p:nvPr/>
          </p:nvSpPr>
          <p:spPr>
            <a:xfrm>
              <a:off x="1788181" y="1126270"/>
              <a:ext cx="664811" cy="1015663"/>
            </a:xfrm>
            <a:prstGeom prst="rect">
              <a:avLst/>
            </a:prstGeom>
            <a:grp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952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9Slide03 BoosterNextFYBlack" panose="02000A03000000020004" pitchFamily="2" charset="0"/>
                  <a:ea typeface="+mn-ea"/>
                  <a:cs typeface="+mn-cs"/>
                </a:rPr>
                <a:t>4</a:t>
              </a:r>
            </a:p>
          </p:txBody>
        </p:sp>
      </p:grpSp>
    </p:spTree>
    <p:extLst>
      <p:ext uri="{BB962C8B-B14F-4D97-AF65-F5344CB8AC3E}">
        <p14:creationId xmlns:p14="http://schemas.microsoft.com/office/powerpoint/2010/main" val="113423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15" fill="hold"/>
                                        <p:tgtEl>
                                          <p:spTgt spid="30"/>
                                        </p:tgtEl>
                                      </p:cBhvr>
                                    </p:cmd>
                                  </p:childTnLst>
                                </p:cTn>
                              </p:par>
                              <p:par>
                                <p:cTn id="7" presetID="55" presetClass="exit" presetSubtype="0" fill="hold" nodeType="withEffect">
                                  <p:stCondLst>
                                    <p:cond delay="0"/>
                                  </p:stCondLst>
                                  <p:childTnLst>
                                    <p:anim calcmode="lin" valueType="num">
                                      <p:cBhvr>
                                        <p:cTn id="8" dur="1000"/>
                                        <p:tgtEl>
                                          <p:spTgt spid="34"/>
                                        </p:tgtEl>
                                        <p:attrNameLst>
                                          <p:attrName>ppt_w</p:attrName>
                                        </p:attrNameLst>
                                      </p:cBhvr>
                                      <p:tavLst>
                                        <p:tav tm="0">
                                          <p:val>
                                            <p:strVal val="ppt_w"/>
                                          </p:val>
                                        </p:tav>
                                        <p:tav tm="100000">
                                          <p:val>
                                            <p:strVal val="ppt_w*0.70"/>
                                          </p:val>
                                        </p:tav>
                                      </p:tavLst>
                                    </p:anim>
                                    <p:anim calcmode="lin" valueType="num">
                                      <p:cBhvr>
                                        <p:cTn id="9" dur="1000"/>
                                        <p:tgtEl>
                                          <p:spTgt spid="34"/>
                                        </p:tgtEl>
                                        <p:attrNameLst>
                                          <p:attrName>ppt_h</p:attrName>
                                        </p:attrNameLst>
                                      </p:cBhvr>
                                      <p:tavLst>
                                        <p:tav tm="0">
                                          <p:val>
                                            <p:strVal val="ppt_h"/>
                                          </p:val>
                                        </p:tav>
                                        <p:tav tm="100000">
                                          <p:val>
                                            <p:strVal val="ppt_h"/>
                                          </p:val>
                                        </p:tav>
                                      </p:tavLst>
                                    </p:anim>
                                    <p:animEffect transition="out" filter="fade">
                                      <p:cBhvr>
                                        <p:cTn id="10" dur="1000"/>
                                        <p:tgtEl>
                                          <p:spTgt spid="34"/>
                                        </p:tgtEl>
                                      </p:cBhvr>
                                    </p:animEffect>
                                    <p:set>
                                      <p:cBhvr>
                                        <p:cTn id="11" dur="1" fill="hold">
                                          <p:stCondLst>
                                            <p:cond delay="9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0"/>
                </p:tgtEl>
              </p:cMediaNode>
            </p:audio>
            <p:audio>
              <p:cMediaNode vol="80000">
                <p:cTn id="13" fill="hold" display="0">
                  <p:stCondLst>
                    <p:cond delay="indefinite"/>
                  </p:stCondLst>
                  <p:endCondLst>
                    <p:cond evt="onStopAudio" delay="0">
                      <p:tgtEl>
                        <p:sldTgt/>
                      </p:tgtEl>
                    </p:cond>
                  </p:endCondLst>
                </p:cTn>
                <p:tgtEl>
                  <p:spTgt spid="31"/>
                </p:tgtEl>
              </p:cMediaNode>
            </p:audio>
            <p:audio>
              <p:cMediaNode vol="80000">
                <p:cTn id="14" fill="hold" display="0">
                  <p:stCondLst>
                    <p:cond delay="indefinite"/>
                  </p:stCondLst>
                  <p:endCondLst>
                    <p:cond evt="onStopAudio" delay="0">
                      <p:tgtEl>
                        <p:sldTgt/>
                      </p:tgtEl>
                    </p:cond>
                  </p:endCondLst>
                </p:cTn>
                <p:tgtEl>
                  <p:spTgt spid="32"/>
                </p:tgtEl>
              </p:cMediaNode>
            </p:audio>
            <p:audio>
              <p:cMediaNode vol="80000">
                <p:cTn id="15" fill="hold" display="0">
                  <p:stCondLst>
                    <p:cond delay="indefinite"/>
                  </p:stCondLst>
                  <p:endCondLst>
                    <p:cond evt="onStopAudio" delay="0">
                      <p:tgtEl>
                        <p:sldTgt/>
                      </p:tgtEl>
                    </p:cond>
                  </p:endCondLst>
                </p:cTn>
                <p:tgtEl>
                  <p:spTgt spid="46"/>
                </p:tgtEl>
              </p:cMediaNode>
            </p:audio>
            <p:audio>
              <p:cMediaNode vol="80000">
                <p:cTn id="16" fill="hold" display="0">
                  <p:stCondLst>
                    <p:cond delay="indefinite"/>
                  </p:stCondLst>
                  <p:endCondLst>
                    <p:cond evt="onStopAudio" delay="0">
                      <p:tgtEl>
                        <p:sldTgt/>
                      </p:tgtEl>
                    </p:cond>
                  </p:endCondLst>
                </p:cTn>
                <p:tgtEl>
                  <p:spTgt spid="4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9" y="2425103"/>
            <a:ext cx="12192000" cy="2041649"/>
          </a:xfrm>
          <a:prstGeom prst="rect">
            <a:avLst/>
          </a:prstGeom>
          <a:noFill/>
        </p:spPr>
        <p:txBody>
          <a:bodyPr wrap="square" rtlCol="0">
            <a:spAutoFit/>
          </a:bodyPr>
          <a:lstStyle/>
          <a:p>
            <a:pPr algn="ctr" defTabSz="1219170"/>
            <a:endParaRPr lang="en-US" sz="1867" b="1">
              <a:solidFill>
                <a:srgbClr val="EC6701"/>
              </a:solidFill>
              <a:latin typeface="Times New Roman" pitchFamily="18" charset="0"/>
              <a:cs typeface="Times New Roman" pitchFamily="18" charset="0"/>
            </a:endParaRPr>
          </a:p>
          <a:p>
            <a:pPr algn="ctr" defTabSz="1219170">
              <a:lnSpc>
                <a:spcPct val="150000"/>
              </a:lnSpc>
            </a:pPr>
            <a:r>
              <a:rPr lang="en-US" sz="4000" b="1">
                <a:solidFill>
                  <a:srgbClr val="EC6701"/>
                </a:solidFill>
                <a:latin typeface="Times New Roman" pitchFamily="18" charset="0"/>
                <a:ea typeface="Verdana" panose="020B0604030504040204" pitchFamily="34" charset="0"/>
                <a:cs typeface="Times New Roman" pitchFamily="18" charset="0"/>
              </a:rPr>
              <a:t>ĐOẠN VĂN TRONG BÀI VĂN MIÊU TẢ CÂY CỐI</a:t>
            </a:r>
          </a:p>
          <a:p>
            <a:pPr algn="ctr" defTabSz="1219170">
              <a:lnSpc>
                <a:spcPct val="150000"/>
              </a:lnSpc>
            </a:pPr>
            <a:r>
              <a:rPr lang="en-US" sz="3200">
                <a:solidFill>
                  <a:srgbClr val="257A14"/>
                </a:solidFill>
                <a:latin typeface="Times New Roman" pitchFamily="18" charset="0"/>
                <a:cs typeface="Times New Roman" pitchFamily="18" charset="0"/>
              </a:rPr>
              <a:t>(SGK </a:t>
            </a:r>
            <a:r>
              <a:rPr lang="en-US" sz="3200" err="1">
                <a:solidFill>
                  <a:srgbClr val="257A14"/>
                </a:solidFill>
                <a:latin typeface="Times New Roman" pitchFamily="18" charset="0"/>
                <a:cs typeface="Times New Roman" pitchFamily="18" charset="0"/>
              </a:rPr>
              <a:t>Tiếng</a:t>
            </a:r>
            <a:r>
              <a:rPr lang="en-US" sz="3200">
                <a:solidFill>
                  <a:srgbClr val="257A14"/>
                </a:solidFill>
                <a:latin typeface="Times New Roman" pitchFamily="18" charset="0"/>
                <a:cs typeface="Times New Roman" pitchFamily="18" charset="0"/>
              </a:rPr>
              <a:t> </a:t>
            </a:r>
            <a:r>
              <a:rPr lang="en-US" sz="3200" err="1">
                <a:solidFill>
                  <a:srgbClr val="257A14"/>
                </a:solidFill>
                <a:latin typeface="Times New Roman" pitchFamily="18" charset="0"/>
                <a:cs typeface="Times New Roman" pitchFamily="18" charset="0"/>
              </a:rPr>
              <a:t>Việt</a:t>
            </a:r>
            <a:r>
              <a:rPr lang="en-US" sz="3200">
                <a:solidFill>
                  <a:srgbClr val="257A14"/>
                </a:solidFill>
                <a:latin typeface="Times New Roman" pitchFamily="18" charset="0"/>
                <a:cs typeface="Times New Roman" pitchFamily="18" charset="0"/>
              </a:rPr>
              <a:t> 4 - </a:t>
            </a:r>
            <a:r>
              <a:rPr lang="en-US" sz="3200" err="1">
                <a:solidFill>
                  <a:srgbClr val="257A14"/>
                </a:solidFill>
                <a:latin typeface="Times New Roman" pitchFamily="18" charset="0"/>
                <a:cs typeface="Times New Roman" pitchFamily="18" charset="0"/>
              </a:rPr>
              <a:t>trang</a:t>
            </a:r>
            <a:r>
              <a:rPr lang="en-US" sz="3200">
                <a:solidFill>
                  <a:srgbClr val="257A14"/>
                </a:solidFill>
                <a:latin typeface="Times New Roman" pitchFamily="18" charset="0"/>
                <a:cs typeface="Times New Roman" pitchFamily="18" charset="0"/>
              </a:rPr>
              <a:t> 52)</a:t>
            </a:r>
          </a:p>
        </p:txBody>
      </p:sp>
      <p:sp>
        <p:nvSpPr>
          <p:cNvPr id="3" name="Rectangle 2"/>
          <p:cNvSpPr/>
          <p:nvPr/>
        </p:nvSpPr>
        <p:spPr>
          <a:xfrm>
            <a:off x="3966251" y="1242144"/>
            <a:ext cx="5359416" cy="923330"/>
          </a:xfrm>
          <a:prstGeom prst="rect">
            <a:avLst/>
          </a:prstGeom>
        </p:spPr>
        <p:txBody>
          <a:bodyPr wrap="none">
            <a:spAutoFit/>
          </a:bodyPr>
          <a:lstStyle/>
          <a:p>
            <a:pPr algn="ctr" defTabSz="1219170"/>
            <a:r>
              <a:rPr lang="en-US" sz="5400">
                <a:ln w="25400">
                  <a:solidFill>
                    <a:srgbClr val="53862E"/>
                  </a:solidFill>
                </a:ln>
                <a:solidFill>
                  <a:srgbClr val="257A14"/>
                </a:solidFill>
                <a:latin typeface="Times New Roman" pitchFamily="18" charset="0"/>
                <a:cs typeface="Times New Roman" pitchFamily="18" charset="0"/>
              </a:rPr>
              <a:t>TẬP LÀM VĂN 4</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92270"/>
            <a:ext cx="3498044" cy="217170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8720076" y="4701917"/>
            <a:ext cx="3471475" cy="2156083"/>
          </a:xfrm>
          <a:prstGeom prst="rect">
            <a:avLst/>
          </a:prstGeom>
        </p:spPr>
      </p:pic>
    </p:spTree>
    <p:extLst>
      <p:ext uri="{BB962C8B-B14F-4D97-AF65-F5344CB8AC3E}">
        <p14:creationId xmlns:p14="http://schemas.microsoft.com/office/powerpoint/2010/main" val="201384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wipe(left)">
                                      <p:cBhvr>
                                        <p:cTn id="1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450771"/>
            <a:ext cx="12192000"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sp>
        <p:nvSpPr>
          <p:cNvPr id="3" name="文本框 1"/>
          <p:cNvSpPr txBox="1"/>
          <p:nvPr/>
        </p:nvSpPr>
        <p:spPr>
          <a:xfrm>
            <a:off x="4378873" y="833846"/>
            <a:ext cx="3538758" cy="749141"/>
          </a:xfrm>
          <a:prstGeom prst="roundRect">
            <a:avLst/>
          </a:prstGeom>
          <a:solidFill>
            <a:srgbClr val="257A14"/>
          </a:solidFill>
          <a:ln>
            <a:solidFill>
              <a:srgbClr val="257A14"/>
            </a:solidFill>
          </a:ln>
          <a:effectLst>
            <a:outerShdw blurRad="76200" dir="18900000" sy="23000" kx="-1200000" algn="bl" rotWithShape="0">
              <a:prstClr val="black">
                <a:alpha val="20000"/>
              </a:prstClr>
            </a:outerShdw>
          </a:effectLst>
        </p:spPr>
        <p:txBody>
          <a:bodyPr wrap="square" rtlCol="0">
            <a:spAutoFit/>
          </a:bodyPr>
          <a:lstStyle/>
          <a:p>
            <a:pPr algn="ctr"/>
            <a:r>
              <a:rPr lang="en-US" altLang="zh-CN" sz="3800" b="1" spc="600">
                <a:solidFill>
                  <a:prstClr val="white"/>
                </a:solidFill>
                <a:latin typeface="Times New Roman" pitchFamily="18" charset="0"/>
                <a:cs typeface="Times New Roman" pitchFamily="18" charset="0"/>
                <a:sym typeface="+mn-lt"/>
              </a:rPr>
              <a:t>MỤC TIÊU</a:t>
            </a:r>
            <a:endParaRPr lang="zh-CN" altLang="en-US" sz="3800" b="1" spc="600">
              <a:solidFill>
                <a:prstClr val="white"/>
              </a:solidFill>
              <a:latin typeface="Times New Roman" pitchFamily="18" charset="0"/>
              <a:cs typeface="Times New Roman" pitchFamily="18" charset="0"/>
              <a:sym typeface="+mn-lt"/>
            </a:endParaRPr>
          </a:p>
        </p:txBody>
      </p:sp>
      <p:sp>
        <p:nvSpPr>
          <p:cNvPr id="4" name="Rectangle 3"/>
          <p:cNvSpPr/>
          <p:nvPr/>
        </p:nvSpPr>
        <p:spPr>
          <a:xfrm>
            <a:off x="336550" y="1530275"/>
            <a:ext cx="11518900" cy="3836371"/>
          </a:xfrm>
          <a:prstGeom prst="rect">
            <a:avLst/>
          </a:prstGeom>
        </p:spPr>
        <p:txBody>
          <a:bodyPr wrap="square">
            <a:spAutoFit/>
          </a:bodyPr>
          <a:lstStyle/>
          <a:p>
            <a:pPr marL="609585" lvl="0" indent="-609585" algn="just">
              <a:spcBef>
                <a:spcPts val="800"/>
              </a:spcBef>
              <a:spcAft>
                <a:spcPts val="800"/>
              </a:spcAft>
              <a:buFont typeface="Arial" panose="020B0604020202020204" pitchFamily="34" charset="0"/>
              <a:buChar char="•"/>
              <a:defRPr/>
            </a:pPr>
            <a:r>
              <a:rPr lang="en-US" sz="4200">
                <a:solidFill>
                  <a:srgbClr val="002060"/>
                </a:solidFill>
                <a:latin typeface="Times New Roman" pitchFamily="18" charset="0"/>
                <a:cs typeface="Times New Roman" pitchFamily="18" charset="0"/>
              </a:rPr>
              <a:t>Nắm được đặc điểm nội dung và hình thức của đoạn văn trong bài văn miêu tả cây cối.</a:t>
            </a:r>
          </a:p>
          <a:p>
            <a:pPr marL="609585" lvl="0" indent="-609585" algn="just">
              <a:spcBef>
                <a:spcPts val="800"/>
              </a:spcBef>
              <a:spcAft>
                <a:spcPts val="800"/>
              </a:spcAft>
              <a:buFont typeface="Arial" panose="020B0604020202020204" pitchFamily="34" charset="0"/>
              <a:buChar char="•"/>
              <a:defRPr/>
            </a:pPr>
            <a:r>
              <a:rPr lang="en-US" sz="4200">
                <a:solidFill>
                  <a:srgbClr val="002060"/>
                </a:solidFill>
                <a:latin typeface="Times New Roman" pitchFamily="18" charset="0"/>
                <a:cs typeface="Times New Roman" pitchFamily="18" charset="0"/>
              </a:rPr>
              <a:t>Bước đầu biết cách xây dựng các đoạn văn miêu tả cây cối.</a:t>
            </a:r>
          </a:p>
          <a:p>
            <a:pPr marL="609585" lvl="0" indent="-609585" algn="just">
              <a:lnSpc>
                <a:spcPct val="130000"/>
              </a:lnSpc>
              <a:spcBef>
                <a:spcPts val="800"/>
              </a:spcBef>
              <a:spcAft>
                <a:spcPts val="800"/>
              </a:spcAft>
              <a:buFont typeface="Arial" panose="020B0604020202020204" pitchFamily="34" charset="0"/>
              <a:buChar char="•"/>
              <a:defRPr/>
            </a:pPr>
            <a:r>
              <a:rPr lang="en-US" sz="4200">
                <a:solidFill>
                  <a:srgbClr val="002060"/>
                </a:solidFill>
                <a:latin typeface="Times New Roman" pitchFamily="18" charset="0"/>
                <a:cs typeface="Times New Roman" pitchFamily="18" charset="0"/>
              </a:rPr>
              <a:t>Viết được đoạn văn theo yêu cầu.</a:t>
            </a:r>
          </a:p>
        </p:txBody>
      </p:sp>
    </p:spTree>
    <p:extLst>
      <p:ext uri="{BB962C8B-B14F-4D97-AF65-F5344CB8AC3E}">
        <p14:creationId xmlns:p14="http://schemas.microsoft.com/office/powerpoint/2010/main" val="385798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Picture 158">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7769" y="10661049"/>
            <a:ext cx="1180821" cy="998220"/>
          </a:xfrm>
          <a:prstGeom prst="rect">
            <a:avLst/>
          </a:prstGeom>
        </p:spPr>
      </p:pic>
      <p:sp>
        <p:nvSpPr>
          <p:cNvPr id="9" name="Title 1"/>
          <p:cNvSpPr>
            <a:spLocks noGrp="1"/>
          </p:cNvSpPr>
          <p:nvPr>
            <p:ph type="title"/>
          </p:nvPr>
        </p:nvSpPr>
        <p:spPr>
          <a:xfrm>
            <a:off x="609600" y="304800"/>
            <a:ext cx="10972800" cy="1270000"/>
          </a:xfrm>
        </p:spPr>
        <p:txBody>
          <a:bodyPr/>
          <a:lstStyle/>
          <a:p>
            <a:endParaRPr lang="en-US"/>
          </a:p>
        </p:txBody>
      </p:sp>
      <p:pic>
        <p:nvPicPr>
          <p:cNvPr id="11" name="Picture 8"/>
          <p:cNvPicPr>
            <a:picLocks noChangeAspect="1"/>
          </p:cNvPicPr>
          <p:nvPr/>
        </p:nvPicPr>
        <p:blipFill>
          <a:blip r:embed="rId4">
            <a:extLst>
              <a:ext uri="{28A0092B-C50C-407E-A947-70E740481C1C}">
                <a14:useLocalDpi xmlns:a14="http://schemas.microsoft.com/office/drawing/2010/main" val="0"/>
              </a:ext>
            </a:extLst>
          </a:blip>
          <a:srcRect t="1752"/>
          <a:stretch>
            <a:fillRect/>
          </a:stretch>
        </p:blipFill>
        <p:spPr bwMode="auto">
          <a:xfrm>
            <a:off x="0" y="-29632"/>
            <a:ext cx="12192000" cy="688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pp10"/>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9933" y="2935818"/>
            <a:ext cx="6510867" cy="3583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loud 12"/>
          <p:cNvSpPr/>
          <p:nvPr/>
        </p:nvSpPr>
        <p:spPr>
          <a:xfrm>
            <a:off x="2148418" y="107951"/>
            <a:ext cx="6690783" cy="3024716"/>
          </a:xfrm>
          <a:prstGeom prst="cloud">
            <a:avLst/>
          </a:prstGeom>
          <a:solidFill>
            <a:srgbClr val="FCB55B"/>
          </a:solidFill>
        </p:spPr>
        <p:style>
          <a:lnRef idx="2">
            <a:schemeClr val="accent1">
              <a:shade val="50000"/>
            </a:schemeClr>
          </a:lnRef>
          <a:fillRef idx="1">
            <a:schemeClr val="accent1"/>
          </a:fillRef>
          <a:effectRef idx="0">
            <a:schemeClr val="accent1"/>
          </a:effectRef>
          <a:fontRef idx="minor">
            <a:schemeClr val="lt1"/>
          </a:fontRef>
        </p:style>
        <p:txBody>
          <a:bodyPr lIns="97683" tIns="48841" rIns="97683" bIns="48841" anchor="ctr"/>
          <a:lstStyle/>
          <a:p>
            <a:pPr algn="ctr">
              <a:defRPr/>
            </a:pPr>
            <a:r>
              <a:rPr lang="en-US" altLang="en-US" sz="4267" b="1" smtClean="0">
                <a:solidFill>
                  <a:prstClr val="black"/>
                </a:solidFill>
                <a:latin typeface="Times New Roman" panose="02020603050405020304" pitchFamily="18" charset="0"/>
              </a:rPr>
              <a:t>KHÁM PHÁ</a:t>
            </a:r>
            <a:endParaRPr lang="vi-VN" altLang="en-US" sz="4267" b="1" dirty="0">
              <a:solidFill>
                <a:prstClr val="black"/>
              </a:solidFill>
              <a:latin typeface="Times New Roman" panose="02020603050405020304" pitchFamily="18" charset="0"/>
            </a:endParaRPr>
          </a:p>
        </p:txBody>
      </p:sp>
      <p:grpSp>
        <p:nvGrpSpPr>
          <p:cNvPr id="14" name="组合 62"/>
          <p:cNvGrpSpPr>
            <a:grpSpLocks/>
          </p:cNvGrpSpPr>
          <p:nvPr/>
        </p:nvGrpSpPr>
        <p:grpSpPr bwMode="auto">
          <a:xfrm>
            <a:off x="0" y="4938184"/>
            <a:ext cx="12234333" cy="1919816"/>
            <a:chOff x="-2055784" y="5706558"/>
            <a:chExt cx="12152268" cy="1151441"/>
          </a:xfrm>
        </p:grpSpPr>
        <p:pic>
          <p:nvPicPr>
            <p:cNvPr id="15" name="图片 6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29155" y="5952293"/>
              <a:ext cx="3267329" cy="90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6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73398" y="5901249"/>
              <a:ext cx="3451875" cy="95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65"/>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8" name="图片 66"/>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9" name="图片 67"/>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20" name="图片 6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0243" y="5901249"/>
              <a:ext cx="3451875" cy="95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6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2055784" y="5901249"/>
              <a:ext cx="3451875" cy="95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394598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0" y="474774"/>
            <a:ext cx="12192000"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sp>
        <p:nvSpPr>
          <p:cNvPr id="35" name="文本框 1">
            <a:extLst>
              <a:ext uri="{FF2B5EF4-FFF2-40B4-BE49-F238E27FC236}">
                <a16:creationId xmlns:a16="http://schemas.microsoft.com/office/drawing/2014/main" id="{90AF6B6A-6F77-4B61-97F7-FE67EE5A4CB7}"/>
              </a:ext>
            </a:extLst>
          </p:cNvPr>
          <p:cNvSpPr txBox="1"/>
          <p:nvPr/>
        </p:nvSpPr>
        <p:spPr>
          <a:xfrm>
            <a:off x="4376055" y="117230"/>
            <a:ext cx="3439891" cy="715089"/>
          </a:xfrm>
          <a:prstGeom prst="roundRect">
            <a:avLst/>
          </a:prstGeom>
          <a:solidFill>
            <a:srgbClr val="257A14"/>
          </a:solidFill>
          <a:ln>
            <a:solidFill>
              <a:srgbClr val="257A14"/>
            </a:solidFill>
          </a:ln>
          <a:effectLst>
            <a:outerShdw blurRad="76200" dir="18900000" sy="23000" kx="-1200000" algn="bl" rotWithShape="0">
              <a:prstClr val="black">
                <a:alpha val="20000"/>
              </a:prstClr>
            </a:outerShdw>
          </a:effectLst>
        </p:spPr>
        <p:txBody>
          <a:bodyPr wrap="square" rtlCol="0">
            <a:spAutoFit/>
          </a:bodyPr>
          <a:lstStyle/>
          <a:p>
            <a:pPr algn="ctr"/>
            <a:r>
              <a:rPr lang="en-US" altLang="zh-CN" sz="3600" b="1" spc="600">
                <a:solidFill>
                  <a:prstClr val="white"/>
                </a:solidFill>
                <a:latin typeface="Times New Roman" pitchFamily="18" charset="0"/>
                <a:cs typeface="Times New Roman" pitchFamily="18" charset="0"/>
                <a:sym typeface="+mn-lt"/>
              </a:rPr>
              <a:t>NHẬN XÉT</a:t>
            </a:r>
            <a:endParaRPr lang="zh-CN" altLang="en-US" sz="3600" b="1" spc="600">
              <a:solidFill>
                <a:prstClr val="white"/>
              </a:solidFill>
              <a:latin typeface="Times New Roman" pitchFamily="18" charset="0"/>
              <a:cs typeface="Times New Roman" pitchFamily="18" charset="0"/>
              <a:sym typeface="+mn-lt"/>
            </a:endParaRPr>
          </a:p>
        </p:txBody>
      </p:sp>
      <p:sp>
        <p:nvSpPr>
          <p:cNvPr id="17" name="椭圆 2">
            <a:extLst>
              <a:ext uri="{FF2B5EF4-FFF2-40B4-BE49-F238E27FC236}">
                <a16:creationId xmlns:a16="http://schemas.microsoft.com/office/drawing/2014/main" id="{5977CCD2-AA9D-4E28-B026-447BC82C8545}"/>
              </a:ext>
            </a:extLst>
          </p:cNvPr>
          <p:cNvSpPr>
            <a:spLocks noChangeAspect="1"/>
          </p:cNvSpPr>
          <p:nvPr/>
        </p:nvSpPr>
        <p:spPr>
          <a:xfrm>
            <a:off x="654908" y="1086933"/>
            <a:ext cx="1450936" cy="1450936"/>
          </a:xfrm>
          <a:prstGeom prst="ellipse">
            <a:avLst/>
          </a:prstGeom>
          <a:gradFill flip="none" rotWithShape="1">
            <a:gsLst>
              <a:gs pos="0">
                <a:srgbClr val="FFFFFF"/>
              </a:gs>
              <a:gs pos="100000">
                <a:srgbClr val="FFFFFF">
                  <a:lumMod val="50000"/>
                </a:srgbClr>
              </a:gs>
            </a:gsLst>
            <a:lin ang="13500000" scaled="1"/>
            <a:tileRect/>
          </a:gradFill>
          <a:ln w="19050" cap="flat" cmpd="sng" algn="ctr">
            <a:gradFill flip="none" rotWithShape="1">
              <a:gsLst>
                <a:gs pos="0">
                  <a:srgbClr val="FFBF53">
                    <a:lumMod val="5000"/>
                    <a:lumOff val="95000"/>
                  </a:srgbClr>
                </a:gs>
                <a:gs pos="100000">
                  <a:srgbClr val="E7E6E6">
                    <a:lumMod val="75000"/>
                  </a:srgbClr>
                </a:gs>
              </a:gsLst>
              <a:lin ang="2700000" scaled="1"/>
              <a:tileRect/>
            </a:gradFill>
            <a:prstDash val="solid"/>
          </a:ln>
          <a:effectLst>
            <a:outerShdw blurRad="88900" dist="1016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FFFFFF"/>
              </a:solidFill>
              <a:effectLst/>
              <a:uLnTx/>
              <a:uFillTx/>
              <a:latin typeface="Times New Roman" pitchFamily="18" charset="0"/>
              <a:cs typeface="Times New Roman" pitchFamily="18" charset="0"/>
            </a:endParaRPr>
          </a:p>
        </p:txBody>
      </p:sp>
      <p:sp>
        <p:nvSpPr>
          <p:cNvPr id="18" name="椭圆 6">
            <a:extLst>
              <a:ext uri="{FF2B5EF4-FFF2-40B4-BE49-F238E27FC236}">
                <a16:creationId xmlns:a16="http://schemas.microsoft.com/office/drawing/2014/main" id="{9547314A-2288-46CE-8332-B199BFD33FC1}"/>
              </a:ext>
            </a:extLst>
          </p:cNvPr>
          <p:cNvSpPr>
            <a:spLocks noChangeAspect="1"/>
          </p:cNvSpPr>
          <p:nvPr/>
        </p:nvSpPr>
        <p:spPr>
          <a:xfrm>
            <a:off x="794421" y="1226446"/>
            <a:ext cx="1171910" cy="1171910"/>
          </a:xfrm>
          <a:prstGeom prst="ellipse">
            <a:avLst/>
          </a:prstGeom>
          <a:solidFill>
            <a:srgbClr val="97E87D"/>
          </a:solidFill>
          <a:ln w="25400" cap="flat" cmpd="sng" algn="ctr">
            <a:noFill/>
            <a:prstDash val="solid"/>
          </a:ln>
          <a:effectLst>
            <a:innerShdw blurRad="114300" dist="177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FFFFFF"/>
              </a:solidFill>
              <a:effectLst/>
              <a:uLnTx/>
              <a:uFillTx/>
              <a:latin typeface="Times New Roman" pitchFamily="18" charset="0"/>
              <a:cs typeface="Times New Roman" pitchFamily="18" charset="0"/>
            </a:endParaRPr>
          </a:p>
        </p:txBody>
      </p:sp>
      <p:sp>
        <p:nvSpPr>
          <p:cNvPr id="19" name="文本框 16">
            <a:extLst>
              <a:ext uri="{FF2B5EF4-FFF2-40B4-BE49-F238E27FC236}">
                <a16:creationId xmlns:a16="http://schemas.microsoft.com/office/drawing/2014/main" id="{C4F5B645-4779-42EF-847A-58445F55D059}"/>
              </a:ext>
            </a:extLst>
          </p:cNvPr>
          <p:cNvSpPr txBox="1"/>
          <p:nvPr/>
        </p:nvSpPr>
        <p:spPr>
          <a:xfrm>
            <a:off x="1001853" y="1350736"/>
            <a:ext cx="757046" cy="923330"/>
          </a:xfrm>
          <a:prstGeom prst="rect">
            <a:avLst/>
          </a:prstGeom>
          <a:noFill/>
        </p:spPr>
        <p:txBody>
          <a:bodyPr wrap="square" rtlCol="0">
            <a:spAutoFit/>
          </a:bodyPr>
          <a:lstStyle/>
          <a:p>
            <a:pPr algn="ctr"/>
            <a:r>
              <a:rPr lang="en-US" altLang="zh-CN" sz="54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a:t>
            </a:r>
            <a:endParaRPr lang="zh-CN" altLang="en-US" sz="54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 name="文本框 13">
            <a:extLst>
              <a:ext uri="{FF2B5EF4-FFF2-40B4-BE49-F238E27FC236}">
                <a16:creationId xmlns:a16="http://schemas.microsoft.com/office/drawing/2014/main" id="{F4EE8C6D-1590-4B76-877B-C090D1A1E823}"/>
              </a:ext>
            </a:extLst>
          </p:cNvPr>
          <p:cNvSpPr txBox="1"/>
          <p:nvPr/>
        </p:nvSpPr>
        <p:spPr>
          <a:xfrm>
            <a:off x="2313276" y="1256291"/>
            <a:ext cx="8870835" cy="1200329"/>
          </a:xfrm>
          <a:prstGeom prst="rect">
            <a:avLst/>
          </a:prstGeom>
          <a:noFill/>
        </p:spPr>
        <p:txBody>
          <a:bodyPr wrap="square" rtlCol="0">
            <a:spAutoFit/>
          </a:bodyPr>
          <a:lstStyle/>
          <a:p>
            <a:pPr algn="just"/>
            <a:r>
              <a:rPr lang="en-US" sz="3600" b="1" i="1" err="1">
                <a:solidFill>
                  <a:srgbClr val="002060"/>
                </a:solidFill>
                <a:latin typeface="Times New Roman" pitchFamily="18" charset="0"/>
                <a:cs typeface="Times New Roman" pitchFamily="18" charset="0"/>
              </a:rPr>
              <a:t>Đọc</a:t>
            </a:r>
            <a:r>
              <a:rPr lang="en-US" sz="3600" b="1" i="1">
                <a:solidFill>
                  <a:srgbClr val="002060"/>
                </a:solidFill>
                <a:latin typeface="Times New Roman" pitchFamily="18" charset="0"/>
                <a:cs typeface="Times New Roman" pitchFamily="18" charset="0"/>
              </a:rPr>
              <a:t> </a:t>
            </a:r>
            <a:r>
              <a:rPr lang="en-US" sz="3600" b="1" i="1" err="1">
                <a:solidFill>
                  <a:srgbClr val="002060"/>
                </a:solidFill>
                <a:latin typeface="Times New Roman" pitchFamily="18" charset="0"/>
                <a:cs typeface="Times New Roman" pitchFamily="18" charset="0"/>
              </a:rPr>
              <a:t>lại</a:t>
            </a:r>
            <a:r>
              <a:rPr lang="en-US" sz="3600" b="1" i="1">
                <a:solidFill>
                  <a:srgbClr val="002060"/>
                </a:solidFill>
                <a:latin typeface="Times New Roman" pitchFamily="18" charset="0"/>
                <a:cs typeface="Times New Roman" pitchFamily="18" charset="0"/>
              </a:rPr>
              <a:t> </a:t>
            </a:r>
            <a:r>
              <a:rPr lang="en-US" sz="3600" b="1" i="1" err="1">
                <a:solidFill>
                  <a:srgbClr val="002060"/>
                </a:solidFill>
                <a:latin typeface="Times New Roman" pitchFamily="18" charset="0"/>
                <a:cs typeface="Times New Roman" pitchFamily="18" charset="0"/>
              </a:rPr>
              <a:t>bài</a:t>
            </a:r>
            <a:r>
              <a:rPr lang="en-US" sz="3600" b="1" i="1">
                <a:solidFill>
                  <a:srgbClr val="002060"/>
                </a:solidFill>
                <a:latin typeface="Times New Roman" pitchFamily="18" charset="0"/>
                <a:cs typeface="Times New Roman" pitchFamily="18" charset="0"/>
              </a:rPr>
              <a:t> </a:t>
            </a:r>
            <a:r>
              <a:rPr lang="en-US" sz="3600" b="1" err="1">
                <a:solidFill>
                  <a:srgbClr val="002060"/>
                </a:solidFill>
                <a:latin typeface="Times New Roman" pitchFamily="18" charset="0"/>
                <a:cs typeface="Times New Roman" pitchFamily="18" charset="0"/>
              </a:rPr>
              <a:t>Cây</a:t>
            </a:r>
            <a:r>
              <a:rPr lang="en-US" sz="3600" b="1">
                <a:solidFill>
                  <a:srgbClr val="002060"/>
                </a:solidFill>
                <a:latin typeface="Times New Roman" pitchFamily="18" charset="0"/>
                <a:cs typeface="Times New Roman" pitchFamily="18" charset="0"/>
              </a:rPr>
              <a:t> </a:t>
            </a:r>
            <a:r>
              <a:rPr lang="en-US" sz="3600" b="1" err="1">
                <a:solidFill>
                  <a:srgbClr val="002060"/>
                </a:solidFill>
                <a:latin typeface="Times New Roman" pitchFamily="18" charset="0"/>
                <a:cs typeface="Times New Roman" pitchFamily="18" charset="0"/>
              </a:rPr>
              <a:t>gạo</a:t>
            </a:r>
            <a:r>
              <a:rPr lang="en-US" sz="3600" b="1">
                <a:solidFill>
                  <a:srgbClr val="002060"/>
                </a:solidFill>
                <a:latin typeface="Times New Roman" pitchFamily="18" charset="0"/>
                <a:cs typeface="Times New Roman" pitchFamily="18" charset="0"/>
              </a:rPr>
              <a:t> </a:t>
            </a:r>
            <a:r>
              <a:rPr lang="en-US" sz="3600" b="1" i="1" err="1">
                <a:solidFill>
                  <a:srgbClr val="002060"/>
                </a:solidFill>
                <a:latin typeface="Times New Roman" pitchFamily="18" charset="0"/>
                <a:cs typeface="Times New Roman" pitchFamily="18" charset="0"/>
              </a:rPr>
              <a:t>của</a:t>
            </a:r>
            <a:r>
              <a:rPr lang="en-US" sz="3600" b="1" i="1">
                <a:solidFill>
                  <a:srgbClr val="002060"/>
                </a:solidFill>
                <a:latin typeface="Times New Roman" pitchFamily="18" charset="0"/>
                <a:cs typeface="Times New Roman" pitchFamily="18" charset="0"/>
              </a:rPr>
              <a:t> </a:t>
            </a:r>
            <a:r>
              <a:rPr lang="en-US" sz="3600" b="1" i="1" err="1">
                <a:solidFill>
                  <a:srgbClr val="002060"/>
                </a:solidFill>
                <a:latin typeface="Times New Roman" pitchFamily="18" charset="0"/>
                <a:cs typeface="Times New Roman" pitchFamily="18" charset="0"/>
              </a:rPr>
              <a:t>nhà</a:t>
            </a:r>
            <a:r>
              <a:rPr lang="en-US" sz="3600" b="1" i="1">
                <a:solidFill>
                  <a:srgbClr val="002060"/>
                </a:solidFill>
                <a:latin typeface="Times New Roman" pitchFamily="18" charset="0"/>
                <a:cs typeface="Times New Roman" pitchFamily="18" charset="0"/>
              </a:rPr>
              <a:t> </a:t>
            </a:r>
            <a:r>
              <a:rPr lang="en-US" sz="3600" b="1" i="1" err="1">
                <a:solidFill>
                  <a:srgbClr val="002060"/>
                </a:solidFill>
                <a:latin typeface="Times New Roman" pitchFamily="18" charset="0"/>
                <a:cs typeface="Times New Roman" pitchFamily="18" charset="0"/>
              </a:rPr>
              <a:t>văn</a:t>
            </a:r>
            <a:r>
              <a:rPr lang="en-US" sz="3600" b="1" i="1">
                <a:solidFill>
                  <a:srgbClr val="002060"/>
                </a:solidFill>
                <a:latin typeface="Times New Roman" pitchFamily="18" charset="0"/>
                <a:cs typeface="Times New Roman" pitchFamily="18" charset="0"/>
              </a:rPr>
              <a:t> </a:t>
            </a:r>
            <a:r>
              <a:rPr lang="en-US" sz="3600" b="1" i="1" err="1">
                <a:solidFill>
                  <a:srgbClr val="002060"/>
                </a:solidFill>
                <a:latin typeface="Times New Roman" pitchFamily="18" charset="0"/>
                <a:cs typeface="Times New Roman" pitchFamily="18" charset="0"/>
              </a:rPr>
              <a:t>Vũ</a:t>
            </a:r>
            <a:r>
              <a:rPr lang="en-US" sz="3600" b="1" i="1">
                <a:solidFill>
                  <a:srgbClr val="002060"/>
                </a:solidFill>
                <a:latin typeface="Times New Roman" pitchFamily="18" charset="0"/>
                <a:cs typeface="Times New Roman" pitchFamily="18" charset="0"/>
              </a:rPr>
              <a:t> Tú Nam (</a:t>
            </a:r>
            <a:r>
              <a:rPr lang="en-US" sz="3600" b="1" i="1" err="1">
                <a:solidFill>
                  <a:srgbClr val="002060"/>
                </a:solidFill>
                <a:latin typeface="Times New Roman" pitchFamily="18" charset="0"/>
                <a:cs typeface="Times New Roman" pitchFamily="18" charset="0"/>
              </a:rPr>
              <a:t>sách</a:t>
            </a:r>
            <a:r>
              <a:rPr lang="en-US" sz="3600" b="1" i="1">
                <a:solidFill>
                  <a:srgbClr val="002060"/>
                </a:solidFill>
                <a:latin typeface="Times New Roman" pitchFamily="18" charset="0"/>
                <a:cs typeface="Times New Roman" pitchFamily="18" charset="0"/>
              </a:rPr>
              <a:t> </a:t>
            </a:r>
            <a:r>
              <a:rPr lang="en-US" sz="3600" b="1" i="1" err="1">
                <a:solidFill>
                  <a:srgbClr val="002060"/>
                </a:solidFill>
                <a:latin typeface="Times New Roman" pitchFamily="18" charset="0"/>
                <a:cs typeface="Times New Roman" pitchFamily="18" charset="0"/>
              </a:rPr>
              <a:t>Tiếng</a:t>
            </a:r>
            <a:r>
              <a:rPr lang="en-US" sz="3600" b="1" i="1">
                <a:solidFill>
                  <a:srgbClr val="002060"/>
                </a:solidFill>
                <a:latin typeface="Times New Roman" pitchFamily="18" charset="0"/>
                <a:cs typeface="Times New Roman" pitchFamily="18" charset="0"/>
              </a:rPr>
              <a:t> </a:t>
            </a:r>
            <a:r>
              <a:rPr lang="en-US" sz="3600" b="1" i="1" err="1">
                <a:solidFill>
                  <a:srgbClr val="002060"/>
                </a:solidFill>
                <a:latin typeface="Times New Roman" pitchFamily="18" charset="0"/>
                <a:cs typeface="Times New Roman" pitchFamily="18" charset="0"/>
              </a:rPr>
              <a:t>Việt</a:t>
            </a:r>
            <a:r>
              <a:rPr lang="en-US" sz="3600" b="1" i="1">
                <a:solidFill>
                  <a:srgbClr val="002060"/>
                </a:solidFill>
                <a:latin typeface="Times New Roman" pitchFamily="18" charset="0"/>
                <a:cs typeface="Times New Roman" pitchFamily="18" charset="0"/>
              </a:rPr>
              <a:t> </a:t>
            </a:r>
            <a:r>
              <a:rPr lang="en-US" sz="3600" b="1" i="1" err="1">
                <a:solidFill>
                  <a:srgbClr val="002060"/>
                </a:solidFill>
                <a:latin typeface="Times New Roman" pitchFamily="18" charset="0"/>
                <a:cs typeface="Times New Roman" pitchFamily="18" charset="0"/>
              </a:rPr>
              <a:t>lớp</a:t>
            </a:r>
            <a:r>
              <a:rPr lang="en-US" sz="3600" b="1" i="1">
                <a:solidFill>
                  <a:srgbClr val="002060"/>
                </a:solidFill>
                <a:latin typeface="Times New Roman" pitchFamily="18" charset="0"/>
                <a:cs typeface="Times New Roman" pitchFamily="18" charset="0"/>
              </a:rPr>
              <a:t> 4, </a:t>
            </a:r>
            <a:r>
              <a:rPr lang="en-US" sz="3600" b="1" i="1" err="1">
                <a:solidFill>
                  <a:srgbClr val="002060"/>
                </a:solidFill>
                <a:latin typeface="Times New Roman" pitchFamily="18" charset="0"/>
                <a:cs typeface="Times New Roman" pitchFamily="18" charset="0"/>
              </a:rPr>
              <a:t>tập</a:t>
            </a:r>
            <a:r>
              <a:rPr lang="en-US" sz="3600" b="1" i="1">
                <a:solidFill>
                  <a:srgbClr val="002060"/>
                </a:solidFill>
                <a:latin typeface="Times New Roman" pitchFamily="18" charset="0"/>
                <a:cs typeface="Times New Roman" pitchFamily="18" charset="0"/>
              </a:rPr>
              <a:t> </a:t>
            </a:r>
            <a:r>
              <a:rPr lang="en-US" sz="3600" b="1" i="1" err="1">
                <a:solidFill>
                  <a:srgbClr val="002060"/>
                </a:solidFill>
                <a:latin typeface="Times New Roman" pitchFamily="18" charset="0"/>
                <a:cs typeface="Times New Roman" pitchFamily="18" charset="0"/>
              </a:rPr>
              <a:t>hai</a:t>
            </a:r>
            <a:r>
              <a:rPr lang="en-US" sz="3600" b="1" i="1">
                <a:solidFill>
                  <a:srgbClr val="002060"/>
                </a:solidFill>
                <a:latin typeface="Times New Roman" pitchFamily="18" charset="0"/>
                <a:cs typeface="Times New Roman" pitchFamily="18" charset="0"/>
              </a:rPr>
              <a:t>, </a:t>
            </a:r>
            <a:r>
              <a:rPr lang="en-US" sz="3600" b="1" i="1" err="1">
                <a:solidFill>
                  <a:srgbClr val="002060"/>
                </a:solidFill>
                <a:latin typeface="Times New Roman" pitchFamily="18" charset="0"/>
                <a:cs typeface="Times New Roman" pitchFamily="18" charset="0"/>
              </a:rPr>
              <a:t>trang</a:t>
            </a:r>
            <a:r>
              <a:rPr lang="en-US" sz="3600" b="1" i="1">
                <a:solidFill>
                  <a:srgbClr val="002060"/>
                </a:solidFill>
                <a:latin typeface="Times New Roman" pitchFamily="18" charset="0"/>
                <a:cs typeface="Times New Roman" pitchFamily="18" charset="0"/>
              </a:rPr>
              <a:t> 32).</a:t>
            </a:r>
            <a:endParaRPr lang="zh-CN" altLang="en-US" sz="3600" b="1">
              <a:solidFill>
                <a:srgbClr val="000000"/>
              </a:solidFill>
              <a:latin typeface="Times New Roman" pitchFamily="18" charset="0"/>
              <a:ea typeface="时尚中黑简体" panose="01010104010101010101" pitchFamily="2" charset="-122"/>
              <a:cs typeface="Times New Roman" pitchFamily="18" charset="0"/>
            </a:endParaRPr>
          </a:p>
        </p:txBody>
      </p:sp>
      <p:sp>
        <p:nvSpPr>
          <p:cNvPr id="21" name="椭圆 2">
            <a:extLst>
              <a:ext uri="{FF2B5EF4-FFF2-40B4-BE49-F238E27FC236}">
                <a16:creationId xmlns:a16="http://schemas.microsoft.com/office/drawing/2014/main" id="{0C293209-E2C2-406D-9955-9EC71208EE48}"/>
              </a:ext>
            </a:extLst>
          </p:cNvPr>
          <p:cNvSpPr>
            <a:spLocks noChangeAspect="1"/>
          </p:cNvSpPr>
          <p:nvPr/>
        </p:nvSpPr>
        <p:spPr>
          <a:xfrm>
            <a:off x="654908" y="2908791"/>
            <a:ext cx="1450936" cy="1450936"/>
          </a:xfrm>
          <a:prstGeom prst="ellipse">
            <a:avLst/>
          </a:prstGeom>
          <a:gradFill flip="none" rotWithShape="1">
            <a:gsLst>
              <a:gs pos="0">
                <a:srgbClr val="FFFFFF"/>
              </a:gs>
              <a:gs pos="100000">
                <a:srgbClr val="FFFFFF">
                  <a:lumMod val="50000"/>
                </a:srgbClr>
              </a:gs>
            </a:gsLst>
            <a:lin ang="13500000" scaled="1"/>
            <a:tileRect/>
          </a:gradFill>
          <a:ln w="19050" cap="flat" cmpd="sng" algn="ctr">
            <a:gradFill flip="none" rotWithShape="1">
              <a:gsLst>
                <a:gs pos="0">
                  <a:srgbClr val="FFBF53">
                    <a:lumMod val="5000"/>
                    <a:lumOff val="95000"/>
                  </a:srgbClr>
                </a:gs>
                <a:gs pos="100000">
                  <a:srgbClr val="E7E6E6">
                    <a:lumMod val="75000"/>
                  </a:srgbClr>
                </a:gs>
              </a:gsLst>
              <a:lin ang="2700000" scaled="1"/>
              <a:tileRect/>
            </a:gradFill>
            <a:prstDash val="solid"/>
          </a:ln>
          <a:effectLst>
            <a:outerShdw blurRad="88900" dist="1016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FFFFFF"/>
              </a:solidFill>
              <a:effectLst/>
              <a:uLnTx/>
              <a:uFillTx/>
              <a:latin typeface="Times New Roman" pitchFamily="18" charset="0"/>
              <a:cs typeface="Times New Roman" pitchFamily="18" charset="0"/>
            </a:endParaRPr>
          </a:p>
        </p:txBody>
      </p:sp>
      <p:sp>
        <p:nvSpPr>
          <p:cNvPr id="22" name="椭圆 6">
            <a:extLst>
              <a:ext uri="{FF2B5EF4-FFF2-40B4-BE49-F238E27FC236}">
                <a16:creationId xmlns:a16="http://schemas.microsoft.com/office/drawing/2014/main" id="{A97AA96B-56B2-442F-A98D-64DEC7CFA365}"/>
              </a:ext>
            </a:extLst>
          </p:cNvPr>
          <p:cNvSpPr>
            <a:spLocks noChangeAspect="1"/>
          </p:cNvSpPr>
          <p:nvPr/>
        </p:nvSpPr>
        <p:spPr>
          <a:xfrm>
            <a:off x="794421" y="3048304"/>
            <a:ext cx="1171910" cy="1171910"/>
          </a:xfrm>
          <a:prstGeom prst="ellipse">
            <a:avLst/>
          </a:prstGeom>
          <a:solidFill>
            <a:srgbClr val="77C95E"/>
          </a:solidFill>
          <a:ln w="25400" cap="flat" cmpd="sng" algn="ctr">
            <a:noFill/>
            <a:prstDash val="solid"/>
          </a:ln>
          <a:effectLst>
            <a:innerShdw blurRad="114300" dist="177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FFFFFF"/>
              </a:solidFill>
              <a:effectLst/>
              <a:uLnTx/>
              <a:uFillTx/>
              <a:latin typeface="Times New Roman" pitchFamily="18" charset="0"/>
              <a:cs typeface="Times New Roman" pitchFamily="18" charset="0"/>
            </a:endParaRPr>
          </a:p>
        </p:txBody>
      </p:sp>
      <p:sp>
        <p:nvSpPr>
          <p:cNvPr id="23" name="文本框 16">
            <a:extLst>
              <a:ext uri="{FF2B5EF4-FFF2-40B4-BE49-F238E27FC236}">
                <a16:creationId xmlns:a16="http://schemas.microsoft.com/office/drawing/2014/main" id="{2FA28467-4585-4814-BC02-D8C871E13A6F}"/>
              </a:ext>
            </a:extLst>
          </p:cNvPr>
          <p:cNvSpPr txBox="1"/>
          <p:nvPr/>
        </p:nvSpPr>
        <p:spPr>
          <a:xfrm>
            <a:off x="1001853" y="3172594"/>
            <a:ext cx="757046" cy="923330"/>
          </a:xfrm>
          <a:prstGeom prst="rect">
            <a:avLst/>
          </a:prstGeom>
          <a:noFill/>
        </p:spPr>
        <p:txBody>
          <a:bodyPr wrap="square" rtlCol="0">
            <a:spAutoFit/>
          </a:bodyPr>
          <a:lstStyle/>
          <a:p>
            <a:pPr algn="ctr"/>
            <a:r>
              <a:rPr lang="en-US" altLang="zh-CN" sz="54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2</a:t>
            </a:r>
            <a:endParaRPr lang="zh-CN" altLang="en-US" sz="54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4" name="椭圆 2">
            <a:extLst>
              <a:ext uri="{FF2B5EF4-FFF2-40B4-BE49-F238E27FC236}">
                <a16:creationId xmlns:a16="http://schemas.microsoft.com/office/drawing/2014/main" id="{BFC3E212-7F5A-481E-9E36-BFA91C6698A6}"/>
              </a:ext>
            </a:extLst>
          </p:cNvPr>
          <p:cNvSpPr>
            <a:spLocks noChangeAspect="1"/>
          </p:cNvSpPr>
          <p:nvPr/>
        </p:nvSpPr>
        <p:spPr>
          <a:xfrm>
            <a:off x="654908" y="4730650"/>
            <a:ext cx="1450936" cy="1450936"/>
          </a:xfrm>
          <a:prstGeom prst="ellipse">
            <a:avLst/>
          </a:prstGeom>
          <a:gradFill flip="none" rotWithShape="1">
            <a:gsLst>
              <a:gs pos="0">
                <a:srgbClr val="FFFFFF"/>
              </a:gs>
              <a:gs pos="100000">
                <a:srgbClr val="FFFFFF">
                  <a:lumMod val="50000"/>
                </a:srgbClr>
              </a:gs>
            </a:gsLst>
            <a:lin ang="13500000" scaled="1"/>
            <a:tileRect/>
          </a:gradFill>
          <a:ln w="19050" cap="flat" cmpd="sng" algn="ctr">
            <a:gradFill flip="none" rotWithShape="1">
              <a:gsLst>
                <a:gs pos="0">
                  <a:srgbClr val="FFBF53">
                    <a:lumMod val="5000"/>
                    <a:lumOff val="95000"/>
                  </a:srgbClr>
                </a:gs>
                <a:gs pos="100000">
                  <a:srgbClr val="E7E6E6">
                    <a:lumMod val="75000"/>
                  </a:srgbClr>
                </a:gs>
              </a:gsLst>
              <a:lin ang="2700000" scaled="1"/>
              <a:tileRect/>
            </a:gradFill>
            <a:prstDash val="solid"/>
          </a:ln>
          <a:effectLst>
            <a:outerShdw blurRad="88900" dist="1016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FFFFFF"/>
              </a:solidFill>
              <a:effectLst/>
              <a:uLnTx/>
              <a:uFillTx/>
              <a:latin typeface="Times New Roman" pitchFamily="18" charset="0"/>
              <a:cs typeface="Times New Roman" pitchFamily="18" charset="0"/>
            </a:endParaRPr>
          </a:p>
        </p:txBody>
      </p:sp>
      <p:sp>
        <p:nvSpPr>
          <p:cNvPr id="25" name="椭圆 6">
            <a:extLst>
              <a:ext uri="{FF2B5EF4-FFF2-40B4-BE49-F238E27FC236}">
                <a16:creationId xmlns:a16="http://schemas.microsoft.com/office/drawing/2014/main" id="{0DEB5E61-C8BA-453B-B2FB-526AC177F871}"/>
              </a:ext>
            </a:extLst>
          </p:cNvPr>
          <p:cNvSpPr>
            <a:spLocks noChangeAspect="1"/>
          </p:cNvSpPr>
          <p:nvPr/>
        </p:nvSpPr>
        <p:spPr>
          <a:xfrm>
            <a:off x="794421" y="4870163"/>
            <a:ext cx="1171910" cy="1171910"/>
          </a:xfrm>
          <a:prstGeom prst="ellipse">
            <a:avLst/>
          </a:prstGeom>
          <a:solidFill>
            <a:srgbClr val="5FAF49"/>
          </a:solidFill>
          <a:ln w="25400" cap="flat" cmpd="sng" algn="ctr">
            <a:noFill/>
            <a:prstDash val="solid"/>
          </a:ln>
          <a:effectLst>
            <a:innerShdw blurRad="114300" dist="177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FFFFFF"/>
              </a:solidFill>
              <a:effectLst/>
              <a:uLnTx/>
              <a:uFillTx/>
              <a:latin typeface="Times New Roman" pitchFamily="18" charset="0"/>
              <a:cs typeface="Times New Roman" pitchFamily="18" charset="0"/>
            </a:endParaRPr>
          </a:p>
        </p:txBody>
      </p:sp>
      <p:sp>
        <p:nvSpPr>
          <p:cNvPr id="26" name="文本框 16">
            <a:extLst>
              <a:ext uri="{FF2B5EF4-FFF2-40B4-BE49-F238E27FC236}">
                <a16:creationId xmlns:a16="http://schemas.microsoft.com/office/drawing/2014/main" id="{720DA91D-F0F1-48BD-ADDD-18A680C58E73}"/>
              </a:ext>
            </a:extLst>
          </p:cNvPr>
          <p:cNvSpPr txBox="1"/>
          <p:nvPr/>
        </p:nvSpPr>
        <p:spPr>
          <a:xfrm>
            <a:off x="1001853" y="4994453"/>
            <a:ext cx="757046" cy="923330"/>
          </a:xfrm>
          <a:prstGeom prst="rect">
            <a:avLst/>
          </a:prstGeom>
          <a:noFill/>
        </p:spPr>
        <p:txBody>
          <a:bodyPr wrap="square" rtlCol="0">
            <a:spAutoFit/>
          </a:bodyPr>
          <a:lstStyle/>
          <a:p>
            <a:pPr algn="ctr"/>
            <a:r>
              <a:rPr lang="en-US" altLang="zh-CN" sz="54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3</a:t>
            </a:r>
            <a:endParaRPr lang="zh-CN" altLang="en-US" sz="54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7" name="文本框 13">
            <a:extLst>
              <a:ext uri="{FF2B5EF4-FFF2-40B4-BE49-F238E27FC236}">
                <a16:creationId xmlns:a16="http://schemas.microsoft.com/office/drawing/2014/main" id="{512499CE-660A-492C-98C8-6E9AEFCEB30B}"/>
              </a:ext>
            </a:extLst>
          </p:cNvPr>
          <p:cNvSpPr txBox="1"/>
          <p:nvPr/>
        </p:nvSpPr>
        <p:spPr>
          <a:xfrm>
            <a:off x="2313276" y="3357911"/>
            <a:ext cx="8870835" cy="646331"/>
          </a:xfrm>
          <a:prstGeom prst="rect">
            <a:avLst/>
          </a:prstGeom>
          <a:noFill/>
        </p:spPr>
        <p:txBody>
          <a:bodyPr wrap="square" rtlCol="0">
            <a:spAutoFit/>
          </a:bodyPr>
          <a:lstStyle/>
          <a:p>
            <a:pPr algn="just"/>
            <a:r>
              <a:rPr lang="en-US" sz="3600" b="1" i="1" err="1">
                <a:solidFill>
                  <a:srgbClr val="002060"/>
                </a:solidFill>
                <a:latin typeface="Times New Roman" pitchFamily="18" charset="0"/>
                <a:cs typeface="Times New Roman" pitchFamily="18" charset="0"/>
              </a:rPr>
              <a:t>Tìm</a:t>
            </a:r>
            <a:r>
              <a:rPr lang="en-US" sz="3600" b="1" i="1">
                <a:solidFill>
                  <a:srgbClr val="002060"/>
                </a:solidFill>
                <a:latin typeface="Times New Roman" pitchFamily="18" charset="0"/>
                <a:cs typeface="Times New Roman" pitchFamily="18" charset="0"/>
              </a:rPr>
              <a:t> </a:t>
            </a:r>
            <a:r>
              <a:rPr lang="en-US" sz="3600" b="1" i="1" err="1">
                <a:solidFill>
                  <a:srgbClr val="002060"/>
                </a:solidFill>
                <a:latin typeface="Times New Roman" pitchFamily="18" charset="0"/>
                <a:cs typeface="Times New Roman" pitchFamily="18" charset="0"/>
              </a:rPr>
              <a:t>các</a:t>
            </a:r>
            <a:r>
              <a:rPr lang="en-US" sz="3600" b="1" i="1">
                <a:solidFill>
                  <a:srgbClr val="002060"/>
                </a:solidFill>
                <a:latin typeface="Times New Roman" pitchFamily="18" charset="0"/>
                <a:cs typeface="Times New Roman" pitchFamily="18" charset="0"/>
              </a:rPr>
              <a:t> </a:t>
            </a:r>
            <a:r>
              <a:rPr lang="en-US" sz="3600" b="1" i="1" err="1">
                <a:solidFill>
                  <a:srgbClr val="002060"/>
                </a:solidFill>
                <a:latin typeface="Times New Roman" pitchFamily="18" charset="0"/>
                <a:cs typeface="Times New Roman" pitchFamily="18" charset="0"/>
              </a:rPr>
              <a:t>đoạn</a:t>
            </a:r>
            <a:r>
              <a:rPr lang="en-US" sz="3600" b="1" i="1">
                <a:solidFill>
                  <a:srgbClr val="002060"/>
                </a:solidFill>
                <a:latin typeface="Times New Roman" pitchFamily="18" charset="0"/>
                <a:cs typeface="Times New Roman" pitchFamily="18" charset="0"/>
              </a:rPr>
              <a:t> </a:t>
            </a:r>
            <a:r>
              <a:rPr lang="en-US" sz="3600" b="1" i="1" err="1">
                <a:solidFill>
                  <a:srgbClr val="002060"/>
                </a:solidFill>
                <a:latin typeface="Times New Roman" pitchFamily="18" charset="0"/>
                <a:cs typeface="Times New Roman" pitchFamily="18" charset="0"/>
              </a:rPr>
              <a:t>trong</a:t>
            </a:r>
            <a:r>
              <a:rPr lang="en-US" sz="3600" b="1" i="1">
                <a:solidFill>
                  <a:srgbClr val="002060"/>
                </a:solidFill>
                <a:latin typeface="Times New Roman" pitchFamily="18" charset="0"/>
                <a:cs typeface="Times New Roman" pitchFamily="18" charset="0"/>
              </a:rPr>
              <a:t> </a:t>
            </a:r>
            <a:r>
              <a:rPr lang="en-US" sz="3600" b="1" i="1" err="1">
                <a:solidFill>
                  <a:srgbClr val="002060"/>
                </a:solidFill>
                <a:latin typeface="Times New Roman" pitchFamily="18" charset="0"/>
                <a:cs typeface="Times New Roman" pitchFamily="18" charset="0"/>
              </a:rPr>
              <a:t>bài</a:t>
            </a:r>
            <a:r>
              <a:rPr lang="en-US" sz="3600" b="1" i="1">
                <a:solidFill>
                  <a:srgbClr val="002060"/>
                </a:solidFill>
                <a:latin typeface="Times New Roman" pitchFamily="18" charset="0"/>
                <a:cs typeface="Times New Roman" pitchFamily="18" charset="0"/>
              </a:rPr>
              <a:t> </a:t>
            </a:r>
            <a:r>
              <a:rPr lang="en-US" sz="3600" b="1" i="1" err="1">
                <a:solidFill>
                  <a:srgbClr val="002060"/>
                </a:solidFill>
                <a:latin typeface="Times New Roman" pitchFamily="18" charset="0"/>
                <a:cs typeface="Times New Roman" pitchFamily="18" charset="0"/>
              </a:rPr>
              <a:t>văn</a:t>
            </a:r>
            <a:r>
              <a:rPr lang="en-US" sz="3600" b="1" i="1">
                <a:solidFill>
                  <a:srgbClr val="002060"/>
                </a:solidFill>
                <a:latin typeface="Times New Roman" pitchFamily="18" charset="0"/>
                <a:cs typeface="Times New Roman" pitchFamily="18" charset="0"/>
              </a:rPr>
              <a:t> </a:t>
            </a:r>
            <a:r>
              <a:rPr lang="en-US" sz="3600" b="1" i="1" err="1">
                <a:solidFill>
                  <a:srgbClr val="002060"/>
                </a:solidFill>
                <a:latin typeface="Times New Roman" pitchFamily="18" charset="0"/>
                <a:cs typeface="Times New Roman" pitchFamily="18" charset="0"/>
              </a:rPr>
              <a:t>nói</a:t>
            </a:r>
            <a:r>
              <a:rPr lang="en-US" sz="3600" b="1" i="1">
                <a:solidFill>
                  <a:srgbClr val="002060"/>
                </a:solidFill>
                <a:latin typeface="Times New Roman" pitchFamily="18" charset="0"/>
                <a:cs typeface="Times New Roman" pitchFamily="18" charset="0"/>
              </a:rPr>
              <a:t> </a:t>
            </a:r>
            <a:r>
              <a:rPr lang="en-US" sz="3600" b="1" i="1" err="1">
                <a:solidFill>
                  <a:srgbClr val="002060"/>
                </a:solidFill>
                <a:latin typeface="Times New Roman" pitchFamily="18" charset="0"/>
                <a:cs typeface="Times New Roman" pitchFamily="18" charset="0"/>
              </a:rPr>
              <a:t>trên</a:t>
            </a:r>
            <a:r>
              <a:rPr lang="en-US" sz="3600" b="1" i="1">
                <a:solidFill>
                  <a:srgbClr val="002060"/>
                </a:solidFill>
                <a:latin typeface="Times New Roman" pitchFamily="18" charset="0"/>
                <a:cs typeface="Times New Roman" pitchFamily="18" charset="0"/>
              </a:rPr>
              <a:t>.</a:t>
            </a:r>
            <a:endParaRPr lang="zh-CN" altLang="en-US" sz="3600" b="1">
              <a:solidFill>
                <a:srgbClr val="000000"/>
              </a:solidFill>
              <a:latin typeface="Times New Roman" pitchFamily="18" charset="0"/>
              <a:ea typeface="时尚中黑简体" panose="01010104010101010101" pitchFamily="2" charset="-122"/>
              <a:cs typeface="Times New Roman" pitchFamily="18" charset="0"/>
            </a:endParaRPr>
          </a:p>
        </p:txBody>
      </p:sp>
      <p:sp>
        <p:nvSpPr>
          <p:cNvPr id="28" name="文本框 13">
            <a:extLst>
              <a:ext uri="{FF2B5EF4-FFF2-40B4-BE49-F238E27FC236}">
                <a16:creationId xmlns:a16="http://schemas.microsoft.com/office/drawing/2014/main" id="{1048D9CD-2029-44D1-84AC-53B9E5674E0B}"/>
              </a:ext>
            </a:extLst>
          </p:cNvPr>
          <p:cNvSpPr txBox="1"/>
          <p:nvPr/>
        </p:nvSpPr>
        <p:spPr>
          <a:xfrm>
            <a:off x="2313275" y="5170027"/>
            <a:ext cx="9878725" cy="646331"/>
          </a:xfrm>
          <a:prstGeom prst="rect">
            <a:avLst/>
          </a:prstGeom>
          <a:noFill/>
        </p:spPr>
        <p:txBody>
          <a:bodyPr wrap="square" rtlCol="0">
            <a:spAutoFit/>
          </a:bodyPr>
          <a:lstStyle/>
          <a:p>
            <a:pPr algn="just"/>
            <a:r>
              <a:rPr lang="en-US" sz="3600" b="1" i="1" spc="-100">
                <a:solidFill>
                  <a:srgbClr val="002060"/>
                </a:solidFill>
                <a:latin typeface="Times New Roman" pitchFamily="18" charset="0"/>
                <a:cs typeface="Times New Roman" pitchFamily="18" charset="0"/>
              </a:rPr>
              <a:t>Cho </a:t>
            </a:r>
            <a:r>
              <a:rPr lang="en-US" sz="3600" b="1" i="1" spc="-100" err="1">
                <a:solidFill>
                  <a:srgbClr val="002060"/>
                </a:solidFill>
                <a:latin typeface="Times New Roman" pitchFamily="18" charset="0"/>
                <a:cs typeface="Times New Roman" pitchFamily="18" charset="0"/>
              </a:rPr>
              <a:t>biết</a:t>
            </a:r>
            <a:r>
              <a:rPr lang="en-US" sz="3600" b="1" i="1" spc="-100">
                <a:solidFill>
                  <a:srgbClr val="002060"/>
                </a:solidFill>
                <a:latin typeface="Times New Roman" pitchFamily="18" charset="0"/>
                <a:cs typeface="Times New Roman" pitchFamily="18" charset="0"/>
              </a:rPr>
              <a:t> </a:t>
            </a:r>
            <a:r>
              <a:rPr lang="en-US" sz="3600" b="1" i="1" spc="-100" err="1">
                <a:solidFill>
                  <a:srgbClr val="002060"/>
                </a:solidFill>
                <a:latin typeface="Times New Roman" pitchFamily="18" charset="0"/>
                <a:cs typeface="Times New Roman" pitchFamily="18" charset="0"/>
              </a:rPr>
              <a:t>nội</a:t>
            </a:r>
            <a:r>
              <a:rPr lang="en-US" sz="3600" b="1" i="1" spc="-100">
                <a:solidFill>
                  <a:srgbClr val="002060"/>
                </a:solidFill>
                <a:latin typeface="Times New Roman" pitchFamily="18" charset="0"/>
                <a:cs typeface="Times New Roman" pitchFamily="18" charset="0"/>
              </a:rPr>
              <a:t> dung </a:t>
            </a:r>
            <a:r>
              <a:rPr lang="en-US" sz="3600" b="1" i="1" spc="-100" err="1">
                <a:solidFill>
                  <a:srgbClr val="002060"/>
                </a:solidFill>
                <a:latin typeface="Times New Roman" pitchFamily="18" charset="0"/>
                <a:cs typeface="Times New Roman" pitchFamily="18" charset="0"/>
              </a:rPr>
              <a:t>chính</a:t>
            </a:r>
            <a:r>
              <a:rPr lang="en-US" sz="3600" b="1" i="1" spc="-100">
                <a:solidFill>
                  <a:srgbClr val="002060"/>
                </a:solidFill>
                <a:latin typeface="Times New Roman" pitchFamily="18" charset="0"/>
                <a:cs typeface="Times New Roman" pitchFamily="18" charset="0"/>
              </a:rPr>
              <a:t> </a:t>
            </a:r>
            <a:r>
              <a:rPr lang="en-US" sz="3600" b="1" i="1" spc="-100" err="1">
                <a:solidFill>
                  <a:srgbClr val="002060"/>
                </a:solidFill>
                <a:latin typeface="Times New Roman" pitchFamily="18" charset="0"/>
                <a:cs typeface="Times New Roman" pitchFamily="18" charset="0"/>
              </a:rPr>
              <a:t>của</a:t>
            </a:r>
            <a:r>
              <a:rPr lang="en-US" sz="3600" b="1" i="1" spc="-100">
                <a:solidFill>
                  <a:srgbClr val="002060"/>
                </a:solidFill>
                <a:latin typeface="Times New Roman" pitchFamily="18" charset="0"/>
                <a:cs typeface="Times New Roman" pitchFamily="18" charset="0"/>
              </a:rPr>
              <a:t> </a:t>
            </a:r>
            <a:r>
              <a:rPr lang="en-US" sz="3600" b="1" i="1" spc="-100" err="1">
                <a:solidFill>
                  <a:srgbClr val="002060"/>
                </a:solidFill>
                <a:latin typeface="Times New Roman" pitchFamily="18" charset="0"/>
                <a:cs typeface="Times New Roman" pitchFamily="18" charset="0"/>
              </a:rPr>
              <a:t>mỗi</a:t>
            </a:r>
            <a:r>
              <a:rPr lang="en-US" sz="3600" b="1" i="1" spc="-100">
                <a:solidFill>
                  <a:srgbClr val="002060"/>
                </a:solidFill>
                <a:latin typeface="Times New Roman" pitchFamily="18" charset="0"/>
                <a:cs typeface="Times New Roman" pitchFamily="18" charset="0"/>
              </a:rPr>
              <a:t> </a:t>
            </a:r>
            <a:r>
              <a:rPr lang="en-US" sz="3600" b="1" i="1" spc="-100" err="1">
                <a:solidFill>
                  <a:srgbClr val="002060"/>
                </a:solidFill>
                <a:latin typeface="Times New Roman" pitchFamily="18" charset="0"/>
                <a:cs typeface="Times New Roman" pitchFamily="18" charset="0"/>
              </a:rPr>
              <a:t>đoạn</a:t>
            </a:r>
            <a:r>
              <a:rPr lang="en-US" sz="3600" b="1" i="1" spc="-100">
                <a:solidFill>
                  <a:srgbClr val="002060"/>
                </a:solidFill>
                <a:latin typeface="Times New Roman" pitchFamily="18" charset="0"/>
                <a:cs typeface="Times New Roman" pitchFamily="18" charset="0"/>
              </a:rPr>
              <a:t> </a:t>
            </a:r>
            <a:r>
              <a:rPr lang="en-US" sz="3600" b="1" i="1" spc="-100" err="1">
                <a:solidFill>
                  <a:srgbClr val="002060"/>
                </a:solidFill>
                <a:latin typeface="Times New Roman" pitchFamily="18" charset="0"/>
                <a:cs typeface="Times New Roman" pitchFamily="18" charset="0"/>
              </a:rPr>
              <a:t>văn</a:t>
            </a:r>
            <a:r>
              <a:rPr lang="en-US" sz="3600" b="1" i="1" spc="-100">
                <a:solidFill>
                  <a:srgbClr val="002060"/>
                </a:solidFill>
                <a:latin typeface="Times New Roman" pitchFamily="18" charset="0"/>
                <a:cs typeface="Times New Roman" pitchFamily="18" charset="0"/>
              </a:rPr>
              <a:t> </a:t>
            </a:r>
            <a:r>
              <a:rPr lang="en-US" sz="3600" b="1" i="1" spc="-100" err="1">
                <a:solidFill>
                  <a:srgbClr val="002060"/>
                </a:solidFill>
                <a:latin typeface="Times New Roman" pitchFamily="18" charset="0"/>
                <a:cs typeface="Times New Roman" pitchFamily="18" charset="0"/>
              </a:rPr>
              <a:t>là</a:t>
            </a:r>
            <a:r>
              <a:rPr lang="en-US" sz="3600" b="1" i="1" spc="-100">
                <a:solidFill>
                  <a:srgbClr val="002060"/>
                </a:solidFill>
                <a:latin typeface="Times New Roman" pitchFamily="18" charset="0"/>
                <a:cs typeface="Times New Roman" pitchFamily="18" charset="0"/>
              </a:rPr>
              <a:t> </a:t>
            </a:r>
            <a:r>
              <a:rPr lang="en-US" sz="3600" b="1" i="1" spc="-100" err="1">
                <a:solidFill>
                  <a:srgbClr val="002060"/>
                </a:solidFill>
                <a:latin typeface="Times New Roman" pitchFamily="18" charset="0"/>
                <a:cs typeface="Times New Roman" pitchFamily="18" charset="0"/>
              </a:rPr>
              <a:t>gì</a:t>
            </a:r>
            <a:r>
              <a:rPr lang="en-US" sz="3600" b="1" i="1" spc="-300">
                <a:solidFill>
                  <a:srgbClr val="002060"/>
                </a:solidFill>
                <a:latin typeface="Times New Roman" pitchFamily="18" charset="0"/>
                <a:cs typeface="Times New Roman" pitchFamily="18" charset="0"/>
              </a:rPr>
              <a:t> </a:t>
            </a:r>
            <a:r>
              <a:rPr lang="en-US" sz="3600" b="1" i="1" spc="-100">
                <a:solidFill>
                  <a:srgbClr val="002060"/>
                </a:solidFill>
                <a:latin typeface="Times New Roman" pitchFamily="18" charset="0"/>
                <a:cs typeface="Times New Roman" pitchFamily="18" charset="0"/>
              </a:rPr>
              <a:t>.</a:t>
            </a:r>
            <a:endParaRPr lang="zh-CN" altLang="en-US" sz="3600" b="1" spc="-100">
              <a:solidFill>
                <a:srgbClr val="000000"/>
              </a:solidFill>
              <a:latin typeface="Times New Roman" pitchFamily="18" charset="0"/>
              <a:ea typeface="时尚中黑简体" panose="01010104010101010101" pitchFamily="2" charset="-122"/>
              <a:cs typeface="Times New Roman" pitchFamily="18" charset="0"/>
            </a:endParaRPr>
          </a:p>
        </p:txBody>
      </p:sp>
      <p:pic>
        <p:nvPicPr>
          <p:cNvPr id="29" name="Picture 28">
            <a:extLst>
              <a:ext uri="{FF2B5EF4-FFF2-40B4-BE49-F238E27FC236}">
                <a16:creationId xmlns:a16="http://schemas.microsoft.com/office/drawing/2014/main" id="{FDE91BE6-6E49-4C1C-B878-1FA9D125F892}"/>
              </a:ext>
            </a:extLst>
          </p:cNvPr>
          <p:cNvPicPr>
            <a:picLocks noChangeAspect="1"/>
          </p:cNvPicPr>
          <p:nvPr/>
        </p:nvPicPr>
        <p:blipFill>
          <a:blip r:embed="rId3"/>
          <a:stretch>
            <a:fillRect/>
          </a:stretch>
        </p:blipFill>
        <p:spPr>
          <a:xfrm>
            <a:off x="7637705" y="-4913993"/>
            <a:ext cx="5120617" cy="4673679"/>
          </a:xfrm>
          <a:prstGeom prst="rect">
            <a:avLst/>
          </a:prstGeom>
        </p:spPr>
      </p:pic>
    </p:spTree>
    <p:extLst>
      <p:ext uri="{BB962C8B-B14F-4D97-AF65-F5344CB8AC3E}">
        <p14:creationId xmlns:p14="http://schemas.microsoft.com/office/powerpoint/2010/main" val="86827397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10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6" presetClass="emph" presetSubtype="0" accel="50000" fill="hold" grpId="1" nodeType="withEffect" p14:presetBounceEnd="72000">
                                      <p:stCondLst>
                                        <p:cond delay="250"/>
                                      </p:stCondLst>
                                      <p:childTnLst>
                                        <p:animScale p14:bounceEnd="72000">
                                          <p:cBhvr>
                                            <p:cTn id="15" dur="1500" fill="hold"/>
                                            <p:tgtEl>
                                              <p:spTgt spid="17"/>
                                            </p:tgtEl>
                                          </p:cBhvr>
                                          <p:by x="150000" y="150000"/>
                                          <p:from x="65854" y="65854"/>
                                          <p:to x="100000" y="100000"/>
                                        </p:animScale>
                                      </p:childTnLst>
                                    </p:cTn>
                                  </p:par>
                                  <p:par>
                                    <p:cTn id="16" presetID="1" presetClass="entr" presetSubtype="0" fill="hold" grpId="0" nodeType="withEffect">
                                      <p:stCondLst>
                                        <p:cond delay="350"/>
                                      </p:stCondLst>
                                      <p:childTnLst>
                                        <p:set>
                                          <p:cBhvr>
                                            <p:cTn id="17" dur="1" fill="hold">
                                              <p:stCondLst>
                                                <p:cond delay="0"/>
                                              </p:stCondLst>
                                            </p:cTn>
                                            <p:tgtEl>
                                              <p:spTgt spid="18"/>
                                            </p:tgtEl>
                                            <p:attrNameLst>
                                              <p:attrName>style.visibility</p:attrName>
                                            </p:attrNameLst>
                                          </p:cBhvr>
                                          <p:to>
                                            <p:strVal val="visible"/>
                                          </p:to>
                                        </p:set>
                                      </p:childTnLst>
                                    </p:cTn>
                                  </p:par>
                                  <p:par>
                                    <p:cTn id="18" presetID="8" presetClass="emph" presetSubtype="0" repeatCount="indefinite" fill="hold" grpId="1" nodeType="withEffect">
                                      <p:stCondLst>
                                        <p:cond delay="300"/>
                                      </p:stCondLst>
                                      <p:endCondLst>
                                        <p:cond evt="onNext" delay="0">
                                          <p:tgtEl>
                                            <p:sldTgt/>
                                          </p:tgtEl>
                                        </p:cond>
                                      </p:endCondLst>
                                      <p:childTnLst>
                                        <p:animRot by="21600000">
                                          <p:cBhvr>
                                            <p:cTn id="19" dur="2000" fill="hold"/>
                                            <p:tgtEl>
                                              <p:spTgt spid="18"/>
                                            </p:tgtEl>
                                            <p:attrNameLst>
                                              <p:attrName>r</p:attrName>
                                            </p:attrNameLst>
                                          </p:cBhvr>
                                        </p:animRot>
                                      </p:childTnLst>
                                    </p:cTn>
                                  </p:par>
                                  <p:par>
                                    <p:cTn id="20" presetID="1" presetClass="entr" presetSubtype="0" fill="hold" grpId="0" nodeType="withEffect">
                                      <p:stCondLst>
                                        <p:cond delay="250"/>
                                      </p:stCondLst>
                                      <p:childTnLst>
                                        <p:set>
                                          <p:cBhvr>
                                            <p:cTn id="21" dur="1" fill="hold">
                                              <p:stCondLst>
                                                <p:cond delay="0"/>
                                              </p:stCondLst>
                                            </p:cTn>
                                            <p:tgtEl>
                                              <p:spTgt spid="19"/>
                                            </p:tgtEl>
                                            <p:attrNameLst>
                                              <p:attrName>style.visibility</p:attrName>
                                            </p:attrNameLst>
                                          </p:cBhvr>
                                          <p:to>
                                            <p:strVal val="visible"/>
                                          </p:to>
                                        </p:set>
                                      </p:childTnLst>
                                    </p:cTn>
                                  </p:par>
                                  <p:par>
                                    <p:cTn id="22" presetID="6" presetClass="emph" presetSubtype="0" accel="50000" fill="hold" grpId="1" nodeType="withEffect" p14:presetBounceEnd="72000">
                                      <p:stCondLst>
                                        <p:cond delay="250"/>
                                      </p:stCondLst>
                                      <p:childTnLst>
                                        <p:animScale p14:bounceEnd="72000">
                                          <p:cBhvr>
                                            <p:cTn id="23" dur="1500" fill="hold"/>
                                            <p:tgtEl>
                                              <p:spTgt spid="19"/>
                                            </p:tgtEl>
                                          </p:cBhvr>
                                          <p:by x="150000" y="150000"/>
                                          <p:from x="65854" y="65854"/>
                                          <p:to x="100000" y="100000"/>
                                        </p:animScale>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1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6" presetClass="emph" presetSubtype="0" accel="50000" fill="hold" grpId="1" nodeType="withEffect" p14:presetBounceEnd="72000">
                                      <p:stCondLst>
                                        <p:cond delay="250"/>
                                      </p:stCondLst>
                                      <p:childTnLst>
                                        <p:animScale p14:bounceEnd="72000">
                                          <p:cBhvr>
                                            <p:cTn id="32" dur="1500" fill="hold"/>
                                            <p:tgtEl>
                                              <p:spTgt spid="21"/>
                                            </p:tgtEl>
                                          </p:cBhvr>
                                          <p:by x="150000" y="150000"/>
                                          <p:from x="65854" y="65854"/>
                                          <p:to x="100000" y="100000"/>
                                        </p:animScale>
                                      </p:childTnLst>
                                    </p:cTn>
                                  </p:par>
                                  <p:par>
                                    <p:cTn id="33" presetID="1" presetClass="entr" presetSubtype="0" fill="hold" grpId="0" nodeType="withEffect">
                                      <p:stCondLst>
                                        <p:cond delay="350"/>
                                      </p:stCondLst>
                                      <p:childTnLst>
                                        <p:set>
                                          <p:cBhvr>
                                            <p:cTn id="34" dur="1" fill="hold">
                                              <p:stCondLst>
                                                <p:cond delay="0"/>
                                              </p:stCondLst>
                                            </p:cTn>
                                            <p:tgtEl>
                                              <p:spTgt spid="22"/>
                                            </p:tgtEl>
                                            <p:attrNameLst>
                                              <p:attrName>style.visibility</p:attrName>
                                            </p:attrNameLst>
                                          </p:cBhvr>
                                          <p:to>
                                            <p:strVal val="visible"/>
                                          </p:to>
                                        </p:set>
                                      </p:childTnLst>
                                    </p:cTn>
                                  </p:par>
                                  <p:par>
                                    <p:cTn id="35" presetID="8" presetClass="emph" presetSubtype="0" repeatCount="indefinite" fill="hold" grpId="1" nodeType="withEffect">
                                      <p:stCondLst>
                                        <p:cond delay="350"/>
                                      </p:stCondLst>
                                      <p:endCondLst>
                                        <p:cond evt="onNext" delay="0">
                                          <p:tgtEl>
                                            <p:sldTgt/>
                                          </p:tgtEl>
                                        </p:cond>
                                      </p:endCondLst>
                                      <p:childTnLst>
                                        <p:animRot by="21600000">
                                          <p:cBhvr>
                                            <p:cTn id="36" dur="2000" fill="hold"/>
                                            <p:tgtEl>
                                              <p:spTgt spid="22"/>
                                            </p:tgtEl>
                                            <p:attrNameLst>
                                              <p:attrName>r</p:attrName>
                                            </p:attrNameLst>
                                          </p:cBhvr>
                                        </p:animRot>
                                      </p:childTnLst>
                                    </p:cTn>
                                  </p:par>
                                  <p:par>
                                    <p:cTn id="37" presetID="1" presetClass="entr" presetSubtype="0" fill="hold" grpId="0" nodeType="withEffect">
                                      <p:stCondLst>
                                        <p:cond delay="250"/>
                                      </p:stCondLst>
                                      <p:childTnLst>
                                        <p:set>
                                          <p:cBhvr>
                                            <p:cTn id="38" dur="1" fill="hold">
                                              <p:stCondLst>
                                                <p:cond delay="0"/>
                                              </p:stCondLst>
                                            </p:cTn>
                                            <p:tgtEl>
                                              <p:spTgt spid="23"/>
                                            </p:tgtEl>
                                            <p:attrNameLst>
                                              <p:attrName>style.visibility</p:attrName>
                                            </p:attrNameLst>
                                          </p:cBhvr>
                                          <p:to>
                                            <p:strVal val="visible"/>
                                          </p:to>
                                        </p:set>
                                      </p:childTnLst>
                                    </p:cTn>
                                  </p:par>
                                  <p:par>
                                    <p:cTn id="39" presetID="6" presetClass="emph" presetSubtype="0" accel="50000" fill="hold" grpId="1" nodeType="withEffect" p14:presetBounceEnd="72000">
                                      <p:stCondLst>
                                        <p:cond delay="250"/>
                                      </p:stCondLst>
                                      <p:childTnLst>
                                        <p:animScale p14:bounceEnd="72000">
                                          <p:cBhvr>
                                            <p:cTn id="40" dur="1500" fill="hold"/>
                                            <p:tgtEl>
                                              <p:spTgt spid="23"/>
                                            </p:tgtEl>
                                          </p:cBhvr>
                                          <p:by x="150000" y="150000"/>
                                          <p:from x="65854" y="65854"/>
                                          <p:to x="100000" y="100000"/>
                                        </p:animScale>
                                      </p:childTnLst>
                                    </p:cTn>
                                  </p:par>
                                  <p:par>
                                    <p:cTn id="41" presetID="22" presetClass="entr" presetSubtype="8"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10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par>
                                    <p:cTn id="48" presetID="6" presetClass="emph" presetSubtype="0" accel="50000" fill="hold" grpId="1" nodeType="withEffect" p14:presetBounceEnd="72000">
                                      <p:stCondLst>
                                        <p:cond delay="250"/>
                                      </p:stCondLst>
                                      <p:childTnLst>
                                        <p:animScale p14:bounceEnd="72000">
                                          <p:cBhvr>
                                            <p:cTn id="49" dur="1500" fill="hold"/>
                                            <p:tgtEl>
                                              <p:spTgt spid="24"/>
                                            </p:tgtEl>
                                          </p:cBhvr>
                                          <p:by x="150000" y="150000"/>
                                          <p:from x="65854" y="65854"/>
                                          <p:to x="100000" y="100000"/>
                                        </p:animScale>
                                      </p:childTnLst>
                                    </p:cTn>
                                  </p:par>
                                  <p:par>
                                    <p:cTn id="50" presetID="1" presetClass="entr" presetSubtype="0" fill="hold" grpId="0" nodeType="withEffect">
                                      <p:stCondLst>
                                        <p:cond delay="350"/>
                                      </p:stCondLst>
                                      <p:childTnLst>
                                        <p:set>
                                          <p:cBhvr>
                                            <p:cTn id="51" dur="1" fill="hold">
                                              <p:stCondLst>
                                                <p:cond delay="0"/>
                                              </p:stCondLst>
                                            </p:cTn>
                                            <p:tgtEl>
                                              <p:spTgt spid="25"/>
                                            </p:tgtEl>
                                            <p:attrNameLst>
                                              <p:attrName>style.visibility</p:attrName>
                                            </p:attrNameLst>
                                          </p:cBhvr>
                                          <p:to>
                                            <p:strVal val="visible"/>
                                          </p:to>
                                        </p:set>
                                      </p:childTnLst>
                                    </p:cTn>
                                  </p:par>
                                  <p:par>
                                    <p:cTn id="52" presetID="8" presetClass="emph" presetSubtype="0" repeatCount="indefinite" fill="hold" grpId="1" nodeType="withEffect">
                                      <p:stCondLst>
                                        <p:cond delay="350"/>
                                      </p:stCondLst>
                                      <p:endCondLst>
                                        <p:cond evt="onNext" delay="0">
                                          <p:tgtEl>
                                            <p:sldTgt/>
                                          </p:tgtEl>
                                        </p:cond>
                                      </p:endCondLst>
                                      <p:childTnLst>
                                        <p:animRot by="21600000">
                                          <p:cBhvr>
                                            <p:cTn id="53" dur="2000" fill="hold"/>
                                            <p:tgtEl>
                                              <p:spTgt spid="25"/>
                                            </p:tgtEl>
                                            <p:attrNameLst>
                                              <p:attrName>r</p:attrName>
                                            </p:attrNameLst>
                                          </p:cBhvr>
                                        </p:animRot>
                                      </p:childTnLst>
                                    </p:cTn>
                                  </p:par>
                                  <p:par>
                                    <p:cTn id="54" presetID="1" presetClass="entr" presetSubtype="0" fill="hold" grpId="0" nodeType="withEffect">
                                      <p:stCondLst>
                                        <p:cond delay="250"/>
                                      </p:stCondLst>
                                      <p:childTnLst>
                                        <p:set>
                                          <p:cBhvr>
                                            <p:cTn id="55" dur="1" fill="hold">
                                              <p:stCondLst>
                                                <p:cond delay="0"/>
                                              </p:stCondLst>
                                            </p:cTn>
                                            <p:tgtEl>
                                              <p:spTgt spid="26"/>
                                            </p:tgtEl>
                                            <p:attrNameLst>
                                              <p:attrName>style.visibility</p:attrName>
                                            </p:attrNameLst>
                                          </p:cBhvr>
                                          <p:to>
                                            <p:strVal val="visible"/>
                                          </p:to>
                                        </p:set>
                                      </p:childTnLst>
                                    </p:cTn>
                                  </p:par>
                                  <p:par>
                                    <p:cTn id="56" presetID="6" presetClass="emph" presetSubtype="0" accel="50000" fill="hold" grpId="1" nodeType="withEffect" p14:presetBounceEnd="72000">
                                      <p:stCondLst>
                                        <p:cond delay="250"/>
                                      </p:stCondLst>
                                      <p:childTnLst>
                                        <p:animScale p14:bounceEnd="72000">
                                          <p:cBhvr>
                                            <p:cTn id="57" dur="1500" fill="hold"/>
                                            <p:tgtEl>
                                              <p:spTgt spid="26"/>
                                            </p:tgtEl>
                                          </p:cBhvr>
                                          <p:by x="150000" y="150000"/>
                                          <p:from x="65854" y="65854"/>
                                          <p:to x="100000" y="100000"/>
                                        </p:animScale>
                                      </p:childTnLst>
                                    </p:cTn>
                                  </p:par>
                                  <p:par>
                                    <p:cTn id="58" presetID="22" presetClass="entr" presetSubtype="8"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left)">
                                          <p:cBhvr>
                                            <p:cTn id="6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7" grpId="0" animBg="1"/>
          <p:bldP spid="17" grpId="1" animBg="1"/>
          <p:bldP spid="18" grpId="0" animBg="1"/>
          <p:bldP spid="18" grpId="1" animBg="1"/>
          <p:bldP spid="19" grpId="0"/>
          <p:bldP spid="19" grpId="1"/>
          <p:bldP spid="20" grpId="0"/>
          <p:bldP spid="21" grpId="0" animBg="1"/>
          <p:bldP spid="21" grpId="1" animBg="1"/>
          <p:bldP spid="22" grpId="0" animBg="1"/>
          <p:bldP spid="22" grpId="1" animBg="1"/>
          <p:bldP spid="23" grpId="0"/>
          <p:bldP spid="23" grpId="1"/>
          <p:bldP spid="24" grpId="0" animBg="1"/>
          <p:bldP spid="24" grpId="1" animBg="1"/>
          <p:bldP spid="25" grpId="0" animBg="1"/>
          <p:bldP spid="25" grpId="1" animBg="1"/>
          <p:bldP spid="26" grpId="0"/>
          <p:bldP spid="26" grpId="1"/>
          <p:bldP spid="27"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10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6" presetClass="emph" presetSubtype="0" accel="50000" fill="hold" grpId="1" nodeType="withEffect">
                                      <p:stCondLst>
                                        <p:cond delay="250"/>
                                      </p:stCondLst>
                                      <p:childTnLst>
                                        <p:animScale>
                                          <p:cBhvr>
                                            <p:cTn id="15" dur="1500" fill="hold"/>
                                            <p:tgtEl>
                                              <p:spTgt spid="17"/>
                                            </p:tgtEl>
                                          </p:cBhvr>
                                          <p:by x="150000" y="150000"/>
                                          <p:from x="65854" y="65854"/>
                                          <p:to x="100000" y="100000"/>
                                        </p:animScale>
                                      </p:childTnLst>
                                    </p:cTn>
                                  </p:par>
                                  <p:par>
                                    <p:cTn id="16" presetID="1" presetClass="entr" presetSubtype="0" fill="hold" grpId="0" nodeType="withEffect">
                                      <p:stCondLst>
                                        <p:cond delay="350"/>
                                      </p:stCondLst>
                                      <p:childTnLst>
                                        <p:set>
                                          <p:cBhvr>
                                            <p:cTn id="17" dur="1" fill="hold">
                                              <p:stCondLst>
                                                <p:cond delay="0"/>
                                              </p:stCondLst>
                                            </p:cTn>
                                            <p:tgtEl>
                                              <p:spTgt spid="18"/>
                                            </p:tgtEl>
                                            <p:attrNameLst>
                                              <p:attrName>style.visibility</p:attrName>
                                            </p:attrNameLst>
                                          </p:cBhvr>
                                          <p:to>
                                            <p:strVal val="visible"/>
                                          </p:to>
                                        </p:set>
                                      </p:childTnLst>
                                    </p:cTn>
                                  </p:par>
                                  <p:par>
                                    <p:cTn id="18" presetID="8" presetClass="emph" presetSubtype="0" repeatCount="indefinite" fill="hold" grpId="1" nodeType="withEffect">
                                      <p:stCondLst>
                                        <p:cond delay="300"/>
                                      </p:stCondLst>
                                      <p:endCondLst>
                                        <p:cond evt="onNext" delay="0">
                                          <p:tgtEl>
                                            <p:sldTgt/>
                                          </p:tgtEl>
                                        </p:cond>
                                      </p:endCondLst>
                                      <p:childTnLst>
                                        <p:animRot by="21600000">
                                          <p:cBhvr>
                                            <p:cTn id="19" dur="2000" fill="hold"/>
                                            <p:tgtEl>
                                              <p:spTgt spid="18"/>
                                            </p:tgtEl>
                                            <p:attrNameLst>
                                              <p:attrName>r</p:attrName>
                                            </p:attrNameLst>
                                          </p:cBhvr>
                                        </p:animRot>
                                      </p:childTnLst>
                                    </p:cTn>
                                  </p:par>
                                  <p:par>
                                    <p:cTn id="20" presetID="1" presetClass="entr" presetSubtype="0" fill="hold" grpId="0" nodeType="withEffect">
                                      <p:stCondLst>
                                        <p:cond delay="250"/>
                                      </p:stCondLst>
                                      <p:childTnLst>
                                        <p:set>
                                          <p:cBhvr>
                                            <p:cTn id="21" dur="1" fill="hold">
                                              <p:stCondLst>
                                                <p:cond delay="0"/>
                                              </p:stCondLst>
                                            </p:cTn>
                                            <p:tgtEl>
                                              <p:spTgt spid="19"/>
                                            </p:tgtEl>
                                            <p:attrNameLst>
                                              <p:attrName>style.visibility</p:attrName>
                                            </p:attrNameLst>
                                          </p:cBhvr>
                                          <p:to>
                                            <p:strVal val="visible"/>
                                          </p:to>
                                        </p:set>
                                      </p:childTnLst>
                                    </p:cTn>
                                  </p:par>
                                  <p:par>
                                    <p:cTn id="22" presetID="6" presetClass="emph" presetSubtype="0" accel="50000" fill="hold" grpId="1" nodeType="withEffect">
                                      <p:stCondLst>
                                        <p:cond delay="250"/>
                                      </p:stCondLst>
                                      <p:childTnLst>
                                        <p:animScale>
                                          <p:cBhvr>
                                            <p:cTn id="23" dur="1500" fill="hold"/>
                                            <p:tgtEl>
                                              <p:spTgt spid="19"/>
                                            </p:tgtEl>
                                          </p:cBhvr>
                                          <p:by x="150000" y="150000"/>
                                          <p:from x="65854" y="65854"/>
                                          <p:to x="100000" y="100000"/>
                                        </p:animScale>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1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6" presetClass="emph" presetSubtype="0" accel="50000" fill="hold" grpId="1" nodeType="withEffect">
                                      <p:stCondLst>
                                        <p:cond delay="250"/>
                                      </p:stCondLst>
                                      <p:childTnLst>
                                        <p:animScale>
                                          <p:cBhvr>
                                            <p:cTn id="32" dur="1500" fill="hold"/>
                                            <p:tgtEl>
                                              <p:spTgt spid="21"/>
                                            </p:tgtEl>
                                          </p:cBhvr>
                                          <p:by x="150000" y="150000"/>
                                          <p:from x="65854" y="65854"/>
                                          <p:to x="100000" y="100000"/>
                                        </p:animScale>
                                      </p:childTnLst>
                                    </p:cTn>
                                  </p:par>
                                  <p:par>
                                    <p:cTn id="33" presetID="1" presetClass="entr" presetSubtype="0" fill="hold" grpId="0" nodeType="withEffect">
                                      <p:stCondLst>
                                        <p:cond delay="350"/>
                                      </p:stCondLst>
                                      <p:childTnLst>
                                        <p:set>
                                          <p:cBhvr>
                                            <p:cTn id="34" dur="1" fill="hold">
                                              <p:stCondLst>
                                                <p:cond delay="0"/>
                                              </p:stCondLst>
                                            </p:cTn>
                                            <p:tgtEl>
                                              <p:spTgt spid="22"/>
                                            </p:tgtEl>
                                            <p:attrNameLst>
                                              <p:attrName>style.visibility</p:attrName>
                                            </p:attrNameLst>
                                          </p:cBhvr>
                                          <p:to>
                                            <p:strVal val="visible"/>
                                          </p:to>
                                        </p:set>
                                      </p:childTnLst>
                                    </p:cTn>
                                  </p:par>
                                  <p:par>
                                    <p:cTn id="35" presetID="8" presetClass="emph" presetSubtype="0" repeatCount="indefinite" fill="hold" grpId="1" nodeType="withEffect">
                                      <p:stCondLst>
                                        <p:cond delay="350"/>
                                      </p:stCondLst>
                                      <p:endCondLst>
                                        <p:cond evt="onNext" delay="0">
                                          <p:tgtEl>
                                            <p:sldTgt/>
                                          </p:tgtEl>
                                        </p:cond>
                                      </p:endCondLst>
                                      <p:childTnLst>
                                        <p:animRot by="21600000">
                                          <p:cBhvr>
                                            <p:cTn id="36" dur="2000" fill="hold"/>
                                            <p:tgtEl>
                                              <p:spTgt spid="22"/>
                                            </p:tgtEl>
                                            <p:attrNameLst>
                                              <p:attrName>r</p:attrName>
                                            </p:attrNameLst>
                                          </p:cBhvr>
                                        </p:animRot>
                                      </p:childTnLst>
                                    </p:cTn>
                                  </p:par>
                                  <p:par>
                                    <p:cTn id="37" presetID="1" presetClass="entr" presetSubtype="0" fill="hold" grpId="0" nodeType="withEffect">
                                      <p:stCondLst>
                                        <p:cond delay="250"/>
                                      </p:stCondLst>
                                      <p:childTnLst>
                                        <p:set>
                                          <p:cBhvr>
                                            <p:cTn id="38" dur="1" fill="hold">
                                              <p:stCondLst>
                                                <p:cond delay="0"/>
                                              </p:stCondLst>
                                            </p:cTn>
                                            <p:tgtEl>
                                              <p:spTgt spid="23"/>
                                            </p:tgtEl>
                                            <p:attrNameLst>
                                              <p:attrName>style.visibility</p:attrName>
                                            </p:attrNameLst>
                                          </p:cBhvr>
                                          <p:to>
                                            <p:strVal val="visible"/>
                                          </p:to>
                                        </p:set>
                                      </p:childTnLst>
                                    </p:cTn>
                                  </p:par>
                                  <p:par>
                                    <p:cTn id="39" presetID="6" presetClass="emph" presetSubtype="0" accel="50000" fill="hold" grpId="1" nodeType="withEffect">
                                      <p:stCondLst>
                                        <p:cond delay="250"/>
                                      </p:stCondLst>
                                      <p:childTnLst>
                                        <p:animScale>
                                          <p:cBhvr>
                                            <p:cTn id="40" dur="1500" fill="hold"/>
                                            <p:tgtEl>
                                              <p:spTgt spid="23"/>
                                            </p:tgtEl>
                                          </p:cBhvr>
                                          <p:by x="150000" y="150000"/>
                                          <p:from x="65854" y="65854"/>
                                          <p:to x="100000" y="100000"/>
                                        </p:animScale>
                                      </p:childTnLst>
                                    </p:cTn>
                                  </p:par>
                                  <p:par>
                                    <p:cTn id="41" presetID="22" presetClass="entr" presetSubtype="8"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10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par>
                                    <p:cTn id="48" presetID="6" presetClass="emph" presetSubtype="0" accel="50000" fill="hold" grpId="1" nodeType="withEffect">
                                      <p:stCondLst>
                                        <p:cond delay="250"/>
                                      </p:stCondLst>
                                      <p:childTnLst>
                                        <p:animScale>
                                          <p:cBhvr>
                                            <p:cTn id="49" dur="1500" fill="hold"/>
                                            <p:tgtEl>
                                              <p:spTgt spid="24"/>
                                            </p:tgtEl>
                                          </p:cBhvr>
                                          <p:by x="150000" y="150000"/>
                                          <p:from x="65854" y="65854"/>
                                          <p:to x="100000" y="100000"/>
                                        </p:animScale>
                                      </p:childTnLst>
                                    </p:cTn>
                                  </p:par>
                                  <p:par>
                                    <p:cTn id="50" presetID="1" presetClass="entr" presetSubtype="0" fill="hold" grpId="0" nodeType="withEffect">
                                      <p:stCondLst>
                                        <p:cond delay="350"/>
                                      </p:stCondLst>
                                      <p:childTnLst>
                                        <p:set>
                                          <p:cBhvr>
                                            <p:cTn id="51" dur="1" fill="hold">
                                              <p:stCondLst>
                                                <p:cond delay="0"/>
                                              </p:stCondLst>
                                            </p:cTn>
                                            <p:tgtEl>
                                              <p:spTgt spid="25"/>
                                            </p:tgtEl>
                                            <p:attrNameLst>
                                              <p:attrName>style.visibility</p:attrName>
                                            </p:attrNameLst>
                                          </p:cBhvr>
                                          <p:to>
                                            <p:strVal val="visible"/>
                                          </p:to>
                                        </p:set>
                                      </p:childTnLst>
                                    </p:cTn>
                                  </p:par>
                                  <p:par>
                                    <p:cTn id="52" presetID="8" presetClass="emph" presetSubtype="0" repeatCount="indefinite" fill="hold" grpId="1" nodeType="withEffect">
                                      <p:stCondLst>
                                        <p:cond delay="350"/>
                                      </p:stCondLst>
                                      <p:endCondLst>
                                        <p:cond evt="onNext" delay="0">
                                          <p:tgtEl>
                                            <p:sldTgt/>
                                          </p:tgtEl>
                                        </p:cond>
                                      </p:endCondLst>
                                      <p:childTnLst>
                                        <p:animRot by="21600000">
                                          <p:cBhvr>
                                            <p:cTn id="53" dur="2000" fill="hold"/>
                                            <p:tgtEl>
                                              <p:spTgt spid="25"/>
                                            </p:tgtEl>
                                            <p:attrNameLst>
                                              <p:attrName>r</p:attrName>
                                            </p:attrNameLst>
                                          </p:cBhvr>
                                        </p:animRot>
                                      </p:childTnLst>
                                    </p:cTn>
                                  </p:par>
                                  <p:par>
                                    <p:cTn id="54" presetID="1" presetClass="entr" presetSubtype="0" fill="hold" grpId="0" nodeType="withEffect">
                                      <p:stCondLst>
                                        <p:cond delay="250"/>
                                      </p:stCondLst>
                                      <p:childTnLst>
                                        <p:set>
                                          <p:cBhvr>
                                            <p:cTn id="55" dur="1" fill="hold">
                                              <p:stCondLst>
                                                <p:cond delay="0"/>
                                              </p:stCondLst>
                                            </p:cTn>
                                            <p:tgtEl>
                                              <p:spTgt spid="26"/>
                                            </p:tgtEl>
                                            <p:attrNameLst>
                                              <p:attrName>style.visibility</p:attrName>
                                            </p:attrNameLst>
                                          </p:cBhvr>
                                          <p:to>
                                            <p:strVal val="visible"/>
                                          </p:to>
                                        </p:set>
                                      </p:childTnLst>
                                    </p:cTn>
                                  </p:par>
                                  <p:par>
                                    <p:cTn id="56" presetID="6" presetClass="emph" presetSubtype="0" accel="50000" fill="hold" grpId="1" nodeType="withEffect">
                                      <p:stCondLst>
                                        <p:cond delay="250"/>
                                      </p:stCondLst>
                                      <p:childTnLst>
                                        <p:animScale>
                                          <p:cBhvr>
                                            <p:cTn id="57" dur="1500" fill="hold"/>
                                            <p:tgtEl>
                                              <p:spTgt spid="26"/>
                                            </p:tgtEl>
                                          </p:cBhvr>
                                          <p:by x="150000" y="150000"/>
                                          <p:from x="65854" y="65854"/>
                                          <p:to x="100000" y="100000"/>
                                        </p:animScale>
                                      </p:childTnLst>
                                    </p:cTn>
                                  </p:par>
                                  <p:par>
                                    <p:cTn id="58" presetID="22" presetClass="entr" presetSubtype="8"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left)">
                                          <p:cBhvr>
                                            <p:cTn id="6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7" grpId="0" animBg="1"/>
          <p:bldP spid="17" grpId="1" animBg="1"/>
          <p:bldP spid="18" grpId="0" animBg="1"/>
          <p:bldP spid="18" grpId="1" animBg="1"/>
          <p:bldP spid="19" grpId="0"/>
          <p:bldP spid="19" grpId="1"/>
          <p:bldP spid="20" grpId="0"/>
          <p:bldP spid="21" grpId="0" animBg="1"/>
          <p:bldP spid="21" grpId="1" animBg="1"/>
          <p:bldP spid="22" grpId="0" animBg="1"/>
          <p:bldP spid="22" grpId="1" animBg="1"/>
          <p:bldP spid="23" grpId="0"/>
          <p:bldP spid="23" grpId="1"/>
          <p:bldP spid="24" grpId="0" animBg="1"/>
          <p:bldP spid="24" grpId="1" animBg="1"/>
          <p:bldP spid="25" grpId="0" animBg="1"/>
          <p:bldP spid="25" grpId="1" animBg="1"/>
          <p:bldP spid="26" grpId="0"/>
          <p:bldP spid="26" grpId="1"/>
          <p:bldP spid="27" grpId="0"/>
          <p:bldP spid="2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0" y="354756"/>
            <a:ext cx="12192000"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sp>
        <p:nvSpPr>
          <p:cNvPr id="35" name="文本框 1">
            <a:extLst>
              <a:ext uri="{FF2B5EF4-FFF2-40B4-BE49-F238E27FC236}">
                <a16:creationId xmlns:a16="http://schemas.microsoft.com/office/drawing/2014/main" id="{90AF6B6A-6F77-4B61-97F7-FE67EE5A4CB7}"/>
              </a:ext>
            </a:extLst>
          </p:cNvPr>
          <p:cNvSpPr txBox="1"/>
          <p:nvPr/>
        </p:nvSpPr>
        <p:spPr>
          <a:xfrm>
            <a:off x="4720127" y="65315"/>
            <a:ext cx="2751746" cy="578882"/>
          </a:xfrm>
          <a:prstGeom prst="roundRect">
            <a:avLst/>
          </a:prstGeom>
          <a:solidFill>
            <a:srgbClr val="257A14"/>
          </a:solidFill>
          <a:ln>
            <a:solidFill>
              <a:srgbClr val="257A14"/>
            </a:solidFill>
          </a:ln>
          <a:effectLst>
            <a:outerShdw blurRad="76200" dir="18900000" sy="23000" kx="-1200000" algn="bl" rotWithShape="0">
              <a:prstClr val="black">
                <a:alpha val="20000"/>
              </a:prstClr>
            </a:outerShdw>
          </a:effectLst>
        </p:spPr>
        <p:txBody>
          <a:bodyPr wrap="square" rtlCol="0">
            <a:spAutoFit/>
          </a:bodyPr>
          <a:lstStyle/>
          <a:p>
            <a:pPr algn="ctr"/>
            <a:r>
              <a:rPr lang="en-US" altLang="zh-CN" sz="2800" b="1" spc="600">
                <a:solidFill>
                  <a:prstClr val="white"/>
                </a:solidFill>
                <a:latin typeface="Times New Roman" pitchFamily="18" charset="0"/>
                <a:cs typeface="Times New Roman" pitchFamily="18" charset="0"/>
                <a:sym typeface="+mn-lt"/>
              </a:rPr>
              <a:t>NHẬN XÉT</a:t>
            </a:r>
            <a:endParaRPr lang="zh-CN" altLang="en-US" sz="2800" b="1" spc="600">
              <a:solidFill>
                <a:prstClr val="white"/>
              </a:solidFill>
              <a:latin typeface="Times New Roman" pitchFamily="18" charset="0"/>
              <a:cs typeface="Times New Roman" pitchFamily="18" charset="0"/>
              <a:sym typeface="+mn-lt"/>
            </a:endParaRPr>
          </a:p>
        </p:txBody>
      </p:sp>
      <p:sp>
        <p:nvSpPr>
          <p:cNvPr id="43" name="TextBox 42"/>
          <p:cNvSpPr txBox="1"/>
          <p:nvPr/>
        </p:nvSpPr>
        <p:spPr>
          <a:xfrm>
            <a:off x="67279" y="4240877"/>
            <a:ext cx="12081974" cy="2169825"/>
          </a:xfrm>
          <a:prstGeom prst="rect">
            <a:avLst/>
          </a:prstGeom>
          <a:noFill/>
        </p:spPr>
        <p:txBody>
          <a:bodyPr wrap="square" rtlCol="0">
            <a:spAutoFit/>
          </a:bodyPr>
          <a:lstStyle/>
          <a:p>
            <a:pPr algn="just"/>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Ngày</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tháng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thật</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chậm</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mà</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cũng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thật</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nhanh</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Những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bông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hoa</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đỏ</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ngày</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nào</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đã</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trở</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thành</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những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quả</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gạo</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múp</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míp</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hai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đầu</a:t>
            </a:r>
            <a:r>
              <a:rPr lang="en-US" sz="2700" b="1">
                <a:solidFill>
                  <a:srgbClr val="002060"/>
                </a:solidFill>
                <a:latin typeface="Times New Roman" pitchFamily="18" charset="0"/>
                <a:cs typeface="Times New Roman" pitchFamily="18" charset="0"/>
              </a:rPr>
              <a:t> thon </a:t>
            </a:r>
            <a:r>
              <a:rPr lang="en-US" sz="2700" b="1" err="1">
                <a:solidFill>
                  <a:srgbClr val="002060"/>
                </a:solidFill>
                <a:latin typeface="Times New Roman" pitchFamily="18" charset="0"/>
                <a:cs typeface="Times New Roman" pitchFamily="18" charset="0"/>
              </a:rPr>
              <a:t>vút</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như</a:t>
            </a:r>
            <a:r>
              <a:rPr lang="en-US" sz="2700" b="1">
                <a:solidFill>
                  <a:srgbClr val="002060"/>
                </a:solidFill>
                <a:latin typeface="Times New Roman" pitchFamily="18" charset="0"/>
                <a:cs typeface="Times New Roman" pitchFamily="18" charset="0"/>
              </a:rPr>
              <a:t> con </a:t>
            </a:r>
            <a:r>
              <a:rPr lang="en-US" sz="2700" b="1" err="1">
                <a:solidFill>
                  <a:srgbClr val="002060"/>
                </a:solidFill>
                <a:latin typeface="Times New Roman" pitchFamily="18" charset="0"/>
                <a:cs typeface="Times New Roman" pitchFamily="18" charset="0"/>
              </a:rPr>
              <a:t>thoi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Sợi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bông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trong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quả</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đầy</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dần</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căng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lên</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những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mảnh</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vỏ</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tách</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ra</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cho</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các</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múi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bông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nở</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đều</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chín</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như</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nồi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cơm</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chín</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đội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vung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mà</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cười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trắng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lóa</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Cây</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gạo</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như</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treo</a:t>
            </a:r>
            <a:r>
              <a:rPr lang="en-US" sz="2700" b="1">
                <a:solidFill>
                  <a:srgbClr val="002060"/>
                </a:solidFill>
                <a:latin typeface="Times New Roman" pitchFamily="18" charset="0"/>
                <a:cs typeface="Times New Roman" pitchFamily="18" charset="0"/>
              </a:rPr>
              <a:t> rung </a:t>
            </a:r>
            <a:r>
              <a:rPr lang="en-US" sz="2700" b="1" err="1">
                <a:solidFill>
                  <a:srgbClr val="002060"/>
                </a:solidFill>
                <a:latin typeface="Times New Roman" pitchFamily="18" charset="0"/>
                <a:cs typeface="Times New Roman" pitchFamily="18" charset="0"/>
              </a:rPr>
              <a:t>rinh</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hàng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ngàn</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nồi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cơm</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gạo</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mới</a:t>
            </a:r>
            <a:r>
              <a:rPr lang="en-US" sz="2700" b="1">
                <a:solidFill>
                  <a:srgbClr val="002060"/>
                </a:solidFill>
                <a:latin typeface="Times New Roman" pitchFamily="18" charset="0"/>
                <a:cs typeface="Times New Roman" pitchFamily="18" charset="0"/>
              </a:rPr>
              <a:t>.</a:t>
            </a:r>
          </a:p>
        </p:txBody>
      </p:sp>
      <p:sp>
        <p:nvSpPr>
          <p:cNvPr id="41" name="TextBox 40"/>
          <p:cNvSpPr txBox="1"/>
          <p:nvPr/>
        </p:nvSpPr>
        <p:spPr>
          <a:xfrm>
            <a:off x="67279" y="2964928"/>
            <a:ext cx="12081975" cy="1338828"/>
          </a:xfrm>
          <a:prstGeom prst="rect">
            <a:avLst/>
          </a:prstGeom>
          <a:noFill/>
        </p:spPr>
        <p:txBody>
          <a:bodyPr wrap="square" rtlCol="0">
            <a:spAutoFit/>
          </a:bodyPr>
          <a:lstStyle/>
          <a:p>
            <a:pPr algn="just"/>
            <a:r>
              <a:rPr lang="fr-FR"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Hết</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mùa</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hoa</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chim</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chóc</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cũng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vãn</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Cây</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gạo</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chấm</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dứt</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những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ngày</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tưng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bừng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ồn</a:t>
            </a:r>
            <a:r>
              <a:rPr lang="en-US" sz="2700" b="1">
                <a:solidFill>
                  <a:srgbClr val="002060"/>
                </a:solidFill>
                <a:latin typeface="Times New Roman" pitchFamily="18" charset="0"/>
                <a:cs typeface="Times New Roman" pitchFamily="18" charset="0"/>
              </a:rPr>
              <a:t> ã, </a:t>
            </a:r>
            <a:r>
              <a:rPr lang="en-US" sz="2700" b="1" err="1">
                <a:solidFill>
                  <a:srgbClr val="002060"/>
                </a:solidFill>
                <a:latin typeface="Times New Roman" pitchFamily="18" charset="0"/>
                <a:cs typeface="Times New Roman" pitchFamily="18" charset="0"/>
              </a:rPr>
              <a:t>lại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trở</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về</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với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dáng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vẻ</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xanh</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mát</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trầm</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tư</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Cây</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đứng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im</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cao</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lớn</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hiền</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lành</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làm</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tiêu</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cho</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những</a:t>
            </a:r>
            <a:r>
              <a:rPr lang="en-US" sz="2700" b="1">
                <a:solidFill>
                  <a:srgbClr val="002060"/>
                </a:solidFill>
                <a:latin typeface="Times New Roman" pitchFamily="18" charset="0"/>
                <a:cs typeface="Times New Roman" pitchFamily="18" charset="0"/>
              </a:rPr>
              <a:t> con </a:t>
            </a:r>
            <a:r>
              <a:rPr lang="en-US" sz="2700" b="1" err="1">
                <a:solidFill>
                  <a:srgbClr val="002060"/>
                </a:solidFill>
                <a:latin typeface="Times New Roman" pitchFamily="18" charset="0"/>
                <a:cs typeface="Times New Roman" pitchFamily="18" charset="0"/>
              </a:rPr>
              <a:t>đò</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cập</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bến</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và</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cho</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những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đứa</a:t>
            </a:r>
            <a:r>
              <a:rPr lang="en-US" sz="2700" b="1">
                <a:solidFill>
                  <a:srgbClr val="002060"/>
                </a:solidFill>
                <a:latin typeface="Times New Roman" pitchFamily="18" charset="0"/>
                <a:cs typeface="Times New Roman" pitchFamily="18" charset="0"/>
              </a:rPr>
              <a:t> con </a:t>
            </a:r>
            <a:r>
              <a:rPr lang="en-US" sz="2700" b="1" err="1">
                <a:solidFill>
                  <a:srgbClr val="002060"/>
                </a:solidFill>
                <a:latin typeface="Times New Roman" pitchFamily="18" charset="0"/>
                <a:cs typeface="Times New Roman" pitchFamily="18" charset="0"/>
              </a:rPr>
              <a:t>về</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thăm</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quê</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mẹ</a:t>
            </a:r>
            <a:r>
              <a:rPr lang="en-US" sz="2700" b="1">
                <a:solidFill>
                  <a:srgbClr val="002060"/>
                </a:solidFill>
                <a:latin typeface="Times New Roman" pitchFamily="18" charset="0"/>
                <a:cs typeface="Times New Roman" pitchFamily="18" charset="0"/>
              </a:rPr>
              <a:t>.</a:t>
            </a:r>
          </a:p>
        </p:txBody>
      </p:sp>
      <p:sp>
        <p:nvSpPr>
          <p:cNvPr id="36" name="TextBox 35"/>
          <p:cNvSpPr txBox="1"/>
          <p:nvPr/>
        </p:nvSpPr>
        <p:spPr>
          <a:xfrm>
            <a:off x="67279" y="1288721"/>
            <a:ext cx="12081975" cy="1754326"/>
          </a:xfrm>
          <a:prstGeom prst="rect">
            <a:avLst/>
          </a:prstGeom>
          <a:noFill/>
        </p:spPr>
        <p:txBody>
          <a:bodyPr wrap="square" rtlCol="0">
            <a:spAutoFit/>
          </a:bodyPr>
          <a:lstStyle/>
          <a:p>
            <a:pPr algn="just" fontAlgn="base"/>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Cây</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gạo</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già</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mỗi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năm</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lại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trở</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lại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tuổi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xuân</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cành</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nặng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trĩu</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những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hoa</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đỏ</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mọng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và</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đầy</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tiếng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chim</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hót</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Chỉ</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cần</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một</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làn</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gió</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nhẹ</a:t>
            </a:r>
            <a:r>
              <a:rPr lang="en-US" sz="2700" b="1">
                <a:solidFill>
                  <a:srgbClr val="002060"/>
                </a:solidFill>
                <a:latin typeface="Times New Roman" pitchFamily="18" charset="0"/>
                <a:cs typeface="Times New Roman" pitchFamily="18" charset="0"/>
              </a:rPr>
              <a:t> hay </a:t>
            </a:r>
            <a:r>
              <a:rPr lang="en-US" sz="2700" b="1" err="1">
                <a:solidFill>
                  <a:srgbClr val="002060"/>
                </a:solidFill>
                <a:latin typeface="Times New Roman" pitchFamily="18" charset="0"/>
                <a:cs typeface="Times New Roman" pitchFamily="18" charset="0"/>
              </a:rPr>
              <a:t>một</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đôi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chim</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mới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đến</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là</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có</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ngay</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mấy</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bông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gạo</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lìa</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cành</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Những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bông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hoa</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rơi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từ</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trên</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cao</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đài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hoa</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nặng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chúi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xuống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những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cánh</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hoa</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đỏ</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rực</a:t>
            </a:r>
            <a:r>
              <a:rPr lang="en-US" sz="2700" b="1">
                <a:solidFill>
                  <a:srgbClr val="002060"/>
                </a:solidFill>
                <a:latin typeface="Times New Roman" pitchFamily="18" charset="0"/>
                <a:cs typeface="Times New Roman" pitchFamily="18" charset="0"/>
              </a:rPr>
              <a:t> quay </a:t>
            </a:r>
            <a:r>
              <a:rPr lang="en-US" sz="2700" b="1" err="1">
                <a:solidFill>
                  <a:srgbClr val="002060"/>
                </a:solidFill>
                <a:latin typeface="Times New Roman" pitchFamily="18" charset="0"/>
                <a:cs typeface="Times New Roman" pitchFamily="18" charset="0"/>
              </a:rPr>
              <a:t>tít</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như</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chong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chóng</a:t>
            </a:r>
            <a:r>
              <a:rPr lang="en-US" sz="2700" b="1">
                <a:solidFill>
                  <a:srgbClr val="002060"/>
                </a:solidFill>
                <a:latin typeface="Times New Roman" pitchFamily="18" charset="0"/>
                <a:cs typeface="Times New Roman" pitchFamily="18" charset="0"/>
              </a:rPr>
              <a:t> nom </a:t>
            </a:r>
            <a:r>
              <a:rPr lang="en-US" sz="2700" b="1" err="1">
                <a:solidFill>
                  <a:srgbClr val="002060"/>
                </a:solidFill>
                <a:latin typeface="Times New Roman" pitchFamily="18" charset="0"/>
                <a:cs typeface="Times New Roman" pitchFamily="18" charset="0"/>
              </a:rPr>
              <a:t>thật</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đẹp</a:t>
            </a:r>
            <a:r>
              <a:rPr lang="en-US" sz="2700" b="1">
                <a:solidFill>
                  <a:srgbClr val="002060"/>
                </a:solidFill>
                <a:latin typeface="Times New Roman" pitchFamily="18" charset="0"/>
                <a:cs typeface="Times New Roman" pitchFamily="18" charset="0"/>
              </a:rPr>
              <a:t>.</a:t>
            </a:r>
          </a:p>
        </p:txBody>
      </p:sp>
      <p:sp>
        <p:nvSpPr>
          <p:cNvPr id="7" name="Rectangle 6"/>
          <p:cNvSpPr/>
          <p:nvPr/>
        </p:nvSpPr>
        <p:spPr>
          <a:xfrm>
            <a:off x="-1429339" y="851471"/>
            <a:ext cx="794327"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867" b="1">
                <a:solidFill>
                  <a:srgbClr val="257A14"/>
                </a:solidFill>
                <a:latin typeface="Times New Roman" pitchFamily="18" charset="0"/>
                <a:cs typeface="Times New Roman" pitchFamily="18" charset="0"/>
              </a:rPr>
              <a:t>(1)</a:t>
            </a:r>
          </a:p>
        </p:txBody>
      </p:sp>
      <p:sp>
        <p:nvSpPr>
          <p:cNvPr id="8" name="Rectangle 7"/>
          <p:cNvSpPr/>
          <p:nvPr/>
        </p:nvSpPr>
        <p:spPr>
          <a:xfrm>
            <a:off x="-1086203" y="1789401"/>
            <a:ext cx="711200" cy="25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867" b="1">
                <a:solidFill>
                  <a:srgbClr val="257A14"/>
                </a:solidFill>
                <a:latin typeface="Times New Roman" pitchFamily="18" charset="0"/>
                <a:cs typeface="Times New Roman" pitchFamily="18" charset="0"/>
              </a:rPr>
              <a:t>(2)</a:t>
            </a:r>
          </a:p>
        </p:txBody>
      </p:sp>
      <p:sp>
        <p:nvSpPr>
          <p:cNvPr id="9" name="Rectangle 8"/>
          <p:cNvSpPr/>
          <p:nvPr/>
        </p:nvSpPr>
        <p:spPr>
          <a:xfrm>
            <a:off x="-1281557" y="2717801"/>
            <a:ext cx="646545"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867" b="1">
                <a:solidFill>
                  <a:srgbClr val="257A14"/>
                </a:solidFill>
                <a:latin typeface="Times New Roman" pitchFamily="18" charset="0"/>
                <a:cs typeface="Times New Roman" pitchFamily="18" charset="0"/>
              </a:rPr>
              <a:t>(3)</a:t>
            </a:r>
          </a:p>
        </p:txBody>
      </p:sp>
      <p:sp>
        <p:nvSpPr>
          <p:cNvPr id="27" name="TextBox 26"/>
          <p:cNvSpPr txBox="1"/>
          <p:nvPr/>
        </p:nvSpPr>
        <p:spPr>
          <a:xfrm>
            <a:off x="1794591" y="3321039"/>
            <a:ext cx="184731" cy="666786"/>
          </a:xfrm>
          <a:prstGeom prst="rect">
            <a:avLst/>
          </a:prstGeom>
          <a:noFill/>
        </p:spPr>
        <p:txBody>
          <a:bodyPr wrap="none" rtlCol="0">
            <a:spAutoFit/>
          </a:bodyPr>
          <a:lstStyle/>
          <a:p>
            <a:endParaRPr lang="en-US" sz="3733" b="1">
              <a:solidFill>
                <a:srgbClr val="FFFF00"/>
              </a:solidFill>
              <a:latin typeface="Times New Roman" pitchFamily="18" charset="0"/>
              <a:cs typeface="Times New Roman" pitchFamily="18" charset="0"/>
            </a:endParaRPr>
          </a:p>
        </p:txBody>
      </p:sp>
      <p:sp>
        <p:nvSpPr>
          <p:cNvPr id="2" name="TextBox 1"/>
          <p:cNvSpPr txBox="1"/>
          <p:nvPr/>
        </p:nvSpPr>
        <p:spPr>
          <a:xfrm>
            <a:off x="8506341" y="6149092"/>
            <a:ext cx="2751746" cy="523220"/>
          </a:xfrm>
          <a:prstGeom prst="rect">
            <a:avLst/>
          </a:prstGeom>
          <a:noFill/>
        </p:spPr>
        <p:txBody>
          <a:bodyPr wrap="square" rtlCol="0">
            <a:spAutoFit/>
          </a:bodyPr>
          <a:lstStyle/>
          <a:p>
            <a:pPr algn="ctr">
              <a:spcBef>
                <a:spcPct val="20000"/>
              </a:spcBef>
            </a:pPr>
            <a:r>
              <a:rPr lang="en-US" sz="2800" b="1" i="1" err="1">
                <a:solidFill>
                  <a:srgbClr val="C00000"/>
                </a:solidFill>
                <a:latin typeface="Times New Roman" pitchFamily="18" charset="0"/>
                <a:cs typeface="Times New Roman" pitchFamily="18" charset="0"/>
              </a:rPr>
              <a:t>Vũ</a:t>
            </a:r>
            <a:r>
              <a:rPr lang="en-US" sz="2800" b="1" i="1">
                <a:solidFill>
                  <a:srgbClr val="C00000"/>
                </a:solidFill>
                <a:latin typeface="Times New Roman" pitchFamily="18" charset="0"/>
                <a:cs typeface="Times New Roman" pitchFamily="18" charset="0"/>
              </a:rPr>
              <a:t> Tú Nam</a:t>
            </a:r>
          </a:p>
        </p:txBody>
      </p:sp>
      <p:sp>
        <p:nvSpPr>
          <p:cNvPr id="34" name="TextBox 33">
            <a:extLst>
              <a:ext uri="{FF2B5EF4-FFF2-40B4-BE49-F238E27FC236}">
                <a16:creationId xmlns:a16="http://schemas.microsoft.com/office/drawing/2014/main" id="{BC9E89B6-B0E7-47A2-9CB1-774C167FE5E8}"/>
              </a:ext>
            </a:extLst>
          </p:cNvPr>
          <p:cNvSpPr txBox="1"/>
          <p:nvPr/>
        </p:nvSpPr>
        <p:spPr>
          <a:xfrm>
            <a:off x="4720127" y="642390"/>
            <a:ext cx="2751746" cy="646331"/>
          </a:xfrm>
          <a:prstGeom prst="rect">
            <a:avLst/>
          </a:prstGeom>
          <a:noFill/>
        </p:spPr>
        <p:txBody>
          <a:bodyPr wrap="square" rtlCol="0">
            <a:spAutoFit/>
          </a:bodyPr>
          <a:lstStyle/>
          <a:p>
            <a:pPr algn="ctr">
              <a:spcBef>
                <a:spcPct val="20000"/>
              </a:spcBef>
            </a:pPr>
            <a:r>
              <a:rPr lang="en-US" sz="3600" b="1" err="1">
                <a:solidFill>
                  <a:srgbClr val="C00000"/>
                </a:solidFill>
                <a:latin typeface="Times New Roman" pitchFamily="18" charset="0"/>
                <a:cs typeface="Times New Roman" pitchFamily="18" charset="0"/>
              </a:rPr>
              <a:t>Cây</a:t>
            </a:r>
            <a:r>
              <a:rPr lang="en-US" sz="3600" b="1">
                <a:solidFill>
                  <a:srgbClr val="C00000"/>
                </a:solidFill>
                <a:latin typeface="Times New Roman" pitchFamily="18" charset="0"/>
                <a:cs typeface="Times New Roman" pitchFamily="18" charset="0"/>
              </a:rPr>
              <a:t> </a:t>
            </a:r>
            <a:r>
              <a:rPr lang="en-US" sz="3600" b="1" err="1">
                <a:solidFill>
                  <a:srgbClr val="C00000"/>
                </a:solidFill>
                <a:latin typeface="Times New Roman" pitchFamily="18" charset="0"/>
                <a:cs typeface="Times New Roman" pitchFamily="18" charset="0"/>
              </a:rPr>
              <a:t>gạo</a:t>
            </a:r>
            <a:endParaRPr lang="en-US" sz="3600" b="1">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421261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up)">
                                      <p:cBhvr>
                                        <p:cTn id="11" dur="500"/>
                                        <p:tgtEl>
                                          <p:spTgt spid="41"/>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1" grpId="0"/>
      <p:bldP spid="36"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Picture 158">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7769" y="10661049"/>
            <a:ext cx="1180821" cy="998220"/>
          </a:xfrm>
          <a:prstGeom prst="rect">
            <a:avLst/>
          </a:prstGeom>
        </p:spPr>
      </p:pic>
      <p:sp>
        <p:nvSpPr>
          <p:cNvPr id="9" name="Title 1"/>
          <p:cNvSpPr>
            <a:spLocks noGrp="1"/>
          </p:cNvSpPr>
          <p:nvPr>
            <p:ph type="title"/>
          </p:nvPr>
        </p:nvSpPr>
        <p:spPr>
          <a:xfrm>
            <a:off x="609600" y="304800"/>
            <a:ext cx="10972800" cy="1270000"/>
          </a:xfrm>
        </p:spPr>
        <p:txBody>
          <a:bodyPr/>
          <a:lstStyle/>
          <a:p>
            <a:endParaRPr lang="en-US"/>
          </a:p>
        </p:txBody>
      </p:sp>
      <p:pic>
        <p:nvPicPr>
          <p:cNvPr id="11" name="Picture 8"/>
          <p:cNvPicPr>
            <a:picLocks noChangeAspect="1"/>
          </p:cNvPicPr>
          <p:nvPr/>
        </p:nvPicPr>
        <p:blipFill>
          <a:blip r:embed="rId4">
            <a:extLst>
              <a:ext uri="{28A0092B-C50C-407E-A947-70E740481C1C}">
                <a14:useLocalDpi xmlns:a14="http://schemas.microsoft.com/office/drawing/2010/main" val="0"/>
              </a:ext>
            </a:extLst>
          </a:blip>
          <a:srcRect t="1752"/>
          <a:stretch>
            <a:fillRect/>
          </a:stretch>
        </p:blipFill>
        <p:spPr bwMode="auto">
          <a:xfrm>
            <a:off x="0" y="-29632"/>
            <a:ext cx="12192000" cy="688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pp10"/>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9933" y="2935818"/>
            <a:ext cx="6510867" cy="3583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loud 12"/>
          <p:cNvSpPr/>
          <p:nvPr/>
        </p:nvSpPr>
        <p:spPr>
          <a:xfrm>
            <a:off x="2148418" y="107951"/>
            <a:ext cx="6690783" cy="3024716"/>
          </a:xfrm>
          <a:prstGeom prst="cloud">
            <a:avLst/>
          </a:prstGeom>
          <a:solidFill>
            <a:srgbClr val="FCB55B"/>
          </a:solidFill>
        </p:spPr>
        <p:style>
          <a:lnRef idx="2">
            <a:schemeClr val="accent1">
              <a:shade val="50000"/>
            </a:schemeClr>
          </a:lnRef>
          <a:fillRef idx="1">
            <a:schemeClr val="accent1"/>
          </a:fillRef>
          <a:effectRef idx="0">
            <a:schemeClr val="accent1"/>
          </a:effectRef>
          <a:fontRef idx="minor">
            <a:schemeClr val="lt1"/>
          </a:fontRef>
        </p:style>
        <p:txBody>
          <a:bodyPr lIns="97683" tIns="48841" rIns="97683" bIns="48841" anchor="ctr"/>
          <a:lstStyle/>
          <a:p>
            <a:pPr algn="ctr">
              <a:defRPr/>
            </a:pPr>
            <a:r>
              <a:rPr lang="vi-VN" altLang="en-US" sz="4267" b="1" dirty="0">
                <a:solidFill>
                  <a:prstClr val="black"/>
                </a:solidFill>
                <a:latin typeface="Times New Roman" panose="02020603050405020304" pitchFamily="18" charset="0"/>
              </a:rPr>
              <a:t>KHỞI ĐỘNG</a:t>
            </a:r>
          </a:p>
        </p:txBody>
      </p:sp>
      <p:grpSp>
        <p:nvGrpSpPr>
          <p:cNvPr id="14" name="组合 62"/>
          <p:cNvGrpSpPr>
            <a:grpSpLocks/>
          </p:cNvGrpSpPr>
          <p:nvPr/>
        </p:nvGrpSpPr>
        <p:grpSpPr bwMode="auto">
          <a:xfrm>
            <a:off x="0" y="4938184"/>
            <a:ext cx="12234333" cy="1919816"/>
            <a:chOff x="-2055784" y="5706558"/>
            <a:chExt cx="12152268" cy="1151441"/>
          </a:xfrm>
        </p:grpSpPr>
        <p:pic>
          <p:nvPicPr>
            <p:cNvPr id="15" name="图片 6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29155" y="5952293"/>
              <a:ext cx="3267329" cy="90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6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73398" y="5901249"/>
              <a:ext cx="3451875" cy="95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65"/>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8" name="图片 66"/>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9" name="图片 67"/>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20" name="图片 6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0243" y="5901249"/>
              <a:ext cx="3451875" cy="95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6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2055784" y="5901249"/>
              <a:ext cx="3451875" cy="95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698566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063E656-D212-4F8B-89A1-BDD72D13AB13}"/>
              </a:ext>
            </a:extLst>
          </p:cNvPr>
          <p:cNvSpPr/>
          <p:nvPr/>
        </p:nvSpPr>
        <p:spPr>
          <a:xfrm>
            <a:off x="1" y="1090601"/>
            <a:ext cx="12192000" cy="1708606"/>
          </a:xfrm>
          <a:prstGeom prst="roundRect">
            <a:avLst/>
          </a:prstGeom>
          <a:solidFill>
            <a:srgbClr val="FDAC6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itchFamily="18" charset="0"/>
              <a:cs typeface="Times New Roman" pitchFamily="18" charset="0"/>
            </a:endParaRPr>
          </a:p>
        </p:txBody>
      </p:sp>
      <p:sp>
        <p:nvSpPr>
          <p:cNvPr id="21" name="Rectangle: Rounded Corners 20">
            <a:extLst>
              <a:ext uri="{FF2B5EF4-FFF2-40B4-BE49-F238E27FC236}">
                <a16:creationId xmlns:a16="http://schemas.microsoft.com/office/drawing/2014/main" id="{060D357A-1317-4585-91D6-AF38933E8D25}"/>
              </a:ext>
            </a:extLst>
          </p:cNvPr>
          <p:cNvSpPr/>
          <p:nvPr/>
        </p:nvSpPr>
        <p:spPr>
          <a:xfrm>
            <a:off x="-1" y="2987792"/>
            <a:ext cx="12192000" cy="1293102"/>
          </a:xfrm>
          <a:prstGeom prst="roundRect">
            <a:avLst/>
          </a:prstGeom>
          <a:solidFill>
            <a:srgbClr val="8CE2D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itchFamily="18" charset="0"/>
              <a:cs typeface="Times New Roman" pitchFamily="18" charset="0"/>
            </a:endParaRPr>
          </a:p>
        </p:txBody>
      </p:sp>
      <p:sp>
        <p:nvSpPr>
          <p:cNvPr id="22" name="Rectangle: Rounded Corners 21">
            <a:extLst>
              <a:ext uri="{FF2B5EF4-FFF2-40B4-BE49-F238E27FC236}">
                <a16:creationId xmlns:a16="http://schemas.microsoft.com/office/drawing/2014/main" id="{A7AB186A-91CF-4604-B36D-76610AC6F7F6}"/>
              </a:ext>
            </a:extLst>
          </p:cNvPr>
          <p:cNvSpPr/>
          <p:nvPr/>
        </p:nvSpPr>
        <p:spPr>
          <a:xfrm>
            <a:off x="-3" y="4444079"/>
            <a:ext cx="12192000" cy="2099080"/>
          </a:xfrm>
          <a:prstGeom prst="roundRect">
            <a:avLst/>
          </a:prstGeom>
          <a:solidFill>
            <a:srgbClr val="FCA6A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itchFamily="18" charset="0"/>
              <a:cs typeface="Times New Roman" pitchFamily="18" charset="0"/>
            </a:endParaRPr>
          </a:p>
        </p:txBody>
      </p:sp>
      <p:sp>
        <p:nvSpPr>
          <p:cNvPr id="43" name="TextBox 42"/>
          <p:cNvSpPr txBox="1"/>
          <p:nvPr/>
        </p:nvSpPr>
        <p:spPr>
          <a:xfrm>
            <a:off x="94600" y="4423757"/>
            <a:ext cx="12002800" cy="2169825"/>
          </a:xfrm>
          <a:prstGeom prst="rect">
            <a:avLst/>
          </a:prstGeom>
          <a:noFill/>
        </p:spPr>
        <p:txBody>
          <a:bodyPr wrap="square" rtlCol="0">
            <a:spAutoFit/>
          </a:bodyPr>
          <a:lstStyle/>
          <a:p>
            <a:pPr algn="just"/>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Ngày</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tháng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thật</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chậm</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mà</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cũng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thật</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nhanh</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Những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bông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hoa</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đỏ</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ngày</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nào</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đã</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trở</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thành</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những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quả</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gạo</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múp</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míp</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hai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đầu</a:t>
            </a:r>
            <a:r>
              <a:rPr lang="en-US" sz="2700" b="1">
                <a:solidFill>
                  <a:srgbClr val="002060"/>
                </a:solidFill>
                <a:latin typeface="Times New Roman" pitchFamily="18" charset="0"/>
                <a:cs typeface="Times New Roman" pitchFamily="18" charset="0"/>
              </a:rPr>
              <a:t> thon </a:t>
            </a:r>
            <a:r>
              <a:rPr lang="en-US" sz="2700" b="1" err="1">
                <a:solidFill>
                  <a:srgbClr val="002060"/>
                </a:solidFill>
                <a:latin typeface="Times New Roman" pitchFamily="18" charset="0"/>
                <a:cs typeface="Times New Roman" pitchFamily="18" charset="0"/>
              </a:rPr>
              <a:t>vút</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như</a:t>
            </a:r>
            <a:r>
              <a:rPr lang="en-US" sz="2700" b="1">
                <a:solidFill>
                  <a:srgbClr val="002060"/>
                </a:solidFill>
                <a:latin typeface="Times New Roman" pitchFamily="18" charset="0"/>
                <a:cs typeface="Times New Roman" pitchFamily="18" charset="0"/>
              </a:rPr>
              <a:t> con </a:t>
            </a:r>
            <a:r>
              <a:rPr lang="en-US" sz="2700" b="1" err="1">
                <a:solidFill>
                  <a:srgbClr val="002060"/>
                </a:solidFill>
                <a:latin typeface="Times New Roman" pitchFamily="18" charset="0"/>
                <a:cs typeface="Times New Roman" pitchFamily="18" charset="0"/>
              </a:rPr>
              <a:t>thoi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Sợi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bông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trong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quả</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đầy</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dần</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căng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lên</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những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mảnh</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vỏ</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tách</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ra</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cho</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các</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múi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bông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nở</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đều</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chín</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như</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nồi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cơm</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chín</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đội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vung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mà</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cười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trắng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lóa</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Cây</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gạo</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như</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treo</a:t>
            </a:r>
            <a:r>
              <a:rPr lang="en-US" sz="2700" b="1">
                <a:solidFill>
                  <a:srgbClr val="002060"/>
                </a:solidFill>
                <a:latin typeface="Times New Roman" pitchFamily="18" charset="0"/>
                <a:cs typeface="Times New Roman" pitchFamily="18" charset="0"/>
              </a:rPr>
              <a:t> rung </a:t>
            </a:r>
            <a:r>
              <a:rPr lang="en-US" sz="2700" b="1" err="1">
                <a:solidFill>
                  <a:srgbClr val="002060"/>
                </a:solidFill>
                <a:latin typeface="Times New Roman" pitchFamily="18" charset="0"/>
                <a:cs typeface="Times New Roman" pitchFamily="18" charset="0"/>
              </a:rPr>
              <a:t>rinh</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hàng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ngàn</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nồi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cơm</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gạo</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mới</a:t>
            </a:r>
            <a:r>
              <a:rPr lang="en-US" sz="2700" b="1">
                <a:solidFill>
                  <a:srgbClr val="002060"/>
                </a:solidFill>
                <a:latin typeface="Times New Roman" pitchFamily="18" charset="0"/>
                <a:cs typeface="Times New Roman" pitchFamily="18" charset="0"/>
              </a:rPr>
              <a:t>.</a:t>
            </a:r>
          </a:p>
        </p:txBody>
      </p:sp>
      <p:sp>
        <p:nvSpPr>
          <p:cNvPr id="41" name="TextBox 40"/>
          <p:cNvSpPr txBox="1"/>
          <p:nvPr/>
        </p:nvSpPr>
        <p:spPr>
          <a:xfrm>
            <a:off x="94600" y="2942068"/>
            <a:ext cx="12002801" cy="1338828"/>
          </a:xfrm>
          <a:prstGeom prst="rect">
            <a:avLst/>
          </a:prstGeom>
          <a:noFill/>
        </p:spPr>
        <p:txBody>
          <a:bodyPr wrap="square" rtlCol="0">
            <a:spAutoFit/>
          </a:bodyPr>
          <a:lstStyle/>
          <a:p>
            <a:pPr algn="just"/>
            <a:r>
              <a:rPr lang="fr-FR"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Hết</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mùa</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hoa</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chim</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chóc</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cũng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vãn</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Cây</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gạo</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chấm</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dứt</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những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ngày</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tưng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bừng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ồn</a:t>
            </a:r>
            <a:r>
              <a:rPr lang="en-US" sz="2700" b="1">
                <a:solidFill>
                  <a:srgbClr val="002060"/>
                </a:solidFill>
                <a:latin typeface="Times New Roman" pitchFamily="18" charset="0"/>
                <a:cs typeface="Times New Roman" pitchFamily="18" charset="0"/>
              </a:rPr>
              <a:t> ã, </a:t>
            </a:r>
            <a:r>
              <a:rPr lang="en-US" sz="2700" b="1" err="1">
                <a:solidFill>
                  <a:srgbClr val="002060"/>
                </a:solidFill>
                <a:latin typeface="Times New Roman" pitchFamily="18" charset="0"/>
                <a:cs typeface="Times New Roman" pitchFamily="18" charset="0"/>
              </a:rPr>
              <a:t>lại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trở</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về</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với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dáng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vẻ</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xanh</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mát</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trầm</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tư</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Cây</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đứng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im</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cao</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lớn</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hiền</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lành</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làm</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tiêu</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cho</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những</a:t>
            </a:r>
            <a:r>
              <a:rPr lang="en-US" sz="2700" b="1">
                <a:solidFill>
                  <a:srgbClr val="002060"/>
                </a:solidFill>
                <a:latin typeface="Times New Roman" pitchFamily="18" charset="0"/>
                <a:cs typeface="Times New Roman" pitchFamily="18" charset="0"/>
              </a:rPr>
              <a:t> con </a:t>
            </a:r>
            <a:r>
              <a:rPr lang="en-US" sz="2700" b="1" err="1">
                <a:solidFill>
                  <a:srgbClr val="002060"/>
                </a:solidFill>
                <a:latin typeface="Times New Roman" pitchFamily="18" charset="0"/>
                <a:cs typeface="Times New Roman" pitchFamily="18" charset="0"/>
              </a:rPr>
              <a:t>đò</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cập</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bến</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và</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cho</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những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đứa</a:t>
            </a:r>
            <a:r>
              <a:rPr lang="en-US" sz="2700" b="1">
                <a:solidFill>
                  <a:srgbClr val="002060"/>
                </a:solidFill>
                <a:latin typeface="Times New Roman" pitchFamily="18" charset="0"/>
                <a:cs typeface="Times New Roman" pitchFamily="18" charset="0"/>
              </a:rPr>
              <a:t> con </a:t>
            </a:r>
            <a:r>
              <a:rPr lang="en-US" sz="2700" b="1" err="1">
                <a:solidFill>
                  <a:srgbClr val="002060"/>
                </a:solidFill>
                <a:latin typeface="Times New Roman" pitchFamily="18" charset="0"/>
                <a:cs typeface="Times New Roman" pitchFamily="18" charset="0"/>
              </a:rPr>
              <a:t>về</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thăm</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quê</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mẹ</a:t>
            </a:r>
            <a:r>
              <a:rPr lang="en-US" sz="2700" b="1">
                <a:solidFill>
                  <a:srgbClr val="002060"/>
                </a:solidFill>
                <a:latin typeface="Times New Roman" pitchFamily="18" charset="0"/>
                <a:cs typeface="Times New Roman" pitchFamily="18" charset="0"/>
              </a:rPr>
              <a:t>.</a:t>
            </a:r>
          </a:p>
        </p:txBody>
      </p:sp>
      <p:sp>
        <p:nvSpPr>
          <p:cNvPr id="36" name="TextBox 35"/>
          <p:cNvSpPr txBox="1"/>
          <p:nvPr/>
        </p:nvSpPr>
        <p:spPr>
          <a:xfrm>
            <a:off x="94600" y="1044881"/>
            <a:ext cx="12002801" cy="1754326"/>
          </a:xfrm>
          <a:prstGeom prst="rect">
            <a:avLst/>
          </a:prstGeom>
          <a:noFill/>
        </p:spPr>
        <p:txBody>
          <a:bodyPr wrap="square" rtlCol="0">
            <a:spAutoFit/>
          </a:bodyPr>
          <a:lstStyle/>
          <a:p>
            <a:pPr algn="just" fontAlgn="base"/>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Cây</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gạo</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già</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mỗi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năm</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lại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trở</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lại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tuổi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xuân</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cành</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nặng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trĩu</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những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hoa</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đỏ</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mọng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và</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đầy</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tiếng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chim</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hót</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Chỉ</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cần</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một</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làn</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gió</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nhẹ</a:t>
            </a:r>
            <a:r>
              <a:rPr lang="en-US" sz="2700" b="1">
                <a:solidFill>
                  <a:srgbClr val="002060"/>
                </a:solidFill>
                <a:latin typeface="Times New Roman" pitchFamily="18" charset="0"/>
                <a:cs typeface="Times New Roman" pitchFamily="18" charset="0"/>
              </a:rPr>
              <a:t> hay </a:t>
            </a:r>
            <a:r>
              <a:rPr lang="en-US" sz="2700" b="1" err="1">
                <a:solidFill>
                  <a:srgbClr val="002060"/>
                </a:solidFill>
                <a:latin typeface="Times New Roman" pitchFamily="18" charset="0"/>
                <a:cs typeface="Times New Roman" pitchFamily="18" charset="0"/>
              </a:rPr>
              <a:t>một</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đôi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chim</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mới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đến</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là</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có</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ngay</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mấy</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bông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gạo</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lìa</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cành</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Những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bông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hoa</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rơi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từ</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trên</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cao</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đài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hoa</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nặng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chúi</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xuống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những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cánh</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hoa</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đỏ</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rực</a:t>
            </a:r>
            <a:r>
              <a:rPr lang="en-US" sz="2700" b="1">
                <a:solidFill>
                  <a:srgbClr val="002060"/>
                </a:solidFill>
                <a:latin typeface="Times New Roman" pitchFamily="18" charset="0"/>
                <a:cs typeface="Times New Roman" pitchFamily="18" charset="0"/>
              </a:rPr>
              <a:t> quay </a:t>
            </a:r>
            <a:r>
              <a:rPr lang="en-US" sz="2700" b="1" err="1">
                <a:solidFill>
                  <a:srgbClr val="002060"/>
                </a:solidFill>
                <a:latin typeface="Times New Roman" pitchFamily="18" charset="0"/>
                <a:cs typeface="Times New Roman" pitchFamily="18" charset="0"/>
              </a:rPr>
              <a:t>tít</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như</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chong</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chóng</a:t>
            </a:r>
            <a:r>
              <a:rPr lang="en-US" sz="2700" b="1">
                <a:solidFill>
                  <a:srgbClr val="002060"/>
                </a:solidFill>
                <a:latin typeface="Times New Roman" pitchFamily="18" charset="0"/>
                <a:cs typeface="Times New Roman" pitchFamily="18" charset="0"/>
              </a:rPr>
              <a:t> nom </a:t>
            </a:r>
            <a:r>
              <a:rPr lang="en-US" sz="2700" b="1" err="1">
                <a:solidFill>
                  <a:srgbClr val="002060"/>
                </a:solidFill>
                <a:latin typeface="Times New Roman" pitchFamily="18" charset="0"/>
                <a:cs typeface="Times New Roman" pitchFamily="18" charset="0"/>
              </a:rPr>
              <a:t>thật</a:t>
            </a:r>
            <a:r>
              <a:rPr lang="en-US" sz="2700" b="1">
                <a:solidFill>
                  <a:srgbClr val="002060"/>
                </a:solidFill>
                <a:latin typeface="Times New Roman" pitchFamily="18" charset="0"/>
                <a:cs typeface="Times New Roman" pitchFamily="18" charset="0"/>
              </a:rPr>
              <a:t> </a:t>
            </a:r>
            <a:r>
              <a:rPr lang="en-US" sz="2700" b="1" err="1">
                <a:solidFill>
                  <a:srgbClr val="002060"/>
                </a:solidFill>
                <a:latin typeface="Times New Roman" pitchFamily="18" charset="0"/>
                <a:cs typeface="Times New Roman" pitchFamily="18" charset="0"/>
              </a:rPr>
              <a:t>đẹp</a:t>
            </a:r>
            <a:r>
              <a:rPr lang="en-US" sz="2700" b="1">
                <a:solidFill>
                  <a:srgbClr val="002060"/>
                </a:solidFill>
                <a:latin typeface="Times New Roman" pitchFamily="18" charset="0"/>
                <a:cs typeface="Times New Roman" pitchFamily="18" charset="0"/>
              </a:rPr>
              <a:t>.</a:t>
            </a:r>
          </a:p>
        </p:txBody>
      </p:sp>
      <p:cxnSp>
        <p:nvCxnSpPr>
          <p:cNvPr id="14" name="Straight Connector 13"/>
          <p:cNvCxnSpPr/>
          <p:nvPr/>
        </p:nvCxnSpPr>
        <p:spPr>
          <a:xfrm>
            <a:off x="0" y="360881"/>
            <a:ext cx="12192000"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sp>
        <p:nvSpPr>
          <p:cNvPr id="35" name="文本框 1">
            <a:extLst>
              <a:ext uri="{FF2B5EF4-FFF2-40B4-BE49-F238E27FC236}">
                <a16:creationId xmlns:a16="http://schemas.microsoft.com/office/drawing/2014/main" id="{90AF6B6A-6F77-4B61-97F7-FE67EE5A4CB7}"/>
              </a:ext>
            </a:extLst>
          </p:cNvPr>
          <p:cNvSpPr txBox="1"/>
          <p:nvPr/>
        </p:nvSpPr>
        <p:spPr>
          <a:xfrm>
            <a:off x="4720127" y="71440"/>
            <a:ext cx="2751746" cy="578882"/>
          </a:xfrm>
          <a:prstGeom prst="roundRect">
            <a:avLst/>
          </a:prstGeom>
          <a:solidFill>
            <a:srgbClr val="257A14"/>
          </a:solidFill>
          <a:ln>
            <a:solidFill>
              <a:srgbClr val="257A14"/>
            </a:solidFill>
          </a:ln>
          <a:effectLst>
            <a:outerShdw blurRad="76200" dir="18900000" sy="23000" kx="-1200000" algn="bl" rotWithShape="0">
              <a:prstClr val="black">
                <a:alpha val="20000"/>
              </a:prstClr>
            </a:outerShdw>
          </a:effectLst>
        </p:spPr>
        <p:txBody>
          <a:bodyPr wrap="square" rtlCol="0">
            <a:spAutoFit/>
          </a:bodyPr>
          <a:lstStyle/>
          <a:p>
            <a:pPr algn="ctr"/>
            <a:r>
              <a:rPr lang="en-US" altLang="zh-CN" sz="2800" b="1" spc="600">
                <a:solidFill>
                  <a:prstClr val="white"/>
                </a:solidFill>
                <a:latin typeface="Times New Roman" pitchFamily="18" charset="0"/>
                <a:cs typeface="Times New Roman" pitchFamily="18" charset="0"/>
                <a:sym typeface="+mn-lt"/>
              </a:rPr>
              <a:t>NHẬN XÉT</a:t>
            </a:r>
            <a:endParaRPr lang="zh-CN" altLang="en-US" sz="2800" b="1" spc="600">
              <a:solidFill>
                <a:prstClr val="white"/>
              </a:solidFill>
              <a:latin typeface="Times New Roman" pitchFamily="18" charset="0"/>
              <a:cs typeface="Times New Roman" pitchFamily="18" charset="0"/>
              <a:sym typeface="+mn-lt"/>
            </a:endParaRPr>
          </a:p>
        </p:txBody>
      </p:sp>
      <p:sp>
        <p:nvSpPr>
          <p:cNvPr id="7" name="Rectangle 6"/>
          <p:cNvSpPr/>
          <p:nvPr/>
        </p:nvSpPr>
        <p:spPr>
          <a:xfrm>
            <a:off x="-1429339" y="851471"/>
            <a:ext cx="794327"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867" b="1">
                <a:solidFill>
                  <a:srgbClr val="257A14"/>
                </a:solidFill>
                <a:latin typeface="Times New Roman" pitchFamily="18" charset="0"/>
                <a:cs typeface="Times New Roman" pitchFamily="18" charset="0"/>
              </a:rPr>
              <a:t>(1)</a:t>
            </a:r>
          </a:p>
        </p:txBody>
      </p:sp>
      <p:sp>
        <p:nvSpPr>
          <p:cNvPr id="8" name="Rectangle 7"/>
          <p:cNvSpPr/>
          <p:nvPr/>
        </p:nvSpPr>
        <p:spPr>
          <a:xfrm>
            <a:off x="-1086203" y="1789401"/>
            <a:ext cx="711200" cy="25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867" b="1">
                <a:solidFill>
                  <a:srgbClr val="257A14"/>
                </a:solidFill>
                <a:latin typeface="Times New Roman" pitchFamily="18" charset="0"/>
                <a:cs typeface="Times New Roman" pitchFamily="18" charset="0"/>
              </a:rPr>
              <a:t>(2)</a:t>
            </a:r>
          </a:p>
        </p:txBody>
      </p:sp>
      <p:sp>
        <p:nvSpPr>
          <p:cNvPr id="9" name="Rectangle 8"/>
          <p:cNvSpPr/>
          <p:nvPr/>
        </p:nvSpPr>
        <p:spPr>
          <a:xfrm>
            <a:off x="-1281557" y="2717801"/>
            <a:ext cx="646545"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867" b="1">
                <a:solidFill>
                  <a:srgbClr val="257A14"/>
                </a:solidFill>
                <a:latin typeface="Times New Roman" pitchFamily="18" charset="0"/>
                <a:cs typeface="Times New Roman" pitchFamily="18" charset="0"/>
              </a:rPr>
              <a:t>(3)</a:t>
            </a:r>
          </a:p>
        </p:txBody>
      </p:sp>
      <p:sp>
        <p:nvSpPr>
          <p:cNvPr id="27" name="TextBox 26"/>
          <p:cNvSpPr txBox="1"/>
          <p:nvPr/>
        </p:nvSpPr>
        <p:spPr>
          <a:xfrm>
            <a:off x="1794591" y="3321039"/>
            <a:ext cx="184731" cy="666786"/>
          </a:xfrm>
          <a:prstGeom prst="rect">
            <a:avLst/>
          </a:prstGeom>
          <a:noFill/>
        </p:spPr>
        <p:txBody>
          <a:bodyPr wrap="none" rtlCol="0">
            <a:spAutoFit/>
          </a:bodyPr>
          <a:lstStyle/>
          <a:p>
            <a:endParaRPr lang="en-US" sz="3733" b="1">
              <a:solidFill>
                <a:srgbClr val="FFFF00"/>
              </a:solidFill>
              <a:latin typeface="Times New Roman" pitchFamily="18" charset="0"/>
              <a:cs typeface="Times New Roman" pitchFamily="18" charset="0"/>
            </a:endParaRPr>
          </a:p>
        </p:txBody>
      </p:sp>
      <p:sp>
        <p:nvSpPr>
          <p:cNvPr id="2" name="TextBox 1"/>
          <p:cNvSpPr txBox="1"/>
          <p:nvPr/>
        </p:nvSpPr>
        <p:spPr>
          <a:xfrm>
            <a:off x="8506341" y="6452652"/>
            <a:ext cx="2751746" cy="461665"/>
          </a:xfrm>
          <a:prstGeom prst="rect">
            <a:avLst/>
          </a:prstGeom>
          <a:noFill/>
        </p:spPr>
        <p:txBody>
          <a:bodyPr wrap="square" rtlCol="0">
            <a:spAutoFit/>
          </a:bodyPr>
          <a:lstStyle/>
          <a:p>
            <a:pPr algn="ctr">
              <a:spcBef>
                <a:spcPct val="20000"/>
              </a:spcBef>
            </a:pPr>
            <a:r>
              <a:rPr lang="en-US" sz="2400" b="1" i="1" err="1">
                <a:solidFill>
                  <a:srgbClr val="C00000"/>
                </a:solidFill>
                <a:latin typeface="Times New Roman" pitchFamily="18" charset="0"/>
                <a:cs typeface="Times New Roman" pitchFamily="18" charset="0"/>
              </a:rPr>
              <a:t>Vũ</a:t>
            </a:r>
            <a:r>
              <a:rPr lang="en-US" sz="2400" b="1" i="1">
                <a:solidFill>
                  <a:srgbClr val="C00000"/>
                </a:solidFill>
                <a:latin typeface="Times New Roman" pitchFamily="18" charset="0"/>
                <a:cs typeface="Times New Roman" pitchFamily="18" charset="0"/>
              </a:rPr>
              <a:t> Tú Nam</a:t>
            </a:r>
          </a:p>
        </p:txBody>
      </p:sp>
      <p:sp>
        <p:nvSpPr>
          <p:cNvPr id="34" name="TextBox 33">
            <a:extLst>
              <a:ext uri="{FF2B5EF4-FFF2-40B4-BE49-F238E27FC236}">
                <a16:creationId xmlns:a16="http://schemas.microsoft.com/office/drawing/2014/main" id="{BC9E89B6-B0E7-47A2-9CB1-774C167FE5E8}"/>
              </a:ext>
            </a:extLst>
          </p:cNvPr>
          <p:cNvSpPr txBox="1"/>
          <p:nvPr/>
        </p:nvSpPr>
        <p:spPr>
          <a:xfrm>
            <a:off x="4720127" y="520470"/>
            <a:ext cx="2751746" cy="584775"/>
          </a:xfrm>
          <a:prstGeom prst="rect">
            <a:avLst/>
          </a:prstGeom>
          <a:noFill/>
        </p:spPr>
        <p:txBody>
          <a:bodyPr wrap="square" rtlCol="0">
            <a:spAutoFit/>
          </a:bodyPr>
          <a:lstStyle/>
          <a:p>
            <a:pPr algn="ctr">
              <a:spcBef>
                <a:spcPct val="20000"/>
              </a:spcBef>
            </a:pPr>
            <a:r>
              <a:rPr lang="en-US" sz="3200" b="1" err="1">
                <a:solidFill>
                  <a:srgbClr val="C00000"/>
                </a:solidFill>
                <a:latin typeface="Times New Roman" pitchFamily="18" charset="0"/>
                <a:cs typeface="Times New Roman" pitchFamily="18" charset="0"/>
              </a:rPr>
              <a:t>Cây</a:t>
            </a:r>
            <a:r>
              <a:rPr lang="en-US" sz="3200" b="1">
                <a:solidFill>
                  <a:srgbClr val="C00000"/>
                </a:solidFill>
                <a:latin typeface="Times New Roman" pitchFamily="18" charset="0"/>
                <a:cs typeface="Times New Roman" pitchFamily="18" charset="0"/>
              </a:rPr>
              <a:t> </a:t>
            </a:r>
            <a:r>
              <a:rPr lang="en-US" sz="3200" b="1" err="1">
                <a:solidFill>
                  <a:srgbClr val="C00000"/>
                </a:solidFill>
                <a:latin typeface="Times New Roman" pitchFamily="18" charset="0"/>
                <a:cs typeface="Times New Roman" pitchFamily="18" charset="0"/>
              </a:rPr>
              <a:t>gạo</a:t>
            </a:r>
            <a:endParaRPr lang="en-US" sz="3200" b="1">
              <a:solidFill>
                <a:srgbClr val="C00000"/>
              </a:solidFill>
              <a:latin typeface="Times New Roman" pitchFamily="18" charset="0"/>
              <a:cs typeface="Times New Roman" pitchFamily="18" charset="0"/>
            </a:endParaRPr>
          </a:p>
        </p:txBody>
      </p:sp>
      <p:grpSp>
        <p:nvGrpSpPr>
          <p:cNvPr id="16" name="Group 15">
            <a:extLst>
              <a:ext uri="{FF2B5EF4-FFF2-40B4-BE49-F238E27FC236}">
                <a16:creationId xmlns:a16="http://schemas.microsoft.com/office/drawing/2014/main" id="{3CC12FCE-DB85-4846-AFE8-3ACE418AD57C}"/>
              </a:ext>
            </a:extLst>
          </p:cNvPr>
          <p:cNvGrpSpPr/>
          <p:nvPr/>
        </p:nvGrpSpPr>
        <p:grpSpPr>
          <a:xfrm>
            <a:off x="-2103116" y="1577267"/>
            <a:ext cx="1221940" cy="1221940"/>
            <a:chOff x="3374126" y="1574632"/>
            <a:chExt cx="1221940" cy="1221940"/>
          </a:xfrm>
        </p:grpSpPr>
        <p:sp>
          <p:nvSpPr>
            <p:cNvPr id="17" name="Google Shape;454;p11">
              <a:extLst>
                <a:ext uri="{FF2B5EF4-FFF2-40B4-BE49-F238E27FC236}">
                  <a16:creationId xmlns:a16="http://schemas.microsoft.com/office/drawing/2014/main" id="{115C4785-4CC6-40CD-878F-BA232783A296}"/>
                </a:ext>
              </a:extLst>
            </p:cNvPr>
            <p:cNvSpPr/>
            <p:nvPr/>
          </p:nvSpPr>
          <p:spPr>
            <a:xfrm>
              <a:off x="3374126" y="1574632"/>
              <a:ext cx="1221940" cy="122194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816337"/>
              <a:r>
                <a:rPr lang="en-US" sz="1600" b="1" kern="0">
                  <a:solidFill>
                    <a:prstClr val="white"/>
                  </a:solidFill>
                  <a:latin typeface="Times New Roman" pitchFamily="18" charset="0"/>
                  <a:ea typeface="宋体"/>
                  <a:cs typeface="Times New Roman" pitchFamily="18" charset="0"/>
                </a:rPr>
                <a:t> </a:t>
              </a:r>
              <a:endParaRPr sz="1600" b="1" kern="0">
                <a:solidFill>
                  <a:prstClr val="white"/>
                </a:solidFill>
                <a:latin typeface="Times New Roman" pitchFamily="18" charset="0"/>
                <a:ea typeface="宋体"/>
                <a:cs typeface="Times New Roman" pitchFamily="18" charset="0"/>
              </a:endParaRPr>
            </a:p>
          </p:txBody>
        </p:sp>
        <p:sp>
          <p:nvSpPr>
            <p:cNvPr id="18" name="Google Shape;455;p11">
              <a:extLst>
                <a:ext uri="{FF2B5EF4-FFF2-40B4-BE49-F238E27FC236}">
                  <a16:creationId xmlns:a16="http://schemas.microsoft.com/office/drawing/2014/main" id="{E7167C94-D631-42EC-944D-D7B6CE022BB3}"/>
                </a:ext>
              </a:extLst>
            </p:cNvPr>
            <p:cNvSpPr/>
            <p:nvPr/>
          </p:nvSpPr>
          <p:spPr>
            <a:xfrm>
              <a:off x="3518914" y="1643679"/>
              <a:ext cx="928694" cy="10156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6000"/>
                <a:buFont typeface="Arial"/>
                <a:buNone/>
                <a:tabLst/>
                <a:defRPr/>
              </a:pPr>
              <a:endParaRPr kumimoji="0" sz="14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sym typeface="Arial"/>
              </a:endParaRPr>
            </a:p>
          </p:txBody>
        </p:sp>
      </p:grpSp>
      <p:grpSp>
        <p:nvGrpSpPr>
          <p:cNvPr id="19" name="Google Shape;456;p11">
            <a:extLst>
              <a:ext uri="{FF2B5EF4-FFF2-40B4-BE49-F238E27FC236}">
                <a16:creationId xmlns:a16="http://schemas.microsoft.com/office/drawing/2014/main" id="{A27261CC-6EAB-47EE-8658-C718A019A910}"/>
              </a:ext>
            </a:extLst>
          </p:cNvPr>
          <p:cNvGrpSpPr/>
          <p:nvPr/>
        </p:nvGrpSpPr>
        <p:grpSpPr>
          <a:xfrm>
            <a:off x="-2103116" y="3099369"/>
            <a:ext cx="1221940" cy="1221940"/>
            <a:chOff x="4755478" y="1698745"/>
            <a:chExt cx="1221940" cy="1221940"/>
          </a:xfrm>
        </p:grpSpPr>
        <p:sp>
          <p:nvSpPr>
            <p:cNvPr id="20" name="Google Shape;457;p11">
              <a:extLst>
                <a:ext uri="{FF2B5EF4-FFF2-40B4-BE49-F238E27FC236}">
                  <a16:creationId xmlns:a16="http://schemas.microsoft.com/office/drawing/2014/main" id="{68781AA2-A6F1-4A82-8B0D-EBC35C76BD77}"/>
                </a:ext>
              </a:extLst>
            </p:cNvPr>
            <p:cNvSpPr/>
            <p:nvPr/>
          </p:nvSpPr>
          <p:spPr>
            <a:xfrm>
              <a:off x="4755478" y="1698745"/>
              <a:ext cx="1221940" cy="1221940"/>
            </a:xfrm>
            <a:prstGeom prst="ellipse">
              <a:avLst/>
            </a:prstGeom>
            <a:blipFill rotWithShape="1">
              <a:blip r:embed="rId4">
                <a:alphaModFix/>
              </a:blip>
              <a:stretch>
                <a:fillRect/>
              </a:stretch>
            </a:blipFill>
            <a:ln w="28575" cap="flat" cmpd="sng">
              <a:solidFill>
                <a:schemeClr val="lt1"/>
              </a:solid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rPr>
                <a:t> </a:t>
              </a:r>
              <a:endParaRPr kumimoji="0" sz="14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endParaRPr>
            </a:p>
          </p:txBody>
        </p:sp>
        <p:sp>
          <p:nvSpPr>
            <p:cNvPr id="23" name="Google Shape;458;p11">
              <a:extLst>
                <a:ext uri="{FF2B5EF4-FFF2-40B4-BE49-F238E27FC236}">
                  <a16:creationId xmlns:a16="http://schemas.microsoft.com/office/drawing/2014/main" id="{FD604A9F-B014-44A1-9B5C-D1556FCF2A86}"/>
                </a:ext>
              </a:extLst>
            </p:cNvPr>
            <p:cNvSpPr/>
            <p:nvPr/>
          </p:nvSpPr>
          <p:spPr>
            <a:xfrm>
              <a:off x="4929190" y="1785932"/>
              <a:ext cx="928694" cy="1015663"/>
            </a:xfrm>
            <a:prstGeom prst="ellipse">
              <a:avLst/>
            </a:prstGeom>
            <a:noFill/>
            <a:ln w="28575">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6000"/>
                <a:buFont typeface="Arial"/>
                <a:buNone/>
                <a:tabLst/>
                <a:defRPr/>
              </a:pPr>
              <a:endParaRPr kumimoji="0" sz="14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sym typeface="Arial"/>
              </a:endParaRPr>
            </a:p>
          </p:txBody>
        </p:sp>
      </p:grpSp>
      <p:grpSp>
        <p:nvGrpSpPr>
          <p:cNvPr id="24" name="Google Shape;459;p11">
            <a:extLst>
              <a:ext uri="{FF2B5EF4-FFF2-40B4-BE49-F238E27FC236}">
                <a16:creationId xmlns:a16="http://schemas.microsoft.com/office/drawing/2014/main" id="{5A55D404-55AD-4DE3-9AC0-409803619555}"/>
              </a:ext>
            </a:extLst>
          </p:cNvPr>
          <p:cNvGrpSpPr/>
          <p:nvPr/>
        </p:nvGrpSpPr>
        <p:grpSpPr>
          <a:xfrm>
            <a:off x="-2103116" y="4715756"/>
            <a:ext cx="1221940" cy="1221940"/>
            <a:chOff x="3319699" y="3134524"/>
            <a:chExt cx="1221940" cy="1221940"/>
          </a:xfrm>
        </p:grpSpPr>
        <p:sp>
          <p:nvSpPr>
            <p:cNvPr id="25" name="Google Shape;460;p11">
              <a:extLst>
                <a:ext uri="{FF2B5EF4-FFF2-40B4-BE49-F238E27FC236}">
                  <a16:creationId xmlns:a16="http://schemas.microsoft.com/office/drawing/2014/main" id="{30EC9BAB-0D3A-462B-8596-14C379113CD3}"/>
                </a:ext>
              </a:extLst>
            </p:cNvPr>
            <p:cNvSpPr/>
            <p:nvPr/>
          </p:nvSpPr>
          <p:spPr>
            <a:xfrm>
              <a:off x="3319699" y="3134524"/>
              <a:ext cx="1221940" cy="1221940"/>
            </a:xfrm>
            <a:prstGeom prst="ellipse">
              <a:avLst/>
            </a:prstGeom>
            <a:blipFill rotWithShape="1">
              <a:blip r:embed="rId5">
                <a:alphaModFix/>
              </a:blip>
              <a:stretch>
                <a:fillRect/>
              </a:stretch>
            </a:blipFill>
            <a:ln w="28575" cap="flat" cmpd="sng">
              <a:solidFill>
                <a:schemeClr val="lt1"/>
              </a:solid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rPr>
                <a:t> </a:t>
              </a:r>
              <a:endParaRPr kumimoji="0" sz="14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endParaRPr>
            </a:p>
          </p:txBody>
        </p:sp>
        <p:sp>
          <p:nvSpPr>
            <p:cNvPr id="26" name="Google Shape;461;p11">
              <a:extLst>
                <a:ext uri="{FF2B5EF4-FFF2-40B4-BE49-F238E27FC236}">
                  <a16:creationId xmlns:a16="http://schemas.microsoft.com/office/drawing/2014/main" id="{52FC8D83-D0E5-4C93-9338-1D1DDB4844F7}"/>
                </a:ext>
              </a:extLst>
            </p:cNvPr>
            <p:cNvSpPr/>
            <p:nvPr/>
          </p:nvSpPr>
          <p:spPr>
            <a:xfrm>
              <a:off x="3428992" y="3214692"/>
              <a:ext cx="928694" cy="1015663"/>
            </a:xfrm>
            <a:prstGeom prst="ellipse">
              <a:avLst/>
            </a:prstGeom>
            <a:noFill/>
            <a:ln w="28575">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6000"/>
                <a:buFont typeface="Arial"/>
                <a:buNone/>
                <a:tabLst/>
                <a:defRPr/>
              </a:pPr>
              <a:endParaRPr kumimoji="0" sz="14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sym typeface="Arial"/>
              </a:endParaRPr>
            </a:p>
          </p:txBody>
        </p:sp>
      </p:grpSp>
      <p:pic>
        <p:nvPicPr>
          <p:cNvPr id="28" name="Picture 27">
            <a:extLst>
              <a:ext uri="{FF2B5EF4-FFF2-40B4-BE49-F238E27FC236}">
                <a16:creationId xmlns:a16="http://schemas.microsoft.com/office/drawing/2014/main" id="{CEE562B4-66D8-4FD6-B133-BD061541246F}"/>
              </a:ext>
            </a:extLst>
          </p:cNvPr>
          <p:cNvPicPr>
            <a:picLocks noChangeAspect="1"/>
          </p:cNvPicPr>
          <p:nvPr/>
        </p:nvPicPr>
        <p:blipFill>
          <a:blip r:embed="rId6" cstate="print"/>
          <a:stretch>
            <a:fillRect/>
          </a:stretch>
        </p:blipFill>
        <p:spPr>
          <a:xfrm>
            <a:off x="12559463" y="978678"/>
            <a:ext cx="3010521" cy="4018227"/>
          </a:xfrm>
          <a:prstGeom prst="rect">
            <a:avLst/>
          </a:prstGeom>
        </p:spPr>
      </p:pic>
    </p:spTree>
    <p:extLst>
      <p:ext uri="{BB962C8B-B14F-4D97-AF65-F5344CB8AC3E}">
        <p14:creationId xmlns:p14="http://schemas.microsoft.com/office/powerpoint/2010/main" val="39842598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1000"/>
                                        <p:tgtEl>
                                          <p:spTgt spid="3"/>
                                        </p:tgtEl>
                                      </p:cBhvr>
                                    </p:animEffect>
                                  </p:childTnLst>
                                </p:cTn>
                              </p:par>
                            </p:childTnLst>
                          </p:cTn>
                        </p:par>
                        <p:par>
                          <p:cTn id="8" fill="hold">
                            <p:stCondLst>
                              <p:cond delay="1000"/>
                            </p:stCondLst>
                            <p:childTnLst>
                              <p:par>
                                <p:cTn id="9" presetID="18" presetClass="entr" presetSubtype="6"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strips(downRight)">
                                      <p:cBhvr>
                                        <p:cTn id="11" dur="1000"/>
                                        <p:tgtEl>
                                          <p:spTgt spid="21"/>
                                        </p:tgtEl>
                                      </p:cBhvr>
                                    </p:animEffect>
                                  </p:childTnLst>
                                </p:cTn>
                              </p:par>
                            </p:childTnLst>
                          </p:cTn>
                        </p:par>
                        <p:par>
                          <p:cTn id="12" fill="hold">
                            <p:stCondLst>
                              <p:cond delay="2000"/>
                            </p:stCondLst>
                            <p:childTnLst>
                              <p:par>
                                <p:cTn id="13" presetID="18" presetClass="entr" presetSubtype="6"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strips(downRight)">
                                      <p:cBhvr>
                                        <p:cTn id="15" dur="1000"/>
                                        <p:tgtEl>
                                          <p:spTgt spid="22"/>
                                        </p:tgtEl>
                                      </p:cBhvr>
                                    </p:animEffect>
                                  </p:childTnLst>
                                </p:cTn>
                              </p:par>
                              <p:par>
                                <p:cTn id="16" presetID="21" presetClass="entr" presetSubtype="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heel(1)">
                                      <p:cBhvr>
                                        <p:cTn id="18" dur="750"/>
                                        <p:tgtEl>
                                          <p:spTgt spid="16"/>
                                        </p:tgtEl>
                                      </p:cBhvr>
                                    </p:animEffect>
                                  </p:childTnLst>
                                </p:cTn>
                              </p:par>
                              <p:par>
                                <p:cTn id="19" presetID="21" presetClass="entr" presetSubtype="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heel(1)">
                                      <p:cBhvr>
                                        <p:cTn id="21" dur="750"/>
                                        <p:tgtEl>
                                          <p:spTgt spid="19"/>
                                        </p:tgtEl>
                                      </p:cBhvr>
                                    </p:animEffect>
                                  </p:childTnLst>
                                </p:cTn>
                              </p:par>
                              <p:par>
                                <p:cTn id="22" presetID="21" presetClass="entr" presetSubtype="1"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heel(1)">
                                      <p:cBhvr>
                                        <p:cTn id="24"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0" y="360881"/>
            <a:ext cx="12192000"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sp>
        <p:nvSpPr>
          <p:cNvPr id="35" name="文本框 1">
            <a:extLst>
              <a:ext uri="{FF2B5EF4-FFF2-40B4-BE49-F238E27FC236}">
                <a16:creationId xmlns:a16="http://schemas.microsoft.com/office/drawing/2014/main" id="{90AF6B6A-6F77-4B61-97F7-FE67EE5A4CB7}"/>
              </a:ext>
            </a:extLst>
          </p:cNvPr>
          <p:cNvSpPr txBox="1"/>
          <p:nvPr/>
        </p:nvSpPr>
        <p:spPr>
          <a:xfrm>
            <a:off x="4720127" y="71440"/>
            <a:ext cx="2751746" cy="578882"/>
          </a:xfrm>
          <a:prstGeom prst="roundRect">
            <a:avLst/>
          </a:prstGeom>
          <a:solidFill>
            <a:srgbClr val="257A14"/>
          </a:solidFill>
          <a:ln>
            <a:solidFill>
              <a:srgbClr val="257A14"/>
            </a:solidFill>
          </a:ln>
          <a:effectLst>
            <a:outerShdw blurRad="76200" dir="18900000" sy="23000" kx="-1200000" algn="bl" rotWithShape="0">
              <a:prstClr val="black">
                <a:alpha val="20000"/>
              </a:prstClr>
            </a:outerShdw>
          </a:effectLst>
        </p:spPr>
        <p:txBody>
          <a:bodyPr wrap="square" rtlCol="0">
            <a:spAutoFit/>
          </a:bodyPr>
          <a:lstStyle/>
          <a:p>
            <a:pPr algn="ctr"/>
            <a:r>
              <a:rPr lang="en-US" altLang="zh-CN" sz="2800" b="1" spc="600">
                <a:solidFill>
                  <a:prstClr val="white"/>
                </a:solidFill>
                <a:latin typeface="Times New Roman" pitchFamily="18" charset="0"/>
                <a:cs typeface="Times New Roman" pitchFamily="18" charset="0"/>
                <a:sym typeface="+mn-lt"/>
              </a:rPr>
              <a:t>NHẬN XÉT</a:t>
            </a:r>
            <a:endParaRPr lang="zh-CN" altLang="en-US" sz="2800" b="1" spc="600">
              <a:solidFill>
                <a:prstClr val="white"/>
              </a:solidFill>
              <a:latin typeface="Times New Roman" pitchFamily="18" charset="0"/>
              <a:cs typeface="Times New Roman" pitchFamily="18" charset="0"/>
              <a:sym typeface="+mn-lt"/>
            </a:endParaRPr>
          </a:p>
        </p:txBody>
      </p:sp>
      <p:sp>
        <p:nvSpPr>
          <p:cNvPr id="43" name="TextBox 42"/>
          <p:cNvSpPr txBox="1"/>
          <p:nvPr/>
        </p:nvSpPr>
        <p:spPr>
          <a:xfrm>
            <a:off x="110116" y="4351556"/>
            <a:ext cx="6915754" cy="2462213"/>
          </a:xfrm>
          <a:prstGeom prst="rect">
            <a:avLst/>
          </a:prstGeom>
          <a:noFill/>
        </p:spPr>
        <p:txBody>
          <a:bodyPr wrap="square" rtlCol="0">
            <a:spAutoFit/>
          </a:bodyPr>
          <a:lstStyle/>
          <a:p>
            <a:pPr algn="just"/>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Ngày</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tháng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thật</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chậm</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mà</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cũng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thật</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nhanh</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Những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bông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hoa</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đỏ</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ngày</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nào</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đã</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trở</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thành</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những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quả</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gạo</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múp</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míp</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hai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đầu</a:t>
            </a:r>
            <a:r>
              <a:rPr lang="en-US" sz="2200" b="1">
                <a:solidFill>
                  <a:srgbClr val="002060"/>
                </a:solidFill>
                <a:latin typeface="Times New Roman" pitchFamily="18" charset="0"/>
                <a:cs typeface="Times New Roman" pitchFamily="18" charset="0"/>
              </a:rPr>
              <a:t> thon </a:t>
            </a:r>
            <a:r>
              <a:rPr lang="en-US" sz="2200" b="1" err="1">
                <a:solidFill>
                  <a:srgbClr val="002060"/>
                </a:solidFill>
                <a:latin typeface="Times New Roman" pitchFamily="18" charset="0"/>
                <a:cs typeface="Times New Roman" pitchFamily="18" charset="0"/>
              </a:rPr>
              <a:t>vút</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như</a:t>
            </a:r>
            <a:r>
              <a:rPr lang="en-US" sz="2200" b="1">
                <a:solidFill>
                  <a:srgbClr val="002060"/>
                </a:solidFill>
                <a:latin typeface="Times New Roman" pitchFamily="18" charset="0"/>
                <a:cs typeface="Times New Roman" pitchFamily="18" charset="0"/>
              </a:rPr>
              <a:t> con </a:t>
            </a:r>
            <a:r>
              <a:rPr lang="en-US" sz="2200" b="1" err="1">
                <a:solidFill>
                  <a:srgbClr val="002060"/>
                </a:solidFill>
                <a:latin typeface="Times New Roman" pitchFamily="18" charset="0"/>
                <a:cs typeface="Times New Roman" pitchFamily="18" charset="0"/>
              </a:rPr>
              <a:t>thoi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Sợi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bông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trong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quả</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đầy</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dần</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căng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lên</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những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mảnh</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vỏ</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tách</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ra</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cho</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các</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múi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bông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nở</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đều</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chín</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như</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nồi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cơm</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chín</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đội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vung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mà</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cười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trắng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lóa</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Cây</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gạo</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như</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treo</a:t>
            </a:r>
            <a:r>
              <a:rPr lang="en-US" sz="2200" b="1">
                <a:solidFill>
                  <a:srgbClr val="002060"/>
                </a:solidFill>
                <a:latin typeface="Times New Roman" pitchFamily="18" charset="0"/>
                <a:cs typeface="Times New Roman" pitchFamily="18" charset="0"/>
              </a:rPr>
              <a:t> rung </a:t>
            </a:r>
            <a:r>
              <a:rPr lang="en-US" sz="2200" b="1" err="1">
                <a:solidFill>
                  <a:srgbClr val="002060"/>
                </a:solidFill>
                <a:latin typeface="Times New Roman" pitchFamily="18" charset="0"/>
                <a:cs typeface="Times New Roman" pitchFamily="18" charset="0"/>
              </a:rPr>
              <a:t>rinh</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hàng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ngàn</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nồi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cơm</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gạo</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mới</a:t>
            </a:r>
            <a:r>
              <a:rPr lang="en-US" sz="2200" b="1">
                <a:solidFill>
                  <a:srgbClr val="002060"/>
                </a:solidFill>
                <a:latin typeface="Times New Roman" pitchFamily="18" charset="0"/>
                <a:cs typeface="Times New Roman" pitchFamily="18" charset="0"/>
              </a:rPr>
              <a:t>.</a:t>
            </a:r>
          </a:p>
        </p:txBody>
      </p:sp>
      <p:sp>
        <p:nvSpPr>
          <p:cNvPr id="41" name="TextBox 40"/>
          <p:cNvSpPr txBox="1"/>
          <p:nvPr/>
        </p:nvSpPr>
        <p:spPr>
          <a:xfrm>
            <a:off x="110116" y="2649311"/>
            <a:ext cx="6915754" cy="1785104"/>
          </a:xfrm>
          <a:prstGeom prst="rect">
            <a:avLst/>
          </a:prstGeom>
          <a:noFill/>
        </p:spPr>
        <p:txBody>
          <a:bodyPr wrap="square" rtlCol="0">
            <a:spAutoFit/>
          </a:bodyPr>
          <a:lstStyle/>
          <a:p>
            <a:pPr algn="just"/>
            <a:r>
              <a:rPr lang="fr-FR"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Hết</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mùa</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hoa</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chim</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chóc</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cũng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vãn</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Cây</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gạo</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chấm</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dứt</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những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ngày</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tưng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bừng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ồn</a:t>
            </a:r>
            <a:r>
              <a:rPr lang="en-US" sz="2200" b="1">
                <a:solidFill>
                  <a:srgbClr val="002060"/>
                </a:solidFill>
                <a:latin typeface="Times New Roman" pitchFamily="18" charset="0"/>
                <a:cs typeface="Times New Roman" pitchFamily="18" charset="0"/>
              </a:rPr>
              <a:t> ã, </a:t>
            </a:r>
            <a:r>
              <a:rPr lang="en-US" sz="2200" b="1" err="1">
                <a:solidFill>
                  <a:srgbClr val="002060"/>
                </a:solidFill>
                <a:latin typeface="Times New Roman" pitchFamily="18" charset="0"/>
                <a:cs typeface="Times New Roman" pitchFamily="18" charset="0"/>
              </a:rPr>
              <a:t>lại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trở</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về</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với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dáng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vẻ</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xanh</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mát</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trầm</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tư</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Cây</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đứng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im</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cao</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lớn</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hiền</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lành</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làm</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tiêu</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cho</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những</a:t>
            </a:r>
            <a:r>
              <a:rPr lang="en-US" sz="2200" b="1">
                <a:solidFill>
                  <a:srgbClr val="002060"/>
                </a:solidFill>
                <a:latin typeface="Times New Roman" pitchFamily="18" charset="0"/>
                <a:cs typeface="Times New Roman" pitchFamily="18" charset="0"/>
              </a:rPr>
              <a:t> con </a:t>
            </a:r>
            <a:r>
              <a:rPr lang="en-US" sz="2200" b="1" err="1">
                <a:solidFill>
                  <a:srgbClr val="002060"/>
                </a:solidFill>
                <a:latin typeface="Times New Roman" pitchFamily="18" charset="0"/>
                <a:cs typeface="Times New Roman" pitchFamily="18" charset="0"/>
              </a:rPr>
              <a:t>đò</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cập</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bến</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và</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cho</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những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đứa</a:t>
            </a:r>
            <a:r>
              <a:rPr lang="en-US" sz="2200" b="1">
                <a:solidFill>
                  <a:srgbClr val="002060"/>
                </a:solidFill>
                <a:latin typeface="Times New Roman" pitchFamily="18" charset="0"/>
                <a:cs typeface="Times New Roman" pitchFamily="18" charset="0"/>
              </a:rPr>
              <a:t> con </a:t>
            </a:r>
            <a:r>
              <a:rPr lang="en-US" sz="2200" b="1" err="1">
                <a:solidFill>
                  <a:srgbClr val="002060"/>
                </a:solidFill>
                <a:latin typeface="Times New Roman" pitchFamily="18" charset="0"/>
                <a:cs typeface="Times New Roman" pitchFamily="18" charset="0"/>
              </a:rPr>
              <a:t>về</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thăm</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quê</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mẹ</a:t>
            </a:r>
            <a:r>
              <a:rPr lang="en-US" sz="2200" b="1">
                <a:solidFill>
                  <a:srgbClr val="002060"/>
                </a:solidFill>
                <a:latin typeface="Times New Roman" pitchFamily="18" charset="0"/>
                <a:cs typeface="Times New Roman" pitchFamily="18" charset="0"/>
              </a:rPr>
              <a:t>.</a:t>
            </a:r>
          </a:p>
        </p:txBody>
      </p:sp>
      <p:sp>
        <p:nvSpPr>
          <p:cNvPr id="36" name="TextBox 35"/>
          <p:cNvSpPr txBox="1"/>
          <p:nvPr/>
        </p:nvSpPr>
        <p:spPr>
          <a:xfrm>
            <a:off x="110116" y="608512"/>
            <a:ext cx="6915754" cy="2123658"/>
          </a:xfrm>
          <a:prstGeom prst="rect">
            <a:avLst/>
          </a:prstGeom>
          <a:noFill/>
        </p:spPr>
        <p:txBody>
          <a:bodyPr wrap="square" rtlCol="0">
            <a:spAutoFit/>
          </a:bodyPr>
          <a:lstStyle/>
          <a:p>
            <a:pPr algn="just" fontAlgn="base"/>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Cây</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gạo</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già</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mỗi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năm</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lại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trở</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lại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tuổi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xuân</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cành</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nặng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trĩu</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những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hoa</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đỏ</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mọng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và</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đầy</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tiếng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chim</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hót</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Chỉ</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cần</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một</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làn</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gió</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nhẹ</a:t>
            </a:r>
            <a:r>
              <a:rPr lang="en-US" sz="2200" b="1">
                <a:solidFill>
                  <a:srgbClr val="002060"/>
                </a:solidFill>
                <a:latin typeface="Times New Roman" pitchFamily="18" charset="0"/>
                <a:cs typeface="Times New Roman" pitchFamily="18" charset="0"/>
              </a:rPr>
              <a:t> hay </a:t>
            </a:r>
            <a:r>
              <a:rPr lang="en-US" sz="2200" b="1" err="1">
                <a:solidFill>
                  <a:srgbClr val="002060"/>
                </a:solidFill>
                <a:latin typeface="Times New Roman" pitchFamily="18" charset="0"/>
                <a:cs typeface="Times New Roman" pitchFamily="18" charset="0"/>
              </a:rPr>
              <a:t>một</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đôi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chim</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mới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đến</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là</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có</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ngay</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mấy</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bông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gạo</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lìa</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cành</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Những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bông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hoa</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rơi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từ</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trên</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cao</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đài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hoa</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nặng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chúi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xuống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những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cánh</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hoa</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đỏ</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rực</a:t>
            </a:r>
            <a:r>
              <a:rPr lang="en-US" sz="2200" b="1">
                <a:solidFill>
                  <a:srgbClr val="002060"/>
                </a:solidFill>
                <a:latin typeface="Times New Roman" pitchFamily="18" charset="0"/>
                <a:cs typeface="Times New Roman" pitchFamily="18" charset="0"/>
              </a:rPr>
              <a:t> quay </a:t>
            </a:r>
            <a:r>
              <a:rPr lang="en-US" sz="2200" b="1" err="1">
                <a:solidFill>
                  <a:srgbClr val="002060"/>
                </a:solidFill>
                <a:latin typeface="Times New Roman" pitchFamily="18" charset="0"/>
                <a:cs typeface="Times New Roman" pitchFamily="18" charset="0"/>
              </a:rPr>
              <a:t>tít</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như</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chong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chóng</a:t>
            </a:r>
            <a:r>
              <a:rPr lang="en-US" sz="2200" b="1">
                <a:solidFill>
                  <a:srgbClr val="002060"/>
                </a:solidFill>
                <a:latin typeface="Times New Roman" pitchFamily="18" charset="0"/>
                <a:cs typeface="Times New Roman" pitchFamily="18" charset="0"/>
              </a:rPr>
              <a:t> nom </a:t>
            </a:r>
            <a:r>
              <a:rPr lang="en-US" sz="2200" b="1" err="1">
                <a:solidFill>
                  <a:srgbClr val="002060"/>
                </a:solidFill>
                <a:latin typeface="Times New Roman" pitchFamily="18" charset="0"/>
                <a:cs typeface="Times New Roman" pitchFamily="18" charset="0"/>
              </a:rPr>
              <a:t>thật</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đẹp</a:t>
            </a:r>
            <a:r>
              <a:rPr lang="en-US" sz="2200" b="1">
                <a:solidFill>
                  <a:srgbClr val="002060"/>
                </a:solidFill>
                <a:latin typeface="Times New Roman" pitchFamily="18" charset="0"/>
                <a:cs typeface="Times New Roman" pitchFamily="18" charset="0"/>
              </a:rPr>
              <a:t>.</a:t>
            </a:r>
          </a:p>
        </p:txBody>
      </p:sp>
      <p:sp>
        <p:nvSpPr>
          <p:cNvPr id="27" name="TextBox 26"/>
          <p:cNvSpPr txBox="1"/>
          <p:nvPr/>
        </p:nvSpPr>
        <p:spPr>
          <a:xfrm>
            <a:off x="1794591" y="3321039"/>
            <a:ext cx="184731" cy="666786"/>
          </a:xfrm>
          <a:prstGeom prst="rect">
            <a:avLst/>
          </a:prstGeom>
          <a:noFill/>
        </p:spPr>
        <p:txBody>
          <a:bodyPr wrap="none" rtlCol="0">
            <a:spAutoFit/>
          </a:bodyPr>
          <a:lstStyle/>
          <a:p>
            <a:endParaRPr lang="en-US" sz="3733" b="1">
              <a:solidFill>
                <a:srgbClr val="FFFF00"/>
              </a:solidFill>
              <a:latin typeface="Times New Roman" pitchFamily="18" charset="0"/>
              <a:cs typeface="Times New Roman" pitchFamily="18" charset="0"/>
            </a:endParaRPr>
          </a:p>
        </p:txBody>
      </p:sp>
      <p:sp>
        <p:nvSpPr>
          <p:cNvPr id="2" name="TextBox 1"/>
          <p:cNvSpPr txBox="1"/>
          <p:nvPr/>
        </p:nvSpPr>
        <p:spPr>
          <a:xfrm>
            <a:off x="8529787" y="6858000"/>
            <a:ext cx="2751746" cy="461665"/>
          </a:xfrm>
          <a:prstGeom prst="rect">
            <a:avLst/>
          </a:prstGeom>
          <a:noFill/>
        </p:spPr>
        <p:txBody>
          <a:bodyPr wrap="square" rtlCol="0">
            <a:spAutoFit/>
          </a:bodyPr>
          <a:lstStyle/>
          <a:p>
            <a:pPr algn="ctr">
              <a:spcBef>
                <a:spcPct val="20000"/>
              </a:spcBef>
            </a:pPr>
            <a:r>
              <a:rPr lang="en-US" sz="2400" b="1" i="1" err="1">
                <a:solidFill>
                  <a:srgbClr val="C00000"/>
                </a:solidFill>
                <a:latin typeface="Times New Roman" pitchFamily="18" charset="0"/>
                <a:cs typeface="Times New Roman" pitchFamily="18" charset="0"/>
              </a:rPr>
              <a:t>Vũ</a:t>
            </a:r>
            <a:r>
              <a:rPr lang="en-US" sz="2400" b="1" i="1">
                <a:solidFill>
                  <a:srgbClr val="C00000"/>
                </a:solidFill>
                <a:latin typeface="Times New Roman" pitchFamily="18" charset="0"/>
                <a:cs typeface="Times New Roman" pitchFamily="18" charset="0"/>
              </a:rPr>
              <a:t> Tú Nam</a:t>
            </a:r>
          </a:p>
        </p:txBody>
      </p:sp>
      <p:sp>
        <p:nvSpPr>
          <p:cNvPr id="34" name="TextBox 33">
            <a:extLst>
              <a:ext uri="{FF2B5EF4-FFF2-40B4-BE49-F238E27FC236}">
                <a16:creationId xmlns:a16="http://schemas.microsoft.com/office/drawing/2014/main" id="{BC9E89B6-B0E7-47A2-9CB1-774C167FE5E8}"/>
              </a:ext>
            </a:extLst>
          </p:cNvPr>
          <p:cNvSpPr txBox="1"/>
          <p:nvPr/>
        </p:nvSpPr>
        <p:spPr>
          <a:xfrm>
            <a:off x="4720127" y="-729496"/>
            <a:ext cx="2751746" cy="584775"/>
          </a:xfrm>
          <a:prstGeom prst="rect">
            <a:avLst/>
          </a:prstGeom>
          <a:noFill/>
        </p:spPr>
        <p:txBody>
          <a:bodyPr wrap="square" rtlCol="0">
            <a:spAutoFit/>
          </a:bodyPr>
          <a:lstStyle/>
          <a:p>
            <a:pPr algn="ctr">
              <a:spcBef>
                <a:spcPct val="20000"/>
              </a:spcBef>
            </a:pPr>
            <a:r>
              <a:rPr lang="en-US" sz="3200" b="1" err="1">
                <a:solidFill>
                  <a:srgbClr val="C00000"/>
                </a:solidFill>
                <a:latin typeface="Times New Roman" pitchFamily="18" charset="0"/>
                <a:cs typeface="Times New Roman" pitchFamily="18" charset="0"/>
              </a:rPr>
              <a:t>Cây</a:t>
            </a:r>
            <a:r>
              <a:rPr lang="en-US" sz="3200" b="1">
                <a:solidFill>
                  <a:srgbClr val="C00000"/>
                </a:solidFill>
                <a:latin typeface="Times New Roman" pitchFamily="18" charset="0"/>
                <a:cs typeface="Times New Roman" pitchFamily="18" charset="0"/>
              </a:rPr>
              <a:t> </a:t>
            </a:r>
            <a:r>
              <a:rPr lang="en-US" sz="3200" b="1" err="1">
                <a:solidFill>
                  <a:srgbClr val="C00000"/>
                </a:solidFill>
                <a:latin typeface="Times New Roman" pitchFamily="18" charset="0"/>
                <a:cs typeface="Times New Roman" pitchFamily="18" charset="0"/>
              </a:rPr>
              <a:t>gạo</a:t>
            </a:r>
            <a:endParaRPr lang="en-US" sz="3200" b="1">
              <a:solidFill>
                <a:srgbClr val="C00000"/>
              </a:solidFill>
              <a:latin typeface="Times New Roman" pitchFamily="18" charset="0"/>
              <a:cs typeface="Times New Roman" pitchFamily="18" charset="0"/>
            </a:endParaRPr>
          </a:p>
        </p:txBody>
      </p:sp>
      <p:sp>
        <p:nvSpPr>
          <p:cNvPr id="7" name="Rectangle 6"/>
          <p:cNvSpPr/>
          <p:nvPr/>
        </p:nvSpPr>
        <p:spPr>
          <a:xfrm>
            <a:off x="-119634" y="629140"/>
            <a:ext cx="794327"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257A14"/>
                </a:solidFill>
                <a:latin typeface="Times New Roman" pitchFamily="18" charset="0"/>
                <a:cs typeface="Times New Roman" pitchFamily="18" charset="0"/>
              </a:rPr>
              <a:t>(1)</a:t>
            </a:r>
          </a:p>
        </p:txBody>
      </p:sp>
      <p:sp>
        <p:nvSpPr>
          <p:cNvPr id="8" name="Rectangle 7"/>
          <p:cNvSpPr/>
          <p:nvPr/>
        </p:nvSpPr>
        <p:spPr>
          <a:xfrm>
            <a:off x="-78071" y="2667702"/>
            <a:ext cx="711200" cy="25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257A14"/>
                </a:solidFill>
                <a:latin typeface="Times New Roman" pitchFamily="18" charset="0"/>
                <a:cs typeface="Times New Roman" pitchFamily="18" charset="0"/>
              </a:rPr>
              <a:t>(2)</a:t>
            </a:r>
          </a:p>
        </p:txBody>
      </p:sp>
      <p:sp>
        <p:nvSpPr>
          <p:cNvPr id="9" name="Rectangle 8"/>
          <p:cNvSpPr/>
          <p:nvPr/>
        </p:nvSpPr>
        <p:spPr>
          <a:xfrm>
            <a:off x="-45743" y="4342365"/>
            <a:ext cx="646545"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257A14"/>
                </a:solidFill>
                <a:latin typeface="Times New Roman" pitchFamily="18" charset="0"/>
                <a:cs typeface="Times New Roman" pitchFamily="18" charset="0"/>
              </a:rPr>
              <a:t>(3)</a:t>
            </a:r>
          </a:p>
        </p:txBody>
      </p:sp>
      <p:cxnSp>
        <p:nvCxnSpPr>
          <p:cNvPr id="17" name="Straight Connector 16">
            <a:extLst>
              <a:ext uri="{FF2B5EF4-FFF2-40B4-BE49-F238E27FC236}">
                <a16:creationId xmlns:a16="http://schemas.microsoft.com/office/drawing/2014/main" id="{EB42115C-81A4-4152-8FE1-1BE786961D7F}"/>
              </a:ext>
            </a:extLst>
          </p:cNvPr>
          <p:cNvCxnSpPr>
            <a:cxnSpLocks/>
          </p:cNvCxnSpPr>
          <p:nvPr/>
        </p:nvCxnSpPr>
        <p:spPr>
          <a:xfrm>
            <a:off x="587739" y="973583"/>
            <a:ext cx="63094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3664FD-CD49-4373-BC36-46E9D09A3F01}"/>
              </a:ext>
            </a:extLst>
          </p:cNvPr>
          <p:cNvCxnSpPr>
            <a:cxnSpLocks/>
          </p:cNvCxnSpPr>
          <p:nvPr/>
        </p:nvCxnSpPr>
        <p:spPr>
          <a:xfrm>
            <a:off x="230971" y="1311452"/>
            <a:ext cx="563425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Right Arrow 15">
            <a:extLst>
              <a:ext uri="{FF2B5EF4-FFF2-40B4-BE49-F238E27FC236}">
                <a16:creationId xmlns:a16="http://schemas.microsoft.com/office/drawing/2014/main" id="{A092123B-B3A7-43C3-B491-F687C9696947}"/>
              </a:ext>
            </a:extLst>
          </p:cNvPr>
          <p:cNvSpPr/>
          <p:nvPr/>
        </p:nvSpPr>
        <p:spPr>
          <a:xfrm>
            <a:off x="7240104" y="1512047"/>
            <a:ext cx="209919" cy="316588"/>
          </a:xfrm>
          <a:prstGeom prst="rightArrow">
            <a:avLst/>
          </a:prstGeom>
          <a:solidFill>
            <a:srgbClr val="257A14"/>
          </a:solidFill>
          <a:ln>
            <a:solidFill>
              <a:srgbClr val="257A14"/>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400" b="1">
              <a:latin typeface="Times New Roman" pitchFamily="18" charset="0"/>
              <a:cs typeface="Times New Roman" pitchFamily="18" charset="0"/>
            </a:endParaRPr>
          </a:p>
        </p:txBody>
      </p:sp>
      <p:sp>
        <p:nvSpPr>
          <p:cNvPr id="24" name="Rectangle 23">
            <a:extLst>
              <a:ext uri="{FF2B5EF4-FFF2-40B4-BE49-F238E27FC236}">
                <a16:creationId xmlns:a16="http://schemas.microsoft.com/office/drawing/2014/main" id="{F534B3ED-CB0F-4FFE-9509-D120F24F9915}"/>
              </a:ext>
            </a:extLst>
          </p:cNvPr>
          <p:cNvSpPr/>
          <p:nvPr/>
        </p:nvSpPr>
        <p:spPr>
          <a:xfrm>
            <a:off x="7634203" y="965867"/>
            <a:ext cx="1225089" cy="1408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000" b="1" i="1">
                <a:solidFill>
                  <a:srgbClr val="C00000"/>
                </a:solidFill>
                <a:latin typeface="Times New Roman" pitchFamily="18" charset="0"/>
                <a:cs typeface="Times New Roman" pitchFamily="18" charset="0"/>
              </a:rPr>
              <a:t>Tả cây </a:t>
            </a:r>
            <a:r>
              <a:rPr lang="en-US" sz="2000" b="1" i="1" err="1">
                <a:solidFill>
                  <a:srgbClr val="C00000"/>
                </a:solidFill>
                <a:latin typeface="Times New Roman" pitchFamily="18" charset="0"/>
                <a:cs typeface="Times New Roman" pitchFamily="18" charset="0"/>
              </a:rPr>
              <a:t>gạo</a:t>
            </a:r>
            <a:r>
              <a:rPr lang="en-US" sz="2000" b="1" i="1">
                <a:solidFill>
                  <a:srgbClr val="C00000"/>
                </a:solidFill>
                <a:latin typeface="Times New Roman" pitchFamily="18" charset="0"/>
                <a:cs typeface="Times New Roman" pitchFamily="18" charset="0"/>
              </a:rPr>
              <a:t>  </a:t>
            </a:r>
            <a:r>
              <a:rPr lang="en-US" sz="2000" b="1" i="1" err="1">
                <a:solidFill>
                  <a:srgbClr val="C00000"/>
                </a:solidFill>
                <a:latin typeface="Times New Roman" pitchFamily="18" charset="0"/>
                <a:cs typeface="Times New Roman" pitchFamily="18" charset="0"/>
              </a:rPr>
              <a:t>khi</a:t>
            </a:r>
            <a:r>
              <a:rPr lang="en-US" sz="2000" b="1" i="1">
                <a:solidFill>
                  <a:srgbClr val="C00000"/>
                </a:solidFill>
                <a:latin typeface="Times New Roman" pitchFamily="18" charset="0"/>
                <a:cs typeface="Times New Roman" pitchFamily="18" charset="0"/>
              </a:rPr>
              <a:t> </a:t>
            </a:r>
            <a:r>
              <a:rPr lang="en-US" sz="2000" b="1" i="1" err="1">
                <a:solidFill>
                  <a:srgbClr val="C00000"/>
                </a:solidFill>
                <a:latin typeface="Times New Roman" pitchFamily="18" charset="0"/>
                <a:cs typeface="Times New Roman" pitchFamily="18" charset="0"/>
              </a:rPr>
              <a:t>bước</a:t>
            </a:r>
            <a:r>
              <a:rPr lang="en-US" sz="2000" b="1" i="1">
                <a:solidFill>
                  <a:srgbClr val="C00000"/>
                </a:solidFill>
                <a:latin typeface="Times New Roman" pitchFamily="18" charset="0"/>
                <a:cs typeface="Times New Roman" pitchFamily="18" charset="0"/>
              </a:rPr>
              <a:t> </a:t>
            </a:r>
            <a:r>
              <a:rPr lang="en-US" sz="2000" b="1" i="1" err="1">
                <a:solidFill>
                  <a:srgbClr val="C00000"/>
                </a:solidFill>
                <a:latin typeface="Times New Roman" pitchFamily="18" charset="0"/>
                <a:cs typeface="Times New Roman" pitchFamily="18" charset="0"/>
              </a:rPr>
              <a:t>vào</a:t>
            </a:r>
            <a:r>
              <a:rPr lang="en-US" sz="2000" b="1" i="1">
                <a:solidFill>
                  <a:srgbClr val="C00000"/>
                </a:solidFill>
                <a:latin typeface="Times New Roman" pitchFamily="18" charset="0"/>
                <a:cs typeface="Times New Roman" pitchFamily="18" charset="0"/>
              </a:rPr>
              <a:t> </a:t>
            </a:r>
            <a:r>
              <a:rPr lang="en-US" sz="2000" b="1" i="1" err="1">
                <a:solidFill>
                  <a:srgbClr val="C00000"/>
                </a:solidFill>
                <a:latin typeface="Times New Roman" pitchFamily="18" charset="0"/>
                <a:cs typeface="Times New Roman" pitchFamily="18" charset="0"/>
              </a:rPr>
              <a:t>mùa</a:t>
            </a:r>
            <a:r>
              <a:rPr lang="en-US" sz="2000" b="1" i="1">
                <a:solidFill>
                  <a:srgbClr val="C00000"/>
                </a:solidFill>
                <a:latin typeface="Times New Roman" pitchFamily="18" charset="0"/>
                <a:cs typeface="Times New Roman" pitchFamily="18" charset="0"/>
              </a:rPr>
              <a:t> </a:t>
            </a:r>
            <a:r>
              <a:rPr lang="en-US" sz="2000" b="1" i="1" err="1">
                <a:solidFill>
                  <a:srgbClr val="C00000"/>
                </a:solidFill>
                <a:latin typeface="Times New Roman" pitchFamily="18" charset="0"/>
                <a:cs typeface="Times New Roman" pitchFamily="18" charset="0"/>
              </a:rPr>
              <a:t>hoa</a:t>
            </a:r>
            <a:r>
              <a:rPr lang="en-US" sz="2000" b="1" i="1">
                <a:solidFill>
                  <a:srgbClr val="C00000"/>
                </a:solidFill>
                <a:latin typeface="Times New Roman" pitchFamily="18" charset="0"/>
                <a:cs typeface="Times New Roman" pitchFamily="18" charset="0"/>
              </a:rPr>
              <a:t>.</a:t>
            </a:r>
          </a:p>
        </p:txBody>
      </p:sp>
      <p:pic>
        <p:nvPicPr>
          <p:cNvPr id="25" name="Picture 24">
            <a:extLst>
              <a:ext uri="{FF2B5EF4-FFF2-40B4-BE49-F238E27FC236}">
                <a16:creationId xmlns:a16="http://schemas.microsoft.com/office/drawing/2014/main" id="{5239C4DA-592D-4D36-8C88-0B574243AD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0909" y="792254"/>
            <a:ext cx="2632944" cy="1756174"/>
          </a:xfrm>
          <a:prstGeom prst="rect">
            <a:avLst/>
          </a:prstGeom>
        </p:spPr>
      </p:pic>
      <p:pic>
        <p:nvPicPr>
          <p:cNvPr id="26" name="Picture 25">
            <a:extLst>
              <a:ext uri="{FF2B5EF4-FFF2-40B4-BE49-F238E27FC236}">
                <a16:creationId xmlns:a16="http://schemas.microsoft.com/office/drawing/2014/main" id="{A29CFD61-EA16-4679-9AC0-E88B6B941A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6483" y="4586141"/>
            <a:ext cx="2647306" cy="1993043"/>
          </a:xfrm>
          <a:prstGeom prst="rect">
            <a:avLst/>
          </a:prstGeom>
        </p:spPr>
      </p:pic>
      <p:pic>
        <p:nvPicPr>
          <p:cNvPr id="28" name="Picture 27">
            <a:extLst>
              <a:ext uri="{FF2B5EF4-FFF2-40B4-BE49-F238E27FC236}">
                <a16:creationId xmlns:a16="http://schemas.microsoft.com/office/drawing/2014/main" id="{FFA8431C-403D-4AB2-9F43-624AD68269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6483" y="2653966"/>
            <a:ext cx="2647370" cy="1826638"/>
          </a:xfrm>
          <a:prstGeom prst="rect">
            <a:avLst/>
          </a:prstGeom>
        </p:spPr>
      </p:pic>
      <p:sp>
        <p:nvSpPr>
          <p:cNvPr id="29" name="Right Arrow 15">
            <a:extLst>
              <a:ext uri="{FF2B5EF4-FFF2-40B4-BE49-F238E27FC236}">
                <a16:creationId xmlns:a16="http://schemas.microsoft.com/office/drawing/2014/main" id="{4CEBE0D5-3974-4C0E-BE7E-A3EFDD18C13E}"/>
              </a:ext>
            </a:extLst>
          </p:cNvPr>
          <p:cNvSpPr/>
          <p:nvPr/>
        </p:nvSpPr>
        <p:spPr>
          <a:xfrm>
            <a:off x="7226344" y="3383569"/>
            <a:ext cx="209919" cy="316588"/>
          </a:xfrm>
          <a:prstGeom prst="rightArrow">
            <a:avLst/>
          </a:prstGeom>
          <a:solidFill>
            <a:srgbClr val="257A14"/>
          </a:solidFill>
          <a:ln>
            <a:solidFill>
              <a:srgbClr val="257A14"/>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400" b="1">
              <a:latin typeface="Times New Roman" pitchFamily="18" charset="0"/>
              <a:cs typeface="Times New Roman" pitchFamily="18" charset="0"/>
            </a:endParaRPr>
          </a:p>
        </p:txBody>
      </p:sp>
      <p:sp>
        <p:nvSpPr>
          <p:cNvPr id="30" name="Rectangle 29">
            <a:extLst>
              <a:ext uri="{FF2B5EF4-FFF2-40B4-BE49-F238E27FC236}">
                <a16:creationId xmlns:a16="http://schemas.microsoft.com/office/drawing/2014/main" id="{88D50DE8-3F1D-4531-9949-42665E48B078}"/>
              </a:ext>
            </a:extLst>
          </p:cNvPr>
          <p:cNvSpPr/>
          <p:nvPr/>
        </p:nvSpPr>
        <p:spPr>
          <a:xfrm>
            <a:off x="7705236" y="2807151"/>
            <a:ext cx="1083022" cy="1520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000" b="1" i="1">
                <a:solidFill>
                  <a:srgbClr val="C00000"/>
                </a:solidFill>
                <a:latin typeface="Times New Roman" pitchFamily="18" charset="0"/>
                <a:cs typeface="Times New Roman" pitchFamily="18" charset="0"/>
              </a:rPr>
              <a:t>Tả cây </a:t>
            </a:r>
            <a:r>
              <a:rPr lang="en-US" sz="2000" b="1" i="1" err="1">
                <a:solidFill>
                  <a:srgbClr val="C00000"/>
                </a:solidFill>
                <a:latin typeface="Times New Roman" pitchFamily="18" charset="0"/>
                <a:cs typeface="Times New Roman" pitchFamily="18" charset="0"/>
              </a:rPr>
              <a:t>gạo</a:t>
            </a:r>
            <a:r>
              <a:rPr lang="en-US" sz="2000" b="1" i="1">
                <a:solidFill>
                  <a:srgbClr val="C00000"/>
                </a:solidFill>
                <a:latin typeface="Times New Roman" pitchFamily="18" charset="0"/>
                <a:cs typeface="Times New Roman" pitchFamily="18" charset="0"/>
              </a:rPr>
              <a:t> khi hết mùa </a:t>
            </a:r>
            <a:r>
              <a:rPr lang="en-US" sz="2000" b="1" i="1" err="1">
                <a:solidFill>
                  <a:srgbClr val="C00000"/>
                </a:solidFill>
                <a:latin typeface="Times New Roman" pitchFamily="18" charset="0"/>
                <a:cs typeface="Times New Roman" pitchFamily="18" charset="0"/>
              </a:rPr>
              <a:t>hoa</a:t>
            </a:r>
            <a:r>
              <a:rPr lang="en-US" sz="2000" b="1" i="1">
                <a:solidFill>
                  <a:srgbClr val="C00000"/>
                </a:solidFill>
                <a:latin typeface="Times New Roman" pitchFamily="18" charset="0"/>
                <a:cs typeface="Times New Roman" pitchFamily="18" charset="0"/>
              </a:rPr>
              <a:t>.</a:t>
            </a:r>
          </a:p>
        </p:txBody>
      </p:sp>
      <p:sp>
        <p:nvSpPr>
          <p:cNvPr id="31" name="Right Arrow 15">
            <a:extLst>
              <a:ext uri="{FF2B5EF4-FFF2-40B4-BE49-F238E27FC236}">
                <a16:creationId xmlns:a16="http://schemas.microsoft.com/office/drawing/2014/main" id="{7DAF4C4B-57B5-4D76-94E4-A81B6AB735A4}"/>
              </a:ext>
            </a:extLst>
          </p:cNvPr>
          <p:cNvSpPr/>
          <p:nvPr/>
        </p:nvSpPr>
        <p:spPr>
          <a:xfrm>
            <a:off x="7240104" y="5408993"/>
            <a:ext cx="209919" cy="316588"/>
          </a:xfrm>
          <a:prstGeom prst="rightArrow">
            <a:avLst/>
          </a:prstGeom>
          <a:solidFill>
            <a:srgbClr val="257A14"/>
          </a:solidFill>
          <a:ln>
            <a:solidFill>
              <a:srgbClr val="257A14"/>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400" b="1">
              <a:latin typeface="Times New Roman" pitchFamily="18" charset="0"/>
              <a:cs typeface="Times New Roman" pitchFamily="18" charset="0"/>
            </a:endParaRPr>
          </a:p>
        </p:txBody>
      </p:sp>
      <p:sp>
        <p:nvSpPr>
          <p:cNvPr id="32" name="Rectangle 31">
            <a:extLst>
              <a:ext uri="{FF2B5EF4-FFF2-40B4-BE49-F238E27FC236}">
                <a16:creationId xmlns:a16="http://schemas.microsoft.com/office/drawing/2014/main" id="{844DF3EB-C02D-4080-A36B-9F9A03AB2602}"/>
              </a:ext>
            </a:extLst>
          </p:cNvPr>
          <p:cNvSpPr/>
          <p:nvPr/>
        </p:nvSpPr>
        <p:spPr>
          <a:xfrm>
            <a:off x="7736952" y="4832575"/>
            <a:ext cx="1019591" cy="1520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000" b="1" i="1">
                <a:solidFill>
                  <a:srgbClr val="C00000"/>
                </a:solidFill>
                <a:latin typeface="Times New Roman" pitchFamily="18" charset="0"/>
                <a:cs typeface="Times New Roman" pitchFamily="18" charset="0"/>
              </a:rPr>
              <a:t>Tả cây gạo khi quả đã già.</a:t>
            </a:r>
          </a:p>
        </p:txBody>
      </p:sp>
      <p:cxnSp>
        <p:nvCxnSpPr>
          <p:cNvPr id="33" name="Straight Connector 32">
            <a:extLst>
              <a:ext uri="{FF2B5EF4-FFF2-40B4-BE49-F238E27FC236}">
                <a16:creationId xmlns:a16="http://schemas.microsoft.com/office/drawing/2014/main" id="{804C4498-2A11-47C2-9A9F-E1F720DEC7E0}"/>
              </a:ext>
            </a:extLst>
          </p:cNvPr>
          <p:cNvCxnSpPr>
            <a:cxnSpLocks/>
          </p:cNvCxnSpPr>
          <p:nvPr/>
        </p:nvCxnSpPr>
        <p:spPr>
          <a:xfrm>
            <a:off x="587739" y="3018332"/>
            <a:ext cx="431083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1131744"/>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up)">
                                      <p:cBhvr>
                                        <p:cTn id="11" dur="5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750" fill="hold"/>
                                        <p:tgtEl>
                                          <p:spTgt spid="25"/>
                                        </p:tgtEl>
                                        <p:attrNameLst>
                                          <p:attrName>ppt_w</p:attrName>
                                        </p:attrNameLst>
                                      </p:cBhvr>
                                      <p:tavLst>
                                        <p:tav tm="0">
                                          <p:val>
                                            <p:fltVal val="0"/>
                                          </p:val>
                                        </p:tav>
                                        <p:tav tm="100000">
                                          <p:val>
                                            <p:strVal val="#ppt_w"/>
                                          </p:val>
                                        </p:tav>
                                      </p:tavLst>
                                    </p:anim>
                                    <p:anim calcmode="lin" valueType="num">
                                      <p:cBhvr>
                                        <p:cTn id="25" dur="750" fill="hold"/>
                                        <p:tgtEl>
                                          <p:spTgt spid="25"/>
                                        </p:tgtEl>
                                        <p:attrNameLst>
                                          <p:attrName>ppt_h</p:attrName>
                                        </p:attrNameLst>
                                      </p:cBhvr>
                                      <p:tavLst>
                                        <p:tav tm="0">
                                          <p:val>
                                            <p:fltVal val="0"/>
                                          </p:val>
                                        </p:tav>
                                        <p:tav tm="100000">
                                          <p:val>
                                            <p:strVal val="#ppt_h"/>
                                          </p:val>
                                        </p:tav>
                                      </p:tavLst>
                                    </p:anim>
                                    <p:animEffect transition="in" filter="fade">
                                      <p:cBhvr>
                                        <p:cTn id="26" dur="75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Effect transition="in" filter="wipe(up)">
                                      <p:cBhvr>
                                        <p:cTn id="35" dur="750"/>
                                        <p:tgtEl>
                                          <p:spTgt spid="2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up)">
                                      <p:cBhvr>
                                        <p:cTn id="40" dur="500"/>
                                        <p:tgtEl>
                                          <p:spTgt spid="8"/>
                                        </p:tgtEl>
                                      </p:cBhvr>
                                    </p:animEffect>
                                  </p:childTnLst>
                                </p:cTn>
                              </p:par>
                              <p:par>
                                <p:cTn id="41" presetID="10" presetClass="exit" presetSubtype="0" fill="hold" nodeType="withEffect">
                                  <p:stCondLst>
                                    <p:cond delay="0"/>
                                  </p:stCondLst>
                                  <p:childTnLst>
                                    <p:animEffect transition="out" filter="fad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childTnLst>
                          </p:cTn>
                        </p:par>
                        <p:par>
                          <p:cTn id="47" fill="hold">
                            <p:stCondLst>
                              <p:cond delay="500"/>
                            </p:stCondLst>
                            <p:childTnLst>
                              <p:par>
                                <p:cTn id="48" presetID="22" presetClass="entr" presetSubtype="1" fill="hold" grpId="0" nodeType="after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ipe(up)">
                                      <p:cBhvr>
                                        <p:cTn id="50" dur="500"/>
                                        <p:tgtEl>
                                          <p:spTgt spid="41"/>
                                        </p:tgtEl>
                                      </p:cBhvr>
                                    </p:animEffect>
                                  </p:childTnLst>
                                </p:cTn>
                              </p:par>
                            </p:childTnLst>
                          </p:cTn>
                        </p:par>
                        <p:par>
                          <p:cTn id="51" fill="hold">
                            <p:stCondLst>
                              <p:cond delay="1000"/>
                            </p:stCondLst>
                            <p:childTnLst>
                              <p:par>
                                <p:cTn id="52" presetID="53" presetClass="entr" presetSubtype="16"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750" fill="hold"/>
                                        <p:tgtEl>
                                          <p:spTgt spid="28"/>
                                        </p:tgtEl>
                                        <p:attrNameLst>
                                          <p:attrName>ppt_w</p:attrName>
                                        </p:attrNameLst>
                                      </p:cBhvr>
                                      <p:tavLst>
                                        <p:tav tm="0">
                                          <p:val>
                                            <p:fltVal val="0"/>
                                          </p:val>
                                        </p:tav>
                                        <p:tav tm="100000">
                                          <p:val>
                                            <p:strVal val="#ppt_w"/>
                                          </p:val>
                                        </p:tav>
                                      </p:tavLst>
                                    </p:anim>
                                    <p:anim calcmode="lin" valueType="num">
                                      <p:cBhvr>
                                        <p:cTn id="55" dur="750" fill="hold"/>
                                        <p:tgtEl>
                                          <p:spTgt spid="28"/>
                                        </p:tgtEl>
                                        <p:attrNameLst>
                                          <p:attrName>ppt_h</p:attrName>
                                        </p:attrNameLst>
                                      </p:cBhvr>
                                      <p:tavLst>
                                        <p:tav tm="0">
                                          <p:val>
                                            <p:fltVal val="0"/>
                                          </p:val>
                                        </p:tav>
                                        <p:tav tm="100000">
                                          <p:val>
                                            <p:strVal val="#ppt_h"/>
                                          </p:val>
                                        </p:tav>
                                      </p:tavLst>
                                    </p:anim>
                                    <p:animEffect transition="in" filter="fade">
                                      <p:cBhvr>
                                        <p:cTn id="56" dur="75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left)">
                                      <p:cBhvr>
                                        <p:cTn id="61" dur="500"/>
                                        <p:tgtEl>
                                          <p:spTgt spid="29"/>
                                        </p:tgtEl>
                                      </p:cBhvr>
                                    </p:animEffect>
                                  </p:childTnLst>
                                </p:cTn>
                              </p:par>
                            </p:childTnLst>
                          </p:cTn>
                        </p:par>
                        <p:par>
                          <p:cTn id="62" fill="hold">
                            <p:stCondLst>
                              <p:cond delay="500"/>
                            </p:stCondLst>
                            <p:childTnLst>
                              <p:par>
                                <p:cTn id="63" presetID="22" presetClass="entr" presetSubtype="1" fill="hold" grpId="0" nodeType="afterEffect">
                                  <p:stCondLst>
                                    <p:cond delay="0"/>
                                  </p:stCondLst>
                                  <p:childTnLst>
                                    <p:set>
                                      <p:cBhvr>
                                        <p:cTn id="64" dur="1" fill="hold">
                                          <p:stCondLst>
                                            <p:cond delay="0"/>
                                          </p:stCondLst>
                                        </p:cTn>
                                        <p:tgtEl>
                                          <p:spTgt spid="30">
                                            <p:txEl>
                                              <p:pRg st="0" end="0"/>
                                            </p:txEl>
                                          </p:spTgt>
                                        </p:tgtEl>
                                        <p:attrNameLst>
                                          <p:attrName>style.visibility</p:attrName>
                                        </p:attrNameLst>
                                      </p:cBhvr>
                                      <p:to>
                                        <p:strVal val="visible"/>
                                      </p:to>
                                    </p:set>
                                    <p:animEffect transition="in" filter="wipe(up)">
                                      <p:cBhvr>
                                        <p:cTn id="65" dur="750"/>
                                        <p:tgtEl>
                                          <p:spTgt spid="30">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wipe(left)">
                                      <p:cBhvr>
                                        <p:cTn id="70" dur="500"/>
                                        <p:tgtEl>
                                          <p:spTgt spid="33"/>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left)">
                                      <p:cBhvr>
                                        <p:cTn id="75" dur="500"/>
                                        <p:tgtEl>
                                          <p:spTgt spid="9"/>
                                        </p:tgtEl>
                                      </p:cBhvr>
                                    </p:animEffect>
                                  </p:childTnLst>
                                </p:cTn>
                              </p:par>
                              <p:par>
                                <p:cTn id="76" presetID="10" presetClass="exit" presetSubtype="0" fill="hold" nodeType="withEffect">
                                  <p:stCondLst>
                                    <p:cond delay="0"/>
                                  </p:stCondLst>
                                  <p:childTnLst>
                                    <p:animEffect transition="out" filter="fade">
                                      <p:cBhvr>
                                        <p:cTn id="77" dur="500"/>
                                        <p:tgtEl>
                                          <p:spTgt spid="33"/>
                                        </p:tgtEl>
                                      </p:cBhvr>
                                    </p:animEffect>
                                    <p:set>
                                      <p:cBhvr>
                                        <p:cTn id="78" dur="1" fill="hold">
                                          <p:stCondLst>
                                            <p:cond delay="499"/>
                                          </p:stCondLst>
                                        </p:cTn>
                                        <p:tgtEl>
                                          <p:spTgt spid="33"/>
                                        </p:tgtEl>
                                        <p:attrNameLst>
                                          <p:attrName>style.visibility</p:attrName>
                                        </p:attrNameLst>
                                      </p:cBhvr>
                                      <p:to>
                                        <p:strVal val="hidden"/>
                                      </p:to>
                                    </p:set>
                                  </p:childTnLst>
                                </p:cTn>
                              </p:par>
                            </p:childTnLst>
                          </p:cTn>
                        </p:par>
                        <p:par>
                          <p:cTn id="79" fill="hold">
                            <p:stCondLst>
                              <p:cond delay="500"/>
                            </p:stCondLst>
                            <p:childTnLst>
                              <p:par>
                                <p:cTn id="80" presetID="22" presetClass="entr" presetSubtype="1" fill="hold" grpId="0" nodeType="after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wipe(up)">
                                      <p:cBhvr>
                                        <p:cTn id="82" dur="500"/>
                                        <p:tgtEl>
                                          <p:spTgt spid="43"/>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p:cTn id="87" dur="750" fill="hold"/>
                                        <p:tgtEl>
                                          <p:spTgt spid="26"/>
                                        </p:tgtEl>
                                        <p:attrNameLst>
                                          <p:attrName>ppt_w</p:attrName>
                                        </p:attrNameLst>
                                      </p:cBhvr>
                                      <p:tavLst>
                                        <p:tav tm="0">
                                          <p:val>
                                            <p:fltVal val="0"/>
                                          </p:val>
                                        </p:tav>
                                        <p:tav tm="100000">
                                          <p:val>
                                            <p:strVal val="#ppt_w"/>
                                          </p:val>
                                        </p:tav>
                                      </p:tavLst>
                                    </p:anim>
                                    <p:anim calcmode="lin" valueType="num">
                                      <p:cBhvr>
                                        <p:cTn id="88" dur="750" fill="hold"/>
                                        <p:tgtEl>
                                          <p:spTgt spid="26"/>
                                        </p:tgtEl>
                                        <p:attrNameLst>
                                          <p:attrName>ppt_h</p:attrName>
                                        </p:attrNameLst>
                                      </p:cBhvr>
                                      <p:tavLst>
                                        <p:tav tm="0">
                                          <p:val>
                                            <p:fltVal val="0"/>
                                          </p:val>
                                        </p:tav>
                                        <p:tav tm="100000">
                                          <p:val>
                                            <p:strVal val="#ppt_h"/>
                                          </p:val>
                                        </p:tav>
                                      </p:tavLst>
                                    </p:anim>
                                    <p:animEffect transition="in" filter="fade">
                                      <p:cBhvr>
                                        <p:cTn id="89" dur="750"/>
                                        <p:tgtEl>
                                          <p:spTgt spid="26"/>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wipe(left)">
                                      <p:cBhvr>
                                        <p:cTn id="94" dur="500"/>
                                        <p:tgtEl>
                                          <p:spTgt spid="31"/>
                                        </p:tgtEl>
                                      </p:cBhvr>
                                    </p:animEffect>
                                  </p:childTnLst>
                                </p:cTn>
                              </p:par>
                            </p:childTnLst>
                          </p:cTn>
                        </p:par>
                        <p:par>
                          <p:cTn id="95" fill="hold">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32">
                                            <p:txEl>
                                              <p:pRg st="0" end="0"/>
                                            </p:txEl>
                                          </p:spTgt>
                                        </p:tgtEl>
                                        <p:attrNameLst>
                                          <p:attrName>style.visibility</p:attrName>
                                        </p:attrNameLst>
                                      </p:cBhvr>
                                      <p:to>
                                        <p:strVal val="visible"/>
                                      </p:to>
                                    </p:set>
                                    <p:animEffect transition="in" filter="wipe(up)">
                                      <p:cBhvr>
                                        <p:cTn id="98" dur="75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1" grpId="0"/>
      <p:bldP spid="36" grpId="0"/>
      <p:bldP spid="7" grpId="0"/>
      <p:bldP spid="8" grpId="0"/>
      <p:bldP spid="9" grpId="0"/>
      <p:bldP spid="23" grpId="0" animBg="1"/>
      <p:bldP spid="24" grpId="0" build="p"/>
      <p:bldP spid="29" grpId="0" animBg="1"/>
      <p:bldP spid="30" grpId="0" build="p"/>
      <p:bldP spid="31" grpId="0" animBg="1"/>
      <p:bldP spid="3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0" y="360881"/>
            <a:ext cx="12192000"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sp>
        <p:nvSpPr>
          <p:cNvPr id="35" name="文本框 1">
            <a:extLst>
              <a:ext uri="{FF2B5EF4-FFF2-40B4-BE49-F238E27FC236}">
                <a16:creationId xmlns:a16="http://schemas.microsoft.com/office/drawing/2014/main" id="{90AF6B6A-6F77-4B61-97F7-FE67EE5A4CB7}"/>
              </a:ext>
            </a:extLst>
          </p:cNvPr>
          <p:cNvSpPr txBox="1"/>
          <p:nvPr/>
        </p:nvSpPr>
        <p:spPr>
          <a:xfrm>
            <a:off x="4720127" y="71440"/>
            <a:ext cx="2751746" cy="578882"/>
          </a:xfrm>
          <a:prstGeom prst="roundRect">
            <a:avLst/>
          </a:prstGeom>
          <a:solidFill>
            <a:srgbClr val="257A14"/>
          </a:solidFill>
          <a:ln>
            <a:solidFill>
              <a:srgbClr val="257A14"/>
            </a:solidFill>
          </a:ln>
          <a:effectLst>
            <a:outerShdw blurRad="76200" dir="18900000" sy="23000" kx="-1200000" algn="bl" rotWithShape="0">
              <a:prstClr val="black">
                <a:alpha val="20000"/>
              </a:prstClr>
            </a:outerShdw>
          </a:effectLst>
        </p:spPr>
        <p:txBody>
          <a:bodyPr wrap="square" rtlCol="0">
            <a:spAutoFit/>
          </a:bodyPr>
          <a:lstStyle/>
          <a:p>
            <a:pPr algn="ctr"/>
            <a:r>
              <a:rPr lang="en-US" altLang="zh-CN" sz="2800" b="1" spc="600">
                <a:solidFill>
                  <a:prstClr val="white"/>
                </a:solidFill>
                <a:latin typeface="Times New Roman" pitchFamily="18" charset="0"/>
                <a:cs typeface="Times New Roman" pitchFamily="18" charset="0"/>
                <a:sym typeface="+mn-lt"/>
              </a:rPr>
              <a:t>NHẬN XÉT</a:t>
            </a:r>
            <a:endParaRPr lang="zh-CN" altLang="en-US" sz="2800" b="1" spc="600">
              <a:solidFill>
                <a:prstClr val="white"/>
              </a:solidFill>
              <a:latin typeface="Times New Roman" pitchFamily="18" charset="0"/>
              <a:cs typeface="Times New Roman" pitchFamily="18" charset="0"/>
              <a:sym typeface="+mn-lt"/>
            </a:endParaRPr>
          </a:p>
        </p:txBody>
      </p:sp>
      <p:sp>
        <p:nvSpPr>
          <p:cNvPr id="43" name="TextBox 42"/>
          <p:cNvSpPr txBox="1"/>
          <p:nvPr/>
        </p:nvSpPr>
        <p:spPr>
          <a:xfrm>
            <a:off x="110116" y="4351556"/>
            <a:ext cx="6915754" cy="2462213"/>
          </a:xfrm>
          <a:prstGeom prst="rect">
            <a:avLst/>
          </a:prstGeom>
          <a:noFill/>
        </p:spPr>
        <p:txBody>
          <a:bodyPr wrap="square" rtlCol="0">
            <a:spAutoFit/>
          </a:bodyPr>
          <a:lstStyle/>
          <a:p>
            <a:pPr algn="just"/>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Ngày</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tháng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thật</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chậm</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mà</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cũng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thật</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nhanh</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Những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bông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hoa</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đỏ</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ngày</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nào</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đã</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trở</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thành</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những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quả</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gạo</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múp</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míp</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hai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đầu</a:t>
            </a:r>
            <a:r>
              <a:rPr lang="en-US" sz="2200" b="1">
                <a:solidFill>
                  <a:srgbClr val="002060"/>
                </a:solidFill>
                <a:latin typeface="Times New Roman" pitchFamily="18" charset="0"/>
                <a:cs typeface="Times New Roman" pitchFamily="18" charset="0"/>
              </a:rPr>
              <a:t> thon </a:t>
            </a:r>
            <a:r>
              <a:rPr lang="en-US" sz="2200" b="1" err="1">
                <a:solidFill>
                  <a:srgbClr val="002060"/>
                </a:solidFill>
                <a:latin typeface="Times New Roman" pitchFamily="18" charset="0"/>
                <a:cs typeface="Times New Roman" pitchFamily="18" charset="0"/>
              </a:rPr>
              <a:t>vút</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như</a:t>
            </a:r>
            <a:r>
              <a:rPr lang="en-US" sz="2200" b="1">
                <a:solidFill>
                  <a:srgbClr val="002060"/>
                </a:solidFill>
                <a:latin typeface="Times New Roman" pitchFamily="18" charset="0"/>
                <a:cs typeface="Times New Roman" pitchFamily="18" charset="0"/>
              </a:rPr>
              <a:t> con </a:t>
            </a:r>
            <a:r>
              <a:rPr lang="en-US" sz="2200" b="1" err="1">
                <a:solidFill>
                  <a:srgbClr val="002060"/>
                </a:solidFill>
                <a:latin typeface="Times New Roman" pitchFamily="18" charset="0"/>
                <a:cs typeface="Times New Roman" pitchFamily="18" charset="0"/>
              </a:rPr>
              <a:t>thoi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Sợi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bông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trong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quả</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đầy</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dần</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căng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lên</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những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mảnh</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vỏ</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tách</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ra</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cho</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các</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múi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bông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nở</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đều</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chín</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như</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nồi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cơm</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chín</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đội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vung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mà</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cười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trắng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lóa</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Cây</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gạo</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như</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treo</a:t>
            </a:r>
            <a:r>
              <a:rPr lang="en-US" sz="2200" b="1">
                <a:solidFill>
                  <a:srgbClr val="002060"/>
                </a:solidFill>
                <a:latin typeface="Times New Roman" pitchFamily="18" charset="0"/>
                <a:cs typeface="Times New Roman" pitchFamily="18" charset="0"/>
              </a:rPr>
              <a:t> rung </a:t>
            </a:r>
            <a:r>
              <a:rPr lang="en-US" sz="2200" b="1" err="1">
                <a:solidFill>
                  <a:srgbClr val="002060"/>
                </a:solidFill>
                <a:latin typeface="Times New Roman" pitchFamily="18" charset="0"/>
                <a:cs typeface="Times New Roman" pitchFamily="18" charset="0"/>
              </a:rPr>
              <a:t>rinh</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hàng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ngàn</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nồi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cơm</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gạo</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mới</a:t>
            </a:r>
            <a:r>
              <a:rPr lang="en-US" sz="2200" b="1">
                <a:solidFill>
                  <a:srgbClr val="002060"/>
                </a:solidFill>
                <a:latin typeface="Times New Roman" pitchFamily="18" charset="0"/>
                <a:cs typeface="Times New Roman" pitchFamily="18" charset="0"/>
              </a:rPr>
              <a:t>.</a:t>
            </a:r>
          </a:p>
        </p:txBody>
      </p:sp>
      <p:sp>
        <p:nvSpPr>
          <p:cNvPr id="41" name="TextBox 40"/>
          <p:cNvSpPr txBox="1"/>
          <p:nvPr/>
        </p:nvSpPr>
        <p:spPr>
          <a:xfrm>
            <a:off x="110116" y="2649311"/>
            <a:ext cx="6915754" cy="1785104"/>
          </a:xfrm>
          <a:prstGeom prst="rect">
            <a:avLst/>
          </a:prstGeom>
          <a:noFill/>
        </p:spPr>
        <p:txBody>
          <a:bodyPr wrap="square" rtlCol="0">
            <a:spAutoFit/>
          </a:bodyPr>
          <a:lstStyle/>
          <a:p>
            <a:pPr algn="just"/>
            <a:r>
              <a:rPr lang="fr-FR"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Hết</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mùa</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hoa</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chim</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chóc</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cũng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vãn</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Cây</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gạo</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chấm</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dứt</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những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ngày</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tưng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bừng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ồn</a:t>
            </a:r>
            <a:r>
              <a:rPr lang="en-US" sz="2200" b="1">
                <a:solidFill>
                  <a:srgbClr val="002060"/>
                </a:solidFill>
                <a:latin typeface="Times New Roman" pitchFamily="18" charset="0"/>
                <a:cs typeface="Times New Roman" pitchFamily="18" charset="0"/>
              </a:rPr>
              <a:t> ã, </a:t>
            </a:r>
            <a:r>
              <a:rPr lang="en-US" sz="2200" b="1" err="1">
                <a:solidFill>
                  <a:srgbClr val="002060"/>
                </a:solidFill>
                <a:latin typeface="Times New Roman" pitchFamily="18" charset="0"/>
                <a:cs typeface="Times New Roman" pitchFamily="18" charset="0"/>
              </a:rPr>
              <a:t>lại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trở</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về</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với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dáng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vẻ</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xanh</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mát</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trầm</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tư</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Cây</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đứng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im</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cao</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lớn</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hiền</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lành</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làm</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tiêu</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cho</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những</a:t>
            </a:r>
            <a:r>
              <a:rPr lang="en-US" sz="2200" b="1">
                <a:solidFill>
                  <a:srgbClr val="002060"/>
                </a:solidFill>
                <a:latin typeface="Times New Roman" pitchFamily="18" charset="0"/>
                <a:cs typeface="Times New Roman" pitchFamily="18" charset="0"/>
              </a:rPr>
              <a:t> con </a:t>
            </a:r>
            <a:r>
              <a:rPr lang="en-US" sz="2200" b="1" err="1">
                <a:solidFill>
                  <a:srgbClr val="002060"/>
                </a:solidFill>
                <a:latin typeface="Times New Roman" pitchFamily="18" charset="0"/>
                <a:cs typeface="Times New Roman" pitchFamily="18" charset="0"/>
              </a:rPr>
              <a:t>đò</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cập</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bến</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và</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cho</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những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đứa</a:t>
            </a:r>
            <a:r>
              <a:rPr lang="en-US" sz="2200" b="1">
                <a:solidFill>
                  <a:srgbClr val="002060"/>
                </a:solidFill>
                <a:latin typeface="Times New Roman" pitchFamily="18" charset="0"/>
                <a:cs typeface="Times New Roman" pitchFamily="18" charset="0"/>
              </a:rPr>
              <a:t> con </a:t>
            </a:r>
            <a:r>
              <a:rPr lang="en-US" sz="2200" b="1" err="1">
                <a:solidFill>
                  <a:srgbClr val="002060"/>
                </a:solidFill>
                <a:latin typeface="Times New Roman" pitchFamily="18" charset="0"/>
                <a:cs typeface="Times New Roman" pitchFamily="18" charset="0"/>
              </a:rPr>
              <a:t>về</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thăm</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quê</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mẹ</a:t>
            </a:r>
            <a:r>
              <a:rPr lang="en-US" sz="2200" b="1">
                <a:solidFill>
                  <a:srgbClr val="002060"/>
                </a:solidFill>
                <a:latin typeface="Times New Roman" pitchFamily="18" charset="0"/>
                <a:cs typeface="Times New Roman" pitchFamily="18" charset="0"/>
              </a:rPr>
              <a:t>.</a:t>
            </a:r>
          </a:p>
        </p:txBody>
      </p:sp>
      <p:sp>
        <p:nvSpPr>
          <p:cNvPr id="36" name="TextBox 35"/>
          <p:cNvSpPr txBox="1"/>
          <p:nvPr/>
        </p:nvSpPr>
        <p:spPr>
          <a:xfrm>
            <a:off x="110116" y="608512"/>
            <a:ext cx="6915754" cy="2123658"/>
          </a:xfrm>
          <a:prstGeom prst="rect">
            <a:avLst/>
          </a:prstGeom>
          <a:noFill/>
        </p:spPr>
        <p:txBody>
          <a:bodyPr wrap="square" rtlCol="0">
            <a:spAutoFit/>
          </a:bodyPr>
          <a:lstStyle/>
          <a:p>
            <a:pPr algn="just" fontAlgn="base"/>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Cây</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gạo</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già</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mỗi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năm</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lại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trở</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lại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tuổi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xuân</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cành</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nặng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trĩu</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những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hoa</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đỏ</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mọng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và</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đầy</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tiếng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chim</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hót</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Chỉ</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cần</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một</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làn</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gió</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nhẹ</a:t>
            </a:r>
            <a:r>
              <a:rPr lang="en-US" sz="2200" b="1">
                <a:solidFill>
                  <a:srgbClr val="002060"/>
                </a:solidFill>
                <a:latin typeface="Times New Roman" pitchFamily="18" charset="0"/>
                <a:cs typeface="Times New Roman" pitchFamily="18" charset="0"/>
              </a:rPr>
              <a:t> hay </a:t>
            </a:r>
            <a:r>
              <a:rPr lang="en-US" sz="2200" b="1" err="1">
                <a:solidFill>
                  <a:srgbClr val="002060"/>
                </a:solidFill>
                <a:latin typeface="Times New Roman" pitchFamily="18" charset="0"/>
                <a:cs typeface="Times New Roman" pitchFamily="18" charset="0"/>
              </a:rPr>
              <a:t>một</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đôi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chim</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mới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đến</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là</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có</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ngay</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mấy</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bông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gạo</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lìa</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cành</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Những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bông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hoa</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rơi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từ</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trên</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cao</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đài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hoa</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nặng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chúi</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xuống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những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cánh</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hoa</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đỏ</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rực</a:t>
            </a:r>
            <a:r>
              <a:rPr lang="en-US" sz="2200" b="1">
                <a:solidFill>
                  <a:srgbClr val="002060"/>
                </a:solidFill>
                <a:latin typeface="Times New Roman" pitchFamily="18" charset="0"/>
                <a:cs typeface="Times New Roman" pitchFamily="18" charset="0"/>
              </a:rPr>
              <a:t> quay </a:t>
            </a:r>
            <a:r>
              <a:rPr lang="en-US" sz="2200" b="1" err="1">
                <a:solidFill>
                  <a:srgbClr val="002060"/>
                </a:solidFill>
                <a:latin typeface="Times New Roman" pitchFamily="18" charset="0"/>
                <a:cs typeface="Times New Roman" pitchFamily="18" charset="0"/>
              </a:rPr>
              <a:t>tít</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như</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chong</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chóng</a:t>
            </a:r>
            <a:r>
              <a:rPr lang="en-US" sz="2200" b="1">
                <a:solidFill>
                  <a:srgbClr val="002060"/>
                </a:solidFill>
                <a:latin typeface="Times New Roman" pitchFamily="18" charset="0"/>
                <a:cs typeface="Times New Roman" pitchFamily="18" charset="0"/>
              </a:rPr>
              <a:t> nom </a:t>
            </a:r>
            <a:r>
              <a:rPr lang="en-US" sz="2200" b="1" err="1">
                <a:solidFill>
                  <a:srgbClr val="002060"/>
                </a:solidFill>
                <a:latin typeface="Times New Roman" pitchFamily="18" charset="0"/>
                <a:cs typeface="Times New Roman" pitchFamily="18" charset="0"/>
              </a:rPr>
              <a:t>thật</a:t>
            </a:r>
            <a:r>
              <a:rPr lang="en-US" sz="2200" b="1">
                <a:solidFill>
                  <a:srgbClr val="002060"/>
                </a:solidFill>
                <a:latin typeface="Times New Roman" pitchFamily="18" charset="0"/>
                <a:cs typeface="Times New Roman" pitchFamily="18" charset="0"/>
              </a:rPr>
              <a:t> </a:t>
            </a:r>
            <a:r>
              <a:rPr lang="en-US" sz="2200" b="1" err="1">
                <a:solidFill>
                  <a:srgbClr val="002060"/>
                </a:solidFill>
                <a:latin typeface="Times New Roman" pitchFamily="18" charset="0"/>
                <a:cs typeface="Times New Roman" pitchFamily="18" charset="0"/>
              </a:rPr>
              <a:t>đẹp</a:t>
            </a:r>
            <a:r>
              <a:rPr lang="en-US" sz="2200" b="1">
                <a:solidFill>
                  <a:srgbClr val="002060"/>
                </a:solidFill>
                <a:latin typeface="Times New Roman" pitchFamily="18" charset="0"/>
                <a:cs typeface="Times New Roman" pitchFamily="18" charset="0"/>
              </a:rPr>
              <a:t>.</a:t>
            </a:r>
          </a:p>
        </p:txBody>
      </p:sp>
      <p:sp>
        <p:nvSpPr>
          <p:cNvPr id="27" name="TextBox 26"/>
          <p:cNvSpPr txBox="1"/>
          <p:nvPr/>
        </p:nvSpPr>
        <p:spPr>
          <a:xfrm>
            <a:off x="1794591" y="3321039"/>
            <a:ext cx="184731" cy="666786"/>
          </a:xfrm>
          <a:prstGeom prst="rect">
            <a:avLst/>
          </a:prstGeom>
          <a:noFill/>
        </p:spPr>
        <p:txBody>
          <a:bodyPr wrap="none" rtlCol="0">
            <a:spAutoFit/>
          </a:bodyPr>
          <a:lstStyle/>
          <a:p>
            <a:endParaRPr lang="en-US" sz="3733" b="1">
              <a:solidFill>
                <a:srgbClr val="FFFF00"/>
              </a:solidFill>
              <a:latin typeface="Times New Roman" pitchFamily="18" charset="0"/>
              <a:cs typeface="Times New Roman" pitchFamily="18" charset="0"/>
            </a:endParaRPr>
          </a:p>
        </p:txBody>
      </p:sp>
      <p:sp>
        <p:nvSpPr>
          <p:cNvPr id="7" name="Rectangle 6"/>
          <p:cNvSpPr/>
          <p:nvPr/>
        </p:nvSpPr>
        <p:spPr>
          <a:xfrm>
            <a:off x="-119634" y="629140"/>
            <a:ext cx="794327"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257A14"/>
                </a:solidFill>
                <a:latin typeface="Times New Roman" pitchFamily="18" charset="0"/>
                <a:cs typeface="Times New Roman" pitchFamily="18" charset="0"/>
              </a:rPr>
              <a:t>(1)</a:t>
            </a:r>
          </a:p>
        </p:txBody>
      </p:sp>
      <p:sp>
        <p:nvSpPr>
          <p:cNvPr id="8" name="Rectangle 7"/>
          <p:cNvSpPr/>
          <p:nvPr/>
        </p:nvSpPr>
        <p:spPr>
          <a:xfrm>
            <a:off x="-78071" y="2667702"/>
            <a:ext cx="711200" cy="25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257A14"/>
                </a:solidFill>
                <a:latin typeface="Times New Roman" pitchFamily="18" charset="0"/>
                <a:cs typeface="Times New Roman" pitchFamily="18" charset="0"/>
              </a:rPr>
              <a:t>(2)</a:t>
            </a:r>
          </a:p>
        </p:txBody>
      </p:sp>
      <p:sp>
        <p:nvSpPr>
          <p:cNvPr id="9" name="Rectangle 8"/>
          <p:cNvSpPr/>
          <p:nvPr/>
        </p:nvSpPr>
        <p:spPr>
          <a:xfrm>
            <a:off x="-45743" y="4342365"/>
            <a:ext cx="646545"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257A14"/>
                </a:solidFill>
                <a:latin typeface="Times New Roman" pitchFamily="18" charset="0"/>
                <a:cs typeface="Times New Roman" pitchFamily="18" charset="0"/>
              </a:rPr>
              <a:t>(3)</a:t>
            </a:r>
          </a:p>
        </p:txBody>
      </p:sp>
      <p:sp>
        <p:nvSpPr>
          <p:cNvPr id="23" name="Right Arrow 15">
            <a:extLst>
              <a:ext uri="{FF2B5EF4-FFF2-40B4-BE49-F238E27FC236}">
                <a16:creationId xmlns:a16="http://schemas.microsoft.com/office/drawing/2014/main" id="{A092123B-B3A7-43C3-B491-F687C9696947}"/>
              </a:ext>
            </a:extLst>
          </p:cNvPr>
          <p:cNvSpPr/>
          <p:nvPr/>
        </p:nvSpPr>
        <p:spPr>
          <a:xfrm>
            <a:off x="7044159" y="1512047"/>
            <a:ext cx="209919" cy="316588"/>
          </a:xfrm>
          <a:prstGeom prst="rightArrow">
            <a:avLst/>
          </a:prstGeom>
          <a:solidFill>
            <a:srgbClr val="257A14"/>
          </a:solidFill>
          <a:ln>
            <a:solidFill>
              <a:srgbClr val="257A14"/>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400" b="1">
              <a:latin typeface="Times New Roman" pitchFamily="18" charset="0"/>
              <a:cs typeface="Times New Roman" pitchFamily="18" charset="0"/>
            </a:endParaRPr>
          </a:p>
        </p:txBody>
      </p:sp>
      <p:sp>
        <p:nvSpPr>
          <p:cNvPr id="24" name="Rectangle 23">
            <a:extLst>
              <a:ext uri="{FF2B5EF4-FFF2-40B4-BE49-F238E27FC236}">
                <a16:creationId xmlns:a16="http://schemas.microsoft.com/office/drawing/2014/main" id="{F534B3ED-CB0F-4FFE-9509-D120F24F9915}"/>
              </a:ext>
            </a:extLst>
          </p:cNvPr>
          <p:cNvSpPr/>
          <p:nvPr/>
        </p:nvSpPr>
        <p:spPr>
          <a:xfrm>
            <a:off x="7386006" y="965867"/>
            <a:ext cx="1225089" cy="1408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000" b="1" i="1">
                <a:solidFill>
                  <a:srgbClr val="257A14"/>
                </a:solidFill>
                <a:effectLst>
                  <a:outerShdw blurRad="38100" dist="38100" dir="2700000" algn="tl">
                    <a:srgbClr val="000000">
                      <a:alpha val="43137"/>
                    </a:srgbClr>
                  </a:outerShdw>
                </a:effectLst>
                <a:latin typeface="Times New Roman" pitchFamily="18" charset="0"/>
                <a:cs typeface="Times New Roman" pitchFamily="18" charset="0"/>
              </a:rPr>
              <a:t>Tả cây </a:t>
            </a:r>
            <a:r>
              <a:rPr lang="en-US" sz="2000" b="1" i="1" err="1">
                <a:solidFill>
                  <a:srgbClr val="257A14"/>
                </a:solidFill>
                <a:effectLst>
                  <a:outerShdw blurRad="38100" dist="38100" dir="2700000" algn="tl">
                    <a:srgbClr val="000000">
                      <a:alpha val="43137"/>
                    </a:srgbClr>
                  </a:outerShdw>
                </a:effectLst>
                <a:latin typeface="Times New Roman" pitchFamily="18" charset="0"/>
                <a:cs typeface="Times New Roman" pitchFamily="18" charset="0"/>
              </a:rPr>
              <a:t>gạo</a:t>
            </a:r>
            <a:r>
              <a:rPr lang="en-US" sz="2000" b="1" i="1">
                <a:solidFill>
                  <a:srgbClr val="257A14"/>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i="1" err="1">
                <a:solidFill>
                  <a:srgbClr val="257A14"/>
                </a:solidFill>
                <a:effectLst>
                  <a:outerShdw blurRad="38100" dist="38100" dir="2700000" algn="tl">
                    <a:srgbClr val="000000">
                      <a:alpha val="43137"/>
                    </a:srgbClr>
                  </a:outerShdw>
                </a:effectLst>
                <a:latin typeface="Times New Roman" pitchFamily="18" charset="0"/>
                <a:cs typeface="Times New Roman" pitchFamily="18" charset="0"/>
              </a:rPr>
              <a:t>khi</a:t>
            </a:r>
            <a:r>
              <a:rPr lang="en-US" sz="2000" b="1" i="1">
                <a:solidFill>
                  <a:srgbClr val="257A14"/>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i="1" err="1">
                <a:solidFill>
                  <a:srgbClr val="257A14"/>
                </a:solidFill>
                <a:effectLst>
                  <a:outerShdw blurRad="38100" dist="38100" dir="2700000" algn="tl">
                    <a:srgbClr val="000000">
                      <a:alpha val="43137"/>
                    </a:srgbClr>
                  </a:outerShdw>
                </a:effectLst>
                <a:latin typeface="Times New Roman" pitchFamily="18" charset="0"/>
                <a:cs typeface="Times New Roman" pitchFamily="18" charset="0"/>
              </a:rPr>
              <a:t>bước</a:t>
            </a:r>
            <a:r>
              <a:rPr lang="en-US" sz="2000" b="1" i="1">
                <a:solidFill>
                  <a:srgbClr val="257A14"/>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i="1" err="1">
                <a:solidFill>
                  <a:srgbClr val="257A14"/>
                </a:solidFill>
                <a:effectLst>
                  <a:outerShdw blurRad="38100" dist="38100" dir="2700000" algn="tl">
                    <a:srgbClr val="000000">
                      <a:alpha val="43137"/>
                    </a:srgbClr>
                  </a:outerShdw>
                </a:effectLst>
                <a:latin typeface="Times New Roman" pitchFamily="18" charset="0"/>
                <a:cs typeface="Times New Roman" pitchFamily="18" charset="0"/>
              </a:rPr>
              <a:t>vào</a:t>
            </a:r>
            <a:r>
              <a:rPr lang="en-US" sz="2000" b="1" i="1">
                <a:solidFill>
                  <a:srgbClr val="257A14"/>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i="1" err="1">
                <a:solidFill>
                  <a:srgbClr val="257A14"/>
                </a:solidFill>
                <a:effectLst>
                  <a:outerShdw blurRad="38100" dist="38100" dir="2700000" algn="tl">
                    <a:srgbClr val="000000">
                      <a:alpha val="43137"/>
                    </a:srgbClr>
                  </a:outerShdw>
                </a:effectLst>
                <a:latin typeface="Times New Roman" pitchFamily="18" charset="0"/>
                <a:cs typeface="Times New Roman" pitchFamily="18" charset="0"/>
              </a:rPr>
              <a:t>mùa</a:t>
            </a:r>
            <a:r>
              <a:rPr lang="en-US" sz="2000" b="1" i="1">
                <a:solidFill>
                  <a:srgbClr val="257A14"/>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i="1" err="1">
                <a:solidFill>
                  <a:srgbClr val="257A14"/>
                </a:solidFill>
                <a:effectLst>
                  <a:outerShdw blurRad="38100" dist="38100" dir="2700000" algn="tl">
                    <a:srgbClr val="000000">
                      <a:alpha val="43137"/>
                    </a:srgbClr>
                  </a:outerShdw>
                </a:effectLst>
                <a:latin typeface="Times New Roman" pitchFamily="18" charset="0"/>
                <a:cs typeface="Times New Roman" pitchFamily="18" charset="0"/>
              </a:rPr>
              <a:t>hoa</a:t>
            </a:r>
            <a:r>
              <a:rPr lang="en-US" sz="2000" b="1" i="1">
                <a:solidFill>
                  <a:srgbClr val="257A14"/>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29" name="Right Arrow 15">
            <a:extLst>
              <a:ext uri="{FF2B5EF4-FFF2-40B4-BE49-F238E27FC236}">
                <a16:creationId xmlns:a16="http://schemas.microsoft.com/office/drawing/2014/main" id="{4CEBE0D5-3974-4C0E-BE7E-A3EFDD18C13E}"/>
              </a:ext>
            </a:extLst>
          </p:cNvPr>
          <p:cNvSpPr/>
          <p:nvPr/>
        </p:nvSpPr>
        <p:spPr>
          <a:xfrm>
            <a:off x="7030399" y="3383569"/>
            <a:ext cx="209919" cy="316588"/>
          </a:xfrm>
          <a:prstGeom prst="rightArrow">
            <a:avLst/>
          </a:prstGeom>
          <a:solidFill>
            <a:srgbClr val="257A14"/>
          </a:solidFill>
          <a:ln>
            <a:solidFill>
              <a:srgbClr val="257A14"/>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400" b="1">
              <a:latin typeface="Times New Roman" pitchFamily="18" charset="0"/>
              <a:cs typeface="Times New Roman" pitchFamily="18" charset="0"/>
            </a:endParaRPr>
          </a:p>
        </p:txBody>
      </p:sp>
      <p:sp>
        <p:nvSpPr>
          <p:cNvPr id="30" name="Rectangle 29">
            <a:extLst>
              <a:ext uri="{FF2B5EF4-FFF2-40B4-BE49-F238E27FC236}">
                <a16:creationId xmlns:a16="http://schemas.microsoft.com/office/drawing/2014/main" id="{88D50DE8-3F1D-4531-9949-42665E48B078}"/>
              </a:ext>
            </a:extLst>
          </p:cNvPr>
          <p:cNvSpPr/>
          <p:nvPr/>
        </p:nvSpPr>
        <p:spPr>
          <a:xfrm>
            <a:off x="7457039" y="2807151"/>
            <a:ext cx="1083022" cy="1520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000" b="1" i="1">
                <a:solidFill>
                  <a:srgbClr val="257A14"/>
                </a:solidFill>
                <a:effectLst>
                  <a:outerShdw blurRad="38100" dist="38100" dir="2700000" algn="tl">
                    <a:srgbClr val="000000">
                      <a:alpha val="43137"/>
                    </a:srgbClr>
                  </a:outerShdw>
                </a:effectLst>
                <a:latin typeface="Times New Roman" pitchFamily="18" charset="0"/>
                <a:cs typeface="Times New Roman" pitchFamily="18" charset="0"/>
              </a:rPr>
              <a:t>Tả cây </a:t>
            </a:r>
            <a:r>
              <a:rPr lang="en-US" sz="2000" b="1" i="1" err="1">
                <a:solidFill>
                  <a:srgbClr val="257A14"/>
                </a:solidFill>
                <a:effectLst>
                  <a:outerShdw blurRad="38100" dist="38100" dir="2700000" algn="tl">
                    <a:srgbClr val="000000">
                      <a:alpha val="43137"/>
                    </a:srgbClr>
                  </a:outerShdw>
                </a:effectLst>
                <a:latin typeface="Times New Roman" pitchFamily="18" charset="0"/>
                <a:cs typeface="Times New Roman" pitchFamily="18" charset="0"/>
              </a:rPr>
              <a:t>gạo</a:t>
            </a:r>
            <a:r>
              <a:rPr lang="en-US" sz="2000" b="1" i="1">
                <a:solidFill>
                  <a:srgbClr val="257A14"/>
                </a:solidFill>
                <a:effectLst>
                  <a:outerShdw blurRad="38100" dist="38100" dir="2700000" algn="tl">
                    <a:srgbClr val="000000">
                      <a:alpha val="43137"/>
                    </a:srgbClr>
                  </a:outerShdw>
                </a:effectLst>
                <a:latin typeface="Times New Roman" pitchFamily="18" charset="0"/>
                <a:cs typeface="Times New Roman" pitchFamily="18" charset="0"/>
              </a:rPr>
              <a:t> khi hết mùa </a:t>
            </a:r>
            <a:r>
              <a:rPr lang="en-US" sz="2000" b="1" i="1" err="1">
                <a:solidFill>
                  <a:srgbClr val="257A14"/>
                </a:solidFill>
                <a:effectLst>
                  <a:outerShdw blurRad="38100" dist="38100" dir="2700000" algn="tl">
                    <a:srgbClr val="000000">
                      <a:alpha val="43137"/>
                    </a:srgbClr>
                  </a:outerShdw>
                </a:effectLst>
                <a:latin typeface="Times New Roman" pitchFamily="18" charset="0"/>
                <a:cs typeface="Times New Roman" pitchFamily="18" charset="0"/>
              </a:rPr>
              <a:t>hoa</a:t>
            </a:r>
            <a:r>
              <a:rPr lang="en-US" sz="2000" b="1" i="1">
                <a:solidFill>
                  <a:srgbClr val="257A14"/>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31" name="Right Arrow 15">
            <a:extLst>
              <a:ext uri="{FF2B5EF4-FFF2-40B4-BE49-F238E27FC236}">
                <a16:creationId xmlns:a16="http://schemas.microsoft.com/office/drawing/2014/main" id="{7DAF4C4B-57B5-4D76-94E4-A81B6AB735A4}"/>
              </a:ext>
            </a:extLst>
          </p:cNvPr>
          <p:cNvSpPr/>
          <p:nvPr/>
        </p:nvSpPr>
        <p:spPr>
          <a:xfrm>
            <a:off x="7044159" y="5408993"/>
            <a:ext cx="209919" cy="316588"/>
          </a:xfrm>
          <a:prstGeom prst="rightArrow">
            <a:avLst/>
          </a:prstGeom>
          <a:solidFill>
            <a:srgbClr val="257A14"/>
          </a:solidFill>
          <a:ln>
            <a:solidFill>
              <a:srgbClr val="257A14"/>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400" b="1">
              <a:latin typeface="Times New Roman" pitchFamily="18" charset="0"/>
              <a:cs typeface="Times New Roman" pitchFamily="18" charset="0"/>
            </a:endParaRPr>
          </a:p>
        </p:txBody>
      </p:sp>
      <p:sp>
        <p:nvSpPr>
          <p:cNvPr id="32" name="Rectangle 31">
            <a:extLst>
              <a:ext uri="{FF2B5EF4-FFF2-40B4-BE49-F238E27FC236}">
                <a16:creationId xmlns:a16="http://schemas.microsoft.com/office/drawing/2014/main" id="{844DF3EB-C02D-4080-A36B-9F9A03AB2602}"/>
              </a:ext>
            </a:extLst>
          </p:cNvPr>
          <p:cNvSpPr/>
          <p:nvPr/>
        </p:nvSpPr>
        <p:spPr>
          <a:xfrm>
            <a:off x="7488755" y="4832575"/>
            <a:ext cx="1019591" cy="1520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000" b="1" i="1">
                <a:solidFill>
                  <a:srgbClr val="257A14"/>
                </a:solidFill>
                <a:effectLst>
                  <a:outerShdw blurRad="38100" dist="38100" dir="2700000" algn="tl">
                    <a:srgbClr val="000000">
                      <a:alpha val="43137"/>
                    </a:srgbClr>
                  </a:outerShdw>
                </a:effectLst>
                <a:latin typeface="Times New Roman" pitchFamily="18" charset="0"/>
                <a:cs typeface="Times New Roman" pitchFamily="18" charset="0"/>
              </a:rPr>
              <a:t>Tả cây gạo khi quả đã già.</a:t>
            </a:r>
          </a:p>
        </p:txBody>
      </p:sp>
      <p:sp>
        <p:nvSpPr>
          <p:cNvPr id="37" name="Rounded Rectangle 24">
            <a:extLst>
              <a:ext uri="{FF2B5EF4-FFF2-40B4-BE49-F238E27FC236}">
                <a16:creationId xmlns:a16="http://schemas.microsoft.com/office/drawing/2014/main" id="{98F922EF-BD49-47AA-98A5-7BDBD4A7BD05}"/>
              </a:ext>
            </a:extLst>
          </p:cNvPr>
          <p:cNvSpPr/>
          <p:nvPr/>
        </p:nvSpPr>
        <p:spPr>
          <a:xfrm>
            <a:off x="9052561" y="2668868"/>
            <a:ext cx="2788919" cy="178510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t"/>
          <a:lstStyle/>
          <a:p>
            <a:pPr algn="ctr"/>
            <a:r>
              <a:rPr lang="en-US" sz="2000" b="1">
                <a:solidFill>
                  <a:srgbClr val="C00000"/>
                </a:solidFill>
                <a:latin typeface="Times New Roman" pitchFamily="18" charset="0"/>
                <a:cs typeface="Times New Roman" pitchFamily="18" charset="0"/>
              </a:rPr>
              <a:t> </a:t>
            </a:r>
          </a:p>
        </p:txBody>
      </p:sp>
      <p:sp>
        <p:nvSpPr>
          <p:cNvPr id="38" name="TextBox 37">
            <a:extLst>
              <a:ext uri="{FF2B5EF4-FFF2-40B4-BE49-F238E27FC236}">
                <a16:creationId xmlns:a16="http://schemas.microsoft.com/office/drawing/2014/main" id="{8FC94C53-F02C-433F-94DC-30AA158A765C}"/>
              </a:ext>
            </a:extLst>
          </p:cNvPr>
          <p:cNvSpPr txBox="1"/>
          <p:nvPr/>
        </p:nvSpPr>
        <p:spPr>
          <a:xfrm>
            <a:off x="9057973" y="2776590"/>
            <a:ext cx="2778094" cy="1569660"/>
          </a:xfrm>
          <a:prstGeom prst="rect">
            <a:avLst/>
          </a:prstGeom>
          <a:noFill/>
        </p:spPr>
        <p:txBody>
          <a:bodyPr wrap="square" rtlCol="0">
            <a:spAutoFit/>
          </a:bodyPr>
          <a:lstStyle/>
          <a:p>
            <a:pPr algn="ctr"/>
            <a:r>
              <a:rPr lang="en-US" sz="2400" b="1">
                <a:solidFill>
                  <a:srgbClr val="C00000"/>
                </a:solidFill>
                <a:latin typeface="Times New Roman" pitchFamily="18" charset="0"/>
                <a:cs typeface="Times New Roman" pitchFamily="18" charset="0"/>
              </a:rPr>
              <a:t>Nhận xét về sự giống và khác nhau trong nội dung của từng đoạn?</a:t>
            </a:r>
          </a:p>
        </p:txBody>
      </p:sp>
      <p:sp>
        <p:nvSpPr>
          <p:cNvPr id="39" name="TextBox 38">
            <a:extLst>
              <a:ext uri="{FF2B5EF4-FFF2-40B4-BE49-F238E27FC236}">
                <a16:creationId xmlns:a16="http://schemas.microsoft.com/office/drawing/2014/main" id="{02583680-3D59-4015-A211-37CD637768E6}"/>
              </a:ext>
            </a:extLst>
          </p:cNvPr>
          <p:cNvSpPr txBox="1"/>
          <p:nvPr/>
        </p:nvSpPr>
        <p:spPr>
          <a:xfrm>
            <a:off x="9052561" y="2344536"/>
            <a:ext cx="411479" cy="646331"/>
          </a:xfrm>
          <a:prstGeom prst="rect">
            <a:avLst/>
          </a:prstGeom>
          <a:noFill/>
        </p:spPr>
        <p:txBody>
          <a:bodyPr wrap="square" rtlCol="0">
            <a:spAutoFit/>
          </a:bodyPr>
          <a:lstStyle/>
          <a:p>
            <a:pPr algn="ctr"/>
            <a:r>
              <a:rPr lang="en-US" sz="3600" b="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40" name="TextBox 39">
            <a:extLst>
              <a:ext uri="{FF2B5EF4-FFF2-40B4-BE49-F238E27FC236}">
                <a16:creationId xmlns:a16="http://schemas.microsoft.com/office/drawing/2014/main" id="{A7165713-B28E-47B5-81BB-F9A4528F50A3}"/>
              </a:ext>
            </a:extLst>
          </p:cNvPr>
          <p:cNvSpPr txBox="1"/>
          <p:nvPr/>
        </p:nvSpPr>
        <p:spPr>
          <a:xfrm>
            <a:off x="8939487" y="2154107"/>
            <a:ext cx="2896579" cy="830997"/>
          </a:xfrm>
          <a:prstGeom prst="rect">
            <a:avLst/>
          </a:prstGeom>
          <a:noFill/>
        </p:spPr>
        <p:txBody>
          <a:bodyPr wrap="square" rtlCol="0">
            <a:spAutoFit/>
          </a:bodyPr>
          <a:lstStyle/>
          <a:p>
            <a:pPr algn="just"/>
            <a:r>
              <a:rPr lang="en-US" sz="2400" b="1">
                <a:solidFill>
                  <a:srgbClr val="C00000"/>
                </a:solidFill>
                <a:latin typeface="Times New Roman" pitchFamily="18" charset="0"/>
                <a:cs typeface="Times New Roman" pitchFamily="18" charset="0"/>
              </a:rPr>
              <a:t>- Giống nhau: </a:t>
            </a:r>
            <a:r>
              <a:rPr lang="en-US" sz="2400" b="1" i="1">
                <a:solidFill>
                  <a:srgbClr val="C00000"/>
                </a:solidFill>
                <a:latin typeface="Times New Roman" pitchFamily="18" charset="0"/>
                <a:cs typeface="Times New Roman" pitchFamily="18" charset="0"/>
              </a:rPr>
              <a:t>cùng miêu tả cây gạo.</a:t>
            </a:r>
          </a:p>
        </p:txBody>
      </p:sp>
      <p:sp>
        <p:nvSpPr>
          <p:cNvPr id="42" name="TextBox 41">
            <a:extLst>
              <a:ext uri="{FF2B5EF4-FFF2-40B4-BE49-F238E27FC236}">
                <a16:creationId xmlns:a16="http://schemas.microsoft.com/office/drawing/2014/main" id="{98FC5AEE-49E8-4EF3-9110-5A600DCF0F67}"/>
              </a:ext>
            </a:extLst>
          </p:cNvPr>
          <p:cNvSpPr txBox="1"/>
          <p:nvPr/>
        </p:nvSpPr>
        <p:spPr>
          <a:xfrm>
            <a:off x="8939487" y="3566726"/>
            <a:ext cx="2896579" cy="1938992"/>
          </a:xfrm>
          <a:prstGeom prst="rect">
            <a:avLst/>
          </a:prstGeom>
          <a:noFill/>
        </p:spPr>
        <p:txBody>
          <a:bodyPr wrap="square" rtlCol="0">
            <a:spAutoFit/>
          </a:bodyPr>
          <a:lstStyle/>
          <a:p>
            <a:pPr algn="just"/>
            <a:r>
              <a:rPr lang="en-US" sz="2400" b="1">
                <a:solidFill>
                  <a:srgbClr val="C00000"/>
                </a:solidFill>
                <a:latin typeface="Times New Roman" pitchFamily="18" charset="0"/>
                <a:cs typeface="Times New Roman" pitchFamily="18" charset="0"/>
              </a:rPr>
              <a:t>- Khác nhau: </a:t>
            </a:r>
            <a:r>
              <a:rPr lang="en-US" sz="2400" b="1" i="1">
                <a:solidFill>
                  <a:srgbClr val="C00000"/>
                </a:solidFill>
                <a:latin typeface="Times New Roman" pitchFamily="18" charset="0"/>
                <a:cs typeface="Times New Roman" pitchFamily="18" charset="0"/>
              </a:rPr>
              <a:t>Mỗi đoạn văn lại tả cây gạo ở từng thời kì phát triển khác nhau.</a:t>
            </a:r>
          </a:p>
        </p:txBody>
      </p:sp>
      <p:sp>
        <p:nvSpPr>
          <p:cNvPr id="2" name="Rectangle: Rounded Corners 1">
            <a:extLst>
              <a:ext uri="{FF2B5EF4-FFF2-40B4-BE49-F238E27FC236}">
                <a16:creationId xmlns:a16="http://schemas.microsoft.com/office/drawing/2014/main" id="{AF177A1A-5444-44D7-B773-E5FB7AFE53C7}"/>
              </a:ext>
            </a:extLst>
          </p:cNvPr>
          <p:cNvSpPr/>
          <p:nvPr/>
        </p:nvSpPr>
        <p:spPr>
          <a:xfrm>
            <a:off x="8795706" y="1977085"/>
            <a:ext cx="3252513" cy="3571416"/>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itchFamily="18" charset="0"/>
              <a:cs typeface="Times New Roman" pitchFamily="18" charset="0"/>
            </a:endParaRPr>
          </a:p>
        </p:txBody>
      </p:sp>
    </p:spTree>
    <p:extLst>
      <p:ext uri="{BB962C8B-B14F-4D97-AF65-F5344CB8AC3E}">
        <p14:creationId xmlns:p14="http://schemas.microsoft.com/office/powerpoint/2010/main" val="30141664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6" presetClass="emph" presetSubtype="0" repeatCount="3000" fill="hold" grpId="1" nodeType="afterEffect">
                                  <p:stCondLst>
                                    <p:cond delay="0"/>
                                  </p:stCondLst>
                                  <p:childTnLst>
                                    <p:animEffect transition="out" filter="fade">
                                      <p:cBhvr>
                                        <p:cTn id="10" dur="1000" tmFilter="0, 0; .2, .5; .8, .5; 1, 0"/>
                                        <p:tgtEl>
                                          <p:spTgt spid="39"/>
                                        </p:tgtEl>
                                      </p:cBhvr>
                                    </p:animEffect>
                                    <p:animScale>
                                      <p:cBhvr>
                                        <p:cTn id="11" dur="500" autoRev="1" fill="hold"/>
                                        <p:tgtEl>
                                          <p:spTgt spid="39"/>
                                        </p:tgtEl>
                                      </p:cBhvr>
                                      <p:by x="105000" y="105000"/>
                                    </p:animScale>
                                  </p:childTnLst>
                                </p:cTn>
                              </p:par>
                              <p:par>
                                <p:cTn id="12" presetID="22" presetClass="entr" presetSubtype="1"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up)">
                                      <p:cBhvr>
                                        <p:cTn id="14" dur="750"/>
                                        <p:tgtEl>
                                          <p:spTgt spid="3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up)">
                                      <p:cBhvr>
                                        <p:cTn id="17" dur="75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2" nodeType="clickEffect">
                                  <p:stCondLst>
                                    <p:cond delay="0"/>
                                  </p:stCondLst>
                                  <p:childTnLst>
                                    <p:animEffect transition="out" filter="dissolve">
                                      <p:cBhvr>
                                        <p:cTn id="21" dur="500"/>
                                        <p:tgtEl>
                                          <p:spTgt spid="39"/>
                                        </p:tgtEl>
                                      </p:cBhvr>
                                    </p:animEffect>
                                    <p:set>
                                      <p:cBhvr>
                                        <p:cTn id="22" dur="1" fill="hold">
                                          <p:stCondLst>
                                            <p:cond delay="499"/>
                                          </p:stCondLst>
                                        </p:cTn>
                                        <p:tgtEl>
                                          <p:spTgt spid="39"/>
                                        </p:tgtEl>
                                        <p:attrNameLst>
                                          <p:attrName>style.visibility</p:attrName>
                                        </p:attrNameLst>
                                      </p:cBhvr>
                                      <p:to>
                                        <p:strVal val="hidden"/>
                                      </p:to>
                                    </p:set>
                                  </p:childTnLst>
                                </p:cTn>
                              </p:par>
                              <p:par>
                                <p:cTn id="23" presetID="9" presetClass="exit" presetSubtype="0" fill="hold" grpId="1" nodeType="withEffect">
                                  <p:stCondLst>
                                    <p:cond delay="0"/>
                                  </p:stCondLst>
                                  <p:childTnLst>
                                    <p:animEffect transition="out" filter="dissolv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cTn>
                              </p:par>
                              <p:par>
                                <p:cTn id="26" presetID="9" presetClass="exit" presetSubtype="0" fill="hold" grpId="1" nodeType="withEffect">
                                  <p:stCondLst>
                                    <p:cond delay="0"/>
                                  </p:stCondLst>
                                  <p:childTnLst>
                                    <p:animEffect transition="out" filter="dissolve">
                                      <p:cBhvr>
                                        <p:cTn id="27" dur="500"/>
                                        <p:tgtEl>
                                          <p:spTgt spid="37"/>
                                        </p:tgtEl>
                                      </p:cBhvr>
                                    </p:animEffect>
                                    <p:set>
                                      <p:cBhvr>
                                        <p:cTn id="28" dur="1" fill="hold">
                                          <p:stCondLst>
                                            <p:cond delay="499"/>
                                          </p:stCondLst>
                                        </p:cTn>
                                        <p:tgtEl>
                                          <p:spTgt spid="37"/>
                                        </p:tgtEl>
                                        <p:attrNameLst>
                                          <p:attrName>style.visibility</p:attrName>
                                        </p:attrNameLst>
                                      </p:cBhvr>
                                      <p:to>
                                        <p:strVal val="hidden"/>
                                      </p:to>
                                    </p:se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up)">
                                      <p:cBhvr>
                                        <p:cTn id="32" dur="75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up)">
                                      <p:cBhvr>
                                        <p:cTn id="37" dur="750"/>
                                        <p:tgtEl>
                                          <p:spTgt spid="42"/>
                                        </p:tgtEl>
                                      </p:cBhvr>
                                    </p:animEffect>
                                  </p:childTnLst>
                                </p:cTn>
                              </p:par>
                            </p:childTnLst>
                          </p:cTn>
                        </p:par>
                        <p:par>
                          <p:cTn id="38" fill="hold">
                            <p:stCondLst>
                              <p:cond delay="750"/>
                            </p:stCondLst>
                            <p:childTnLst>
                              <p:par>
                                <p:cTn id="39" presetID="21" presetClass="entr" presetSubtype="1" fill="hold" grpId="0"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heel(1)">
                                      <p:cBhvr>
                                        <p:cTn id="4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8" grpId="0"/>
      <p:bldP spid="38" grpId="1"/>
      <p:bldP spid="39" grpId="0"/>
      <p:bldP spid="39" grpId="1"/>
      <p:bldP spid="39" grpId="2"/>
      <p:bldP spid="40" grpId="0"/>
      <p:bldP spid="42"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1180DCE-943E-4897-BA5F-F1B4BD5E8212}"/>
              </a:ext>
            </a:extLst>
          </p:cNvPr>
          <p:cNvCxnSpPr/>
          <p:nvPr/>
        </p:nvCxnSpPr>
        <p:spPr>
          <a:xfrm>
            <a:off x="0" y="360881"/>
            <a:ext cx="12192000"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sp>
        <p:nvSpPr>
          <p:cNvPr id="3" name="文本框 1">
            <a:extLst>
              <a:ext uri="{FF2B5EF4-FFF2-40B4-BE49-F238E27FC236}">
                <a16:creationId xmlns:a16="http://schemas.microsoft.com/office/drawing/2014/main" id="{47D6F4C7-D57F-4580-81F0-30C23A711BA0}"/>
              </a:ext>
            </a:extLst>
          </p:cNvPr>
          <p:cNvSpPr txBox="1"/>
          <p:nvPr/>
        </p:nvSpPr>
        <p:spPr>
          <a:xfrm>
            <a:off x="5019444" y="71440"/>
            <a:ext cx="2153113" cy="510778"/>
          </a:xfrm>
          <a:prstGeom prst="roundRect">
            <a:avLst/>
          </a:prstGeom>
          <a:solidFill>
            <a:srgbClr val="257A14"/>
          </a:solidFill>
          <a:ln>
            <a:solidFill>
              <a:srgbClr val="257A14"/>
            </a:solidFill>
          </a:ln>
          <a:effectLst>
            <a:outerShdw blurRad="76200" dir="18900000" sy="23000" kx="-1200000" algn="bl" rotWithShape="0">
              <a:prstClr val="black">
                <a:alpha val="20000"/>
              </a:prstClr>
            </a:outerShdw>
          </a:effectLst>
        </p:spPr>
        <p:txBody>
          <a:bodyPr wrap="square" rtlCol="0">
            <a:spAutoFit/>
          </a:bodyPr>
          <a:lstStyle/>
          <a:p>
            <a:pPr algn="ctr"/>
            <a:r>
              <a:rPr lang="en-US" altLang="zh-CN" sz="2400" b="1" spc="600">
                <a:solidFill>
                  <a:prstClr val="white"/>
                </a:solidFill>
                <a:latin typeface="#9Slide03 Penumbra" panose="02040603050506020204" pitchFamily="18" charset="0"/>
                <a:cs typeface="+mn-ea"/>
                <a:sym typeface="+mn-lt"/>
              </a:rPr>
              <a:t>Bài tập</a:t>
            </a:r>
            <a:endParaRPr lang="zh-CN" altLang="en-US" sz="2400" b="1" spc="600">
              <a:solidFill>
                <a:prstClr val="white"/>
              </a:solidFill>
              <a:latin typeface="#9Slide03 Penumbra" panose="02040603050506020204" pitchFamily="18" charset="0"/>
              <a:cs typeface="+mn-ea"/>
              <a:sym typeface="+mn-lt"/>
            </a:endParaRPr>
          </a:p>
        </p:txBody>
      </p:sp>
      <p:sp>
        <p:nvSpPr>
          <p:cNvPr id="4" name="Rectangle 3">
            <a:extLst>
              <a:ext uri="{FF2B5EF4-FFF2-40B4-BE49-F238E27FC236}">
                <a16:creationId xmlns:a16="http://schemas.microsoft.com/office/drawing/2014/main" id="{FD4B9A26-3874-4932-91EC-92E2A5CF9E55}"/>
              </a:ext>
            </a:extLst>
          </p:cNvPr>
          <p:cNvSpPr/>
          <p:nvPr/>
        </p:nvSpPr>
        <p:spPr>
          <a:xfrm>
            <a:off x="184785" y="431042"/>
            <a:ext cx="11822431" cy="1006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sz="2800">
                <a:solidFill>
                  <a:srgbClr val="257A14"/>
                </a:solidFill>
                <a:latin typeface="#9Slide03 SFU Grenoble" pitchFamily="2" charset="0"/>
                <a:cs typeface="Times New Roman" pitchFamily="18" charset="0"/>
              </a:rPr>
              <a:t>Nối đoạn văn ở cột A với nội dung miêu tả tương ứng ở cột B cho thích hợp.</a:t>
            </a:r>
          </a:p>
        </p:txBody>
      </p:sp>
      <p:sp>
        <p:nvSpPr>
          <p:cNvPr id="14" name="Google Shape;460;p11">
            <a:extLst>
              <a:ext uri="{FF2B5EF4-FFF2-40B4-BE49-F238E27FC236}">
                <a16:creationId xmlns:a16="http://schemas.microsoft.com/office/drawing/2014/main" id="{5D84C183-2E25-4A59-8279-5F7034459C8B}"/>
              </a:ext>
            </a:extLst>
          </p:cNvPr>
          <p:cNvSpPr/>
          <p:nvPr/>
        </p:nvSpPr>
        <p:spPr>
          <a:xfrm>
            <a:off x="0" y="1675643"/>
            <a:ext cx="8900945" cy="1569654"/>
          </a:xfrm>
          <a:prstGeom prst="roundRect">
            <a:avLst>
              <a:gd name="adj" fmla="val 30386"/>
            </a:avLst>
          </a:prstGeom>
          <a:solidFill>
            <a:srgbClr val="A3E7D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rPr>
              <a:t> </a:t>
            </a:r>
            <a:endParaRPr kumimoji="0" sz="14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endParaRPr>
          </a:p>
        </p:txBody>
      </p:sp>
      <p:sp>
        <p:nvSpPr>
          <p:cNvPr id="16" name="Rectangle 15">
            <a:extLst>
              <a:ext uri="{FF2B5EF4-FFF2-40B4-BE49-F238E27FC236}">
                <a16:creationId xmlns:a16="http://schemas.microsoft.com/office/drawing/2014/main" id="{00C58ABF-FB01-4A11-86BF-5813BED9042C}"/>
              </a:ext>
            </a:extLst>
          </p:cNvPr>
          <p:cNvSpPr/>
          <p:nvPr/>
        </p:nvSpPr>
        <p:spPr>
          <a:xfrm>
            <a:off x="4046683" y="1112680"/>
            <a:ext cx="807576" cy="564450"/>
          </a:xfrm>
          <a:prstGeom prst="rect">
            <a:avLst/>
          </a:prstGeom>
        </p:spPr>
        <p:txBody>
          <a:bodyPr wrap="square">
            <a:spAutoFit/>
          </a:bodyPr>
          <a:lstStyle/>
          <a:p>
            <a:pPr marL="0" marR="0" lvl="0" indent="0" algn="ctr" defTabSz="914400" rtl="0" eaLnBrk="1" fontAlgn="auto" latinLnBrk="0" hangingPunct="1">
              <a:lnSpc>
                <a:spcPct val="125000"/>
              </a:lnSpc>
              <a:spcBef>
                <a:spcPts val="600"/>
              </a:spcBef>
              <a:spcAft>
                <a:spcPts val="600"/>
              </a:spcAft>
              <a:buClrTx/>
              <a:buSzTx/>
              <a:buFontTx/>
              <a:buNone/>
              <a:tabLst/>
              <a:defRPr/>
            </a:pPr>
            <a:r>
              <a:rPr kumimoji="0" lang="en-US" sz="2800" b="1" i="0" u="none" strike="noStrike" kern="1200" cap="none" spc="0" normalizeH="0" baseline="0" noProof="0">
                <a:ln>
                  <a:noFill/>
                </a:ln>
                <a:solidFill>
                  <a:srgbClr val="002060"/>
                </a:solidFill>
                <a:effectLst/>
                <a:uLnTx/>
                <a:uFillTx/>
                <a:ea typeface="+mn-ea"/>
                <a:cs typeface="Times New Roman" pitchFamily="18" charset="0"/>
              </a:rPr>
              <a:t>A</a:t>
            </a:r>
            <a:endParaRPr kumimoji="0" lang="en-US" sz="2800" b="1" i="0" u="none" strike="noStrike" kern="1200" cap="none" spc="0" normalizeH="0" baseline="0" noProof="0" dirty="0">
              <a:ln>
                <a:noFill/>
              </a:ln>
              <a:solidFill>
                <a:srgbClr val="002060"/>
              </a:solidFill>
              <a:effectLst/>
              <a:uLnTx/>
              <a:uFillTx/>
              <a:ea typeface="+mn-ea"/>
              <a:cs typeface="Times New Roman" pitchFamily="18" charset="0"/>
            </a:endParaRPr>
          </a:p>
        </p:txBody>
      </p:sp>
      <p:sp>
        <p:nvSpPr>
          <p:cNvPr id="22" name="Rectangle 21">
            <a:extLst>
              <a:ext uri="{FF2B5EF4-FFF2-40B4-BE49-F238E27FC236}">
                <a16:creationId xmlns:a16="http://schemas.microsoft.com/office/drawing/2014/main" id="{A4B6FE94-16E8-48E2-AC0A-36D69A450CB5}"/>
              </a:ext>
            </a:extLst>
          </p:cNvPr>
          <p:cNvSpPr/>
          <p:nvPr/>
        </p:nvSpPr>
        <p:spPr>
          <a:xfrm>
            <a:off x="10450916" y="1112680"/>
            <a:ext cx="807576" cy="564450"/>
          </a:xfrm>
          <a:prstGeom prst="rect">
            <a:avLst/>
          </a:prstGeom>
        </p:spPr>
        <p:txBody>
          <a:bodyPr wrap="square">
            <a:spAutoFit/>
          </a:bodyPr>
          <a:lstStyle/>
          <a:p>
            <a:pPr marL="0" marR="0" lvl="0" indent="0" algn="ctr" defTabSz="914400" rtl="0" eaLnBrk="1" fontAlgn="auto" latinLnBrk="0" hangingPunct="1">
              <a:lnSpc>
                <a:spcPct val="125000"/>
              </a:lnSpc>
              <a:spcBef>
                <a:spcPts val="600"/>
              </a:spcBef>
              <a:spcAft>
                <a:spcPts val="600"/>
              </a:spcAft>
              <a:buClrTx/>
              <a:buSzTx/>
              <a:buFontTx/>
              <a:buNone/>
              <a:tabLst/>
              <a:defRPr/>
            </a:pPr>
            <a:r>
              <a:rPr kumimoji="0" lang="en-US" sz="2800" b="1" i="0" u="none" strike="noStrike" kern="1200" cap="none" spc="0" normalizeH="0" baseline="0" noProof="0">
                <a:ln>
                  <a:noFill/>
                </a:ln>
                <a:solidFill>
                  <a:srgbClr val="002060"/>
                </a:solidFill>
                <a:effectLst/>
                <a:uLnTx/>
                <a:uFillTx/>
                <a:ea typeface="+mn-ea"/>
                <a:cs typeface="Times New Roman" pitchFamily="18" charset="0"/>
              </a:rPr>
              <a:t>B</a:t>
            </a:r>
            <a:endParaRPr kumimoji="0" lang="en-US" sz="2800" b="1" i="0" u="none" strike="noStrike" kern="1200" cap="none" spc="0" normalizeH="0" baseline="0" noProof="0" dirty="0">
              <a:ln>
                <a:noFill/>
              </a:ln>
              <a:solidFill>
                <a:srgbClr val="002060"/>
              </a:solidFill>
              <a:effectLst/>
              <a:uLnTx/>
              <a:uFillTx/>
              <a:ea typeface="+mn-ea"/>
              <a:cs typeface="Times New Roman" pitchFamily="18" charset="0"/>
            </a:endParaRPr>
          </a:p>
        </p:txBody>
      </p:sp>
      <p:sp>
        <p:nvSpPr>
          <p:cNvPr id="23" name="Google Shape;460;p11">
            <a:extLst>
              <a:ext uri="{FF2B5EF4-FFF2-40B4-BE49-F238E27FC236}">
                <a16:creationId xmlns:a16="http://schemas.microsoft.com/office/drawing/2014/main" id="{F7281AEE-B6FB-49D8-AE46-E6CBB331BE5E}"/>
              </a:ext>
            </a:extLst>
          </p:cNvPr>
          <p:cNvSpPr/>
          <p:nvPr/>
        </p:nvSpPr>
        <p:spPr>
          <a:xfrm>
            <a:off x="414" y="3364364"/>
            <a:ext cx="8900531" cy="1569654"/>
          </a:xfrm>
          <a:prstGeom prst="roundRect">
            <a:avLst>
              <a:gd name="adj" fmla="val 30386"/>
            </a:avLst>
          </a:prstGeom>
          <a:solidFill>
            <a:srgbClr val="A3E7D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SzPts val="1000"/>
            </a:pPr>
            <a:r>
              <a:rPr lang="en-US" sz="1000">
                <a:solidFill>
                  <a:srgbClr val="002060"/>
                </a:solidFill>
                <a:latin typeface="#9Slide03 BoosterNextFYBlack" panose="02000A03000000020004" pitchFamily="2" charset="0"/>
              </a:rPr>
              <a:t> </a:t>
            </a:r>
            <a:endParaRPr sz="1000">
              <a:solidFill>
                <a:srgbClr val="002060"/>
              </a:solidFill>
              <a:latin typeface="#9Slide03 BoosterNextFYBlack" panose="02000A03000000020004" pitchFamily="2" charset="0"/>
            </a:endParaRPr>
          </a:p>
        </p:txBody>
      </p:sp>
      <p:sp>
        <p:nvSpPr>
          <p:cNvPr id="24" name="Google Shape;460;p11">
            <a:extLst>
              <a:ext uri="{FF2B5EF4-FFF2-40B4-BE49-F238E27FC236}">
                <a16:creationId xmlns:a16="http://schemas.microsoft.com/office/drawing/2014/main" id="{3A2B6849-DE12-4AC3-8186-54019E4D0B73}"/>
              </a:ext>
            </a:extLst>
          </p:cNvPr>
          <p:cNvSpPr/>
          <p:nvPr/>
        </p:nvSpPr>
        <p:spPr>
          <a:xfrm>
            <a:off x="414" y="5049436"/>
            <a:ext cx="8900531" cy="1603587"/>
          </a:xfrm>
          <a:prstGeom prst="roundRect">
            <a:avLst>
              <a:gd name="adj" fmla="val 30386"/>
            </a:avLst>
          </a:prstGeom>
          <a:solidFill>
            <a:srgbClr val="A3E7D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rPr>
              <a:t> </a:t>
            </a:r>
            <a:endParaRPr kumimoji="0" sz="14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endParaRPr>
          </a:p>
        </p:txBody>
      </p:sp>
      <p:sp>
        <p:nvSpPr>
          <p:cNvPr id="30" name="Rectangle 29">
            <a:extLst>
              <a:ext uri="{FF2B5EF4-FFF2-40B4-BE49-F238E27FC236}">
                <a16:creationId xmlns:a16="http://schemas.microsoft.com/office/drawing/2014/main" id="{2BE34FF0-39BD-4F6C-92D1-1A3A2F663E3E}"/>
              </a:ext>
            </a:extLst>
          </p:cNvPr>
          <p:cNvSpPr/>
          <p:nvPr/>
        </p:nvSpPr>
        <p:spPr>
          <a:xfrm>
            <a:off x="176611" y="1863961"/>
            <a:ext cx="8547722" cy="1200329"/>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9Slide03 Oswald" panose="00000500000000000000" pitchFamily="2" charset="0"/>
                <a:cs typeface="Times New Roman" pitchFamily="18" charset="0"/>
              </a:rPr>
              <a:t>1. </a:t>
            </a:r>
            <a:r>
              <a:rPr lang="en-US" sz="2400" b="1" dirty="0" err="1">
                <a:solidFill>
                  <a:srgbClr val="002060"/>
                </a:solidFill>
                <a:latin typeface="#9Slide03 Oswald" panose="00000500000000000000" pitchFamily="2" charset="0"/>
                <a:cs typeface="Times New Roman" pitchFamily="18" charset="0"/>
              </a:rPr>
              <a:t>Cây</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mai</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cao</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trên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hai</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mét</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dáng</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thanh</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thân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thẳng</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như</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thân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trúc</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Tán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tròn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tự</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nhiên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xòe</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rộng</a:t>
            </a:r>
            <a:r>
              <a:rPr lang="en-US" sz="2400" b="1" dirty="0">
                <a:solidFill>
                  <a:srgbClr val="002060"/>
                </a:solidFill>
                <a:latin typeface="#9Slide03 Oswald" panose="00000500000000000000" pitchFamily="2" charset="0"/>
                <a:cs typeface="Times New Roman" pitchFamily="18" charset="0"/>
              </a:rPr>
              <a:t> ở </a:t>
            </a:r>
            <a:r>
              <a:rPr lang="en-US" sz="2400" b="1" dirty="0" err="1">
                <a:solidFill>
                  <a:srgbClr val="002060"/>
                </a:solidFill>
                <a:latin typeface="#9Slide03 Oswald" panose="00000500000000000000" pitchFamily="2" charset="0"/>
                <a:cs typeface="Times New Roman" pitchFamily="18" charset="0"/>
              </a:rPr>
              <a:t>phần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gốc</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thu</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dần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thành</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một</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điểm</a:t>
            </a:r>
            <a:r>
              <a:rPr lang="en-US" sz="2400" b="1" dirty="0">
                <a:solidFill>
                  <a:srgbClr val="002060"/>
                </a:solidFill>
                <a:latin typeface="#9Slide03 Oswald" panose="00000500000000000000" pitchFamily="2" charset="0"/>
                <a:cs typeface="Times New Roman" pitchFamily="18" charset="0"/>
              </a:rPr>
              <a:t> ở </a:t>
            </a:r>
            <a:r>
              <a:rPr lang="en-US" sz="2400" b="1" dirty="0" err="1">
                <a:solidFill>
                  <a:srgbClr val="002060"/>
                </a:solidFill>
                <a:latin typeface="#9Slide03 Oswald" panose="00000500000000000000" pitchFamily="2" charset="0"/>
                <a:cs typeface="Times New Roman" pitchFamily="18" charset="0"/>
              </a:rPr>
              <a:t>đỉnh</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ngọn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Gốc</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lớn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bằng</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bắp</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tay</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cành</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vươn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đều</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nhánh</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nào</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cũng</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rắn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chắc</a:t>
            </a:r>
            <a:r>
              <a:rPr lang="en-US" sz="2400" b="1" dirty="0">
                <a:solidFill>
                  <a:srgbClr val="002060"/>
                </a:solidFill>
                <a:latin typeface="#9Slide03 Oswald" panose="00000500000000000000" pitchFamily="2" charset="0"/>
                <a:cs typeface="Times New Roman" pitchFamily="18" charset="0"/>
              </a:rPr>
              <a:t>.</a:t>
            </a:r>
            <a:endParaRPr kumimoji="0" lang="en-US" sz="2400" b="1" i="0" u="none" strike="noStrike" kern="1200" cap="none" spc="0" normalizeH="0" baseline="0" noProof="0" dirty="0">
              <a:ln>
                <a:noFill/>
              </a:ln>
              <a:solidFill>
                <a:srgbClr val="002060"/>
              </a:solidFill>
              <a:effectLst/>
              <a:uLnTx/>
              <a:uFillTx/>
              <a:latin typeface="#9Slide03 Oswald" panose="00000500000000000000" pitchFamily="2" charset="0"/>
              <a:cs typeface="Times New Roman" pitchFamily="18" charset="0"/>
            </a:endParaRPr>
          </a:p>
        </p:txBody>
      </p:sp>
      <p:sp>
        <p:nvSpPr>
          <p:cNvPr id="31" name="Rectangle 30">
            <a:extLst>
              <a:ext uri="{FF2B5EF4-FFF2-40B4-BE49-F238E27FC236}">
                <a16:creationId xmlns:a16="http://schemas.microsoft.com/office/drawing/2014/main" id="{1E3B5662-01B3-43B8-8C21-FD1ADF9A0A15}"/>
              </a:ext>
            </a:extLst>
          </p:cNvPr>
          <p:cNvSpPr/>
          <p:nvPr/>
        </p:nvSpPr>
        <p:spPr>
          <a:xfrm>
            <a:off x="195257" y="3364361"/>
            <a:ext cx="8542679" cy="1569660"/>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kumimoji="0" lang="en-US" sz="2400" b="1" i="0" u="none" strike="noStrike" kern="1200" cap="none" spc="0" normalizeH="0" baseline="0" noProof="0">
                <a:ln>
                  <a:noFill/>
                </a:ln>
                <a:solidFill>
                  <a:srgbClr val="002060"/>
                </a:solidFill>
                <a:effectLst/>
                <a:uLnTx/>
                <a:uFillTx/>
                <a:latin typeface="#9Slide03 Oswald" panose="00000500000000000000" pitchFamily="2" charset="0"/>
                <a:cs typeface="Times New Roman" pitchFamily="18" charset="0"/>
              </a:rPr>
              <a:t>2. Khi bóc</a:t>
            </a:r>
            <a:r>
              <a:rPr kumimoji="0" lang="en-US" sz="2400" b="1" i="0" u="none" strike="noStrike" kern="1200" cap="none" spc="0" normalizeH="0" noProof="0">
                <a:ln>
                  <a:noFill/>
                </a:ln>
                <a:solidFill>
                  <a:srgbClr val="002060"/>
                </a:solidFill>
                <a:effectLst/>
                <a:uLnTx/>
                <a:uFillTx/>
                <a:latin typeface="#9Slide03 Oswald" panose="00000500000000000000" pitchFamily="2" charset="0"/>
                <a:cs typeface="Times New Roman" pitchFamily="18" charset="0"/>
              </a:rPr>
              <a:t> vỏ ra rồi thì không có nước tèm lem, mà hột thì chỉ nhỏ bằng đầu ngón tay út. Cùi vải dày như cùi dừa nhưng không trắng bạch mà trắng ngà. Đặt lên lưỡi, cắn một miếng thì nước chan hòa, ngọt sắt, nhai thì mềm mà lại giòn, nhai khe khẽ thì chính tai mình thấy như sậm sựt.</a:t>
            </a:r>
            <a:endParaRPr kumimoji="0" lang="en-US" sz="2400" b="1" i="0" u="none" strike="noStrike" kern="1200" cap="none" spc="0" normalizeH="0" baseline="0" noProof="0" dirty="0">
              <a:ln>
                <a:noFill/>
              </a:ln>
              <a:solidFill>
                <a:srgbClr val="002060"/>
              </a:solidFill>
              <a:effectLst/>
              <a:uLnTx/>
              <a:uFillTx/>
              <a:latin typeface="#9Slide03 Oswald" panose="00000500000000000000" pitchFamily="2" charset="0"/>
              <a:cs typeface="Times New Roman" pitchFamily="18" charset="0"/>
            </a:endParaRPr>
          </a:p>
        </p:txBody>
      </p:sp>
      <p:sp>
        <p:nvSpPr>
          <p:cNvPr id="34" name="Rectangle 33">
            <a:extLst>
              <a:ext uri="{FF2B5EF4-FFF2-40B4-BE49-F238E27FC236}">
                <a16:creationId xmlns:a16="http://schemas.microsoft.com/office/drawing/2014/main" id="{D4D25ED8-6027-48C7-9DBE-198FB55CCB5F}"/>
              </a:ext>
            </a:extLst>
          </p:cNvPr>
          <p:cNvSpPr/>
          <p:nvPr/>
        </p:nvSpPr>
        <p:spPr>
          <a:xfrm>
            <a:off x="204658" y="5066399"/>
            <a:ext cx="8534619" cy="1569660"/>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kumimoji="0" lang="en-US" sz="2400" b="1" i="0" u="none" strike="noStrike" kern="1200" cap="none" spc="0" normalizeH="0" baseline="0" noProof="0">
                <a:ln>
                  <a:noFill/>
                </a:ln>
                <a:solidFill>
                  <a:srgbClr val="002060"/>
                </a:solidFill>
                <a:effectLst/>
                <a:uLnTx/>
                <a:uFillTx/>
                <a:latin typeface="#9Slide03 Oswald" panose="00000500000000000000" pitchFamily="2" charset="0"/>
                <a:cs typeface="Times New Roman" pitchFamily="18" charset="0"/>
              </a:rPr>
              <a:t>3. </a:t>
            </a:r>
            <a:r>
              <a:rPr kumimoji="0" lang="en-US" sz="2400" b="1" i="0" u="none" strike="noStrike" kern="1200" cap="none" spc="0" normalizeH="0" noProof="0">
                <a:ln>
                  <a:noFill/>
                </a:ln>
                <a:solidFill>
                  <a:srgbClr val="002060"/>
                </a:solidFill>
                <a:effectLst/>
                <a:uLnTx/>
                <a:uFillTx/>
                <a:latin typeface="#9Slide03 Oswald" panose="00000500000000000000" pitchFamily="2" charset="0"/>
                <a:cs typeface="Times New Roman" pitchFamily="18" charset="0"/>
              </a:rPr>
              <a:t>Đó là một cây sồi lớn, hai người ôm không xuể, có những cành có lẽ đã gãy từ lâu, vỏ cây nứt nẻ đầy vết sẹo. Với những cánh tay to xù xì không cân đối, với những ngón tay quều quào xòe rộng, nó như một con quái vật già nua cau có và khinh khỉnh đứng giữa đám bạch dương tươi cười.</a:t>
            </a:r>
            <a:endParaRPr kumimoji="0" lang="en-US" sz="2400" b="1" i="0" u="none" strike="noStrike" kern="1200" cap="none" spc="0" normalizeH="0" baseline="0" noProof="0" dirty="0">
              <a:ln>
                <a:noFill/>
              </a:ln>
              <a:solidFill>
                <a:srgbClr val="002060"/>
              </a:solidFill>
              <a:effectLst/>
              <a:uLnTx/>
              <a:uFillTx/>
              <a:latin typeface="#9Slide03 Oswald" panose="00000500000000000000" pitchFamily="2" charset="0"/>
              <a:cs typeface="Times New Roman" pitchFamily="18" charset="0"/>
            </a:endParaRPr>
          </a:p>
        </p:txBody>
      </p:sp>
      <p:grpSp>
        <p:nvGrpSpPr>
          <p:cNvPr id="5" name="Group 4">
            <a:extLst>
              <a:ext uri="{FF2B5EF4-FFF2-40B4-BE49-F238E27FC236}">
                <a16:creationId xmlns:a16="http://schemas.microsoft.com/office/drawing/2014/main" id="{A1CAF98B-0534-4F1D-AFD4-7A140AC3F8CC}"/>
              </a:ext>
            </a:extLst>
          </p:cNvPr>
          <p:cNvGrpSpPr/>
          <p:nvPr/>
        </p:nvGrpSpPr>
        <p:grpSpPr>
          <a:xfrm>
            <a:off x="9559433" y="1849500"/>
            <a:ext cx="2637623" cy="1221940"/>
            <a:chOff x="9526149" y="1671989"/>
            <a:chExt cx="2637623" cy="1221940"/>
          </a:xfrm>
        </p:grpSpPr>
        <p:sp>
          <p:nvSpPr>
            <p:cNvPr id="21" name="Google Shape;457;p11">
              <a:extLst>
                <a:ext uri="{FF2B5EF4-FFF2-40B4-BE49-F238E27FC236}">
                  <a16:creationId xmlns:a16="http://schemas.microsoft.com/office/drawing/2014/main" id="{D77258B1-6681-4CCD-8447-C6AE4D36F61A}"/>
                </a:ext>
              </a:extLst>
            </p:cNvPr>
            <p:cNvSpPr/>
            <p:nvPr/>
          </p:nvSpPr>
          <p:spPr>
            <a:xfrm>
              <a:off x="9526149" y="1671989"/>
              <a:ext cx="2637623" cy="1221940"/>
            </a:xfrm>
            <a:prstGeom prst="roundRect">
              <a:avLst>
                <a:gd name="adj" fmla="val 31633"/>
              </a:avLst>
            </a:prstGeom>
            <a:solidFill>
              <a:srgbClr val="FDD1A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rPr>
                <a:t> </a:t>
              </a:r>
              <a:endParaRPr kumimoji="0" sz="14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endParaRPr>
            </a:p>
          </p:txBody>
        </p:sp>
        <p:sp>
          <p:nvSpPr>
            <p:cNvPr id="36" name="Rectangle 35">
              <a:extLst>
                <a:ext uri="{FF2B5EF4-FFF2-40B4-BE49-F238E27FC236}">
                  <a16:creationId xmlns:a16="http://schemas.microsoft.com/office/drawing/2014/main" id="{710A0FC1-60CC-4A33-A75D-B6D40B7409F0}"/>
                </a:ext>
              </a:extLst>
            </p:cNvPr>
            <p:cNvSpPr/>
            <p:nvPr/>
          </p:nvSpPr>
          <p:spPr>
            <a:xfrm>
              <a:off x="9728142" y="1867461"/>
              <a:ext cx="2233636" cy="830997"/>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kumimoji="0" lang="en-US" sz="2400" b="1" i="1" u="none" strike="noStrike" kern="1200" cap="none" spc="0" normalizeH="0" baseline="0" noProof="0">
                  <a:ln>
                    <a:noFill/>
                  </a:ln>
                  <a:solidFill>
                    <a:srgbClr val="002060"/>
                  </a:solidFill>
                  <a:effectLst/>
                  <a:uLnTx/>
                  <a:uFillTx/>
                  <a:latin typeface="#9Slide03 Oswald" panose="00000500000000000000" pitchFamily="2" charset="0"/>
                  <a:cs typeface="Times New Roman" pitchFamily="18" charset="0"/>
                </a:rPr>
                <a:t>a. Tả</a:t>
              </a:r>
              <a:r>
                <a:rPr lang="en-US" sz="2400" b="1" i="1" baseline="0">
                  <a:solidFill>
                    <a:srgbClr val="002060"/>
                  </a:solidFill>
                  <a:latin typeface="#9Slide03 Oswald" panose="00000500000000000000" pitchFamily="2" charset="0"/>
                  <a:cs typeface="Times New Roman" pitchFamily="18" charset="0"/>
                </a:rPr>
                <a:t> </a:t>
              </a:r>
              <a:r>
                <a:rPr kumimoji="0" lang="en-US" sz="2400" b="1" i="1" u="none" strike="noStrike" kern="1200" cap="none" spc="0" normalizeH="0" noProof="0">
                  <a:ln>
                    <a:noFill/>
                  </a:ln>
                  <a:solidFill>
                    <a:srgbClr val="002060"/>
                  </a:solidFill>
                  <a:effectLst/>
                  <a:uLnTx/>
                  <a:uFillTx/>
                  <a:latin typeface="#9Slide03 Oswald" panose="00000500000000000000" pitchFamily="2" charset="0"/>
                  <a:cs typeface="Times New Roman" pitchFamily="18" charset="0"/>
                </a:rPr>
                <a:t>đặc điểm và hương vị của quả.</a:t>
              </a:r>
              <a:endParaRPr kumimoji="0" lang="en-US" sz="2400" b="1" i="1" u="none" strike="noStrike" kern="1200" cap="none" spc="0" normalizeH="0" baseline="0" noProof="0" dirty="0">
                <a:ln>
                  <a:noFill/>
                </a:ln>
                <a:solidFill>
                  <a:srgbClr val="002060"/>
                </a:solidFill>
                <a:effectLst/>
                <a:uLnTx/>
                <a:uFillTx/>
                <a:latin typeface="#9Slide03 Oswald" panose="00000500000000000000" pitchFamily="2" charset="0"/>
                <a:cs typeface="Times New Roman" pitchFamily="18" charset="0"/>
              </a:endParaRPr>
            </a:p>
          </p:txBody>
        </p:sp>
      </p:grpSp>
      <p:grpSp>
        <p:nvGrpSpPr>
          <p:cNvPr id="6" name="Group 5">
            <a:extLst>
              <a:ext uri="{FF2B5EF4-FFF2-40B4-BE49-F238E27FC236}">
                <a16:creationId xmlns:a16="http://schemas.microsoft.com/office/drawing/2014/main" id="{A466EA86-FF31-47B9-8823-07513F114691}"/>
              </a:ext>
            </a:extLst>
          </p:cNvPr>
          <p:cNvGrpSpPr/>
          <p:nvPr/>
        </p:nvGrpSpPr>
        <p:grpSpPr>
          <a:xfrm>
            <a:off x="9559433" y="3549027"/>
            <a:ext cx="2637623" cy="1200329"/>
            <a:chOff x="9535892" y="3495363"/>
            <a:chExt cx="2637623" cy="1200329"/>
          </a:xfrm>
        </p:grpSpPr>
        <p:sp>
          <p:nvSpPr>
            <p:cNvPr id="28" name="Google Shape;457;p11">
              <a:extLst>
                <a:ext uri="{FF2B5EF4-FFF2-40B4-BE49-F238E27FC236}">
                  <a16:creationId xmlns:a16="http://schemas.microsoft.com/office/drawing/2014/main" id="{071A82CE-869A-4B8B-AC8E-EB2B74520187}"/>
                </a:ext>
              </a:extLst>
            </p:cNvPr>
            <p:cNvSpPr/>
            <p:nvPr/>
          </p:nvSpPr>
          <p:spPr>
            <a:xfrm>
              <a:off x="9535892" y="3495363"/>
              <a:ext cx="2637623" cy="1200329"/>
            </a:xfrm>
            <a:prstGeom prst="roundRect">
              <a:avLst>
                <a:gd name="adj" fmla="val 31633"/>
              </a:avLst>
            </a:prstGeom>
            <a:solidFill>
              <a:srgbClr val="FDD1A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rPr>
                <a:t> </a:t>
              </a:r>
              <a:endParaRPr kumimoji="0" sz="14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endParaRPr>
            </a:p>
          </p:txBody>
        </p:sp>
        <p:sp>
          <p:nvSpPr>
            <p:cNvPr id="37" name="Rectangle 36">
              <a:extLst>
                <a:ext uri="{FF2B5EF4-FFF2-40B4-BE49-F238E27FC236}">
                  <a16:creationId xmlns:a16="http://schemas.microsoft.com/office/drawing/2014/main" id="{C1BE5B30-C9B2-4477-84C6-E52AF5C4893F}"/>
                </a:ext>
              </a:extLst>
            </p:cNvPr>
            <p:cNvSpPr/>
            <p:nvPr/>
          </p:nvSpPr>
          <p:spPr>
            <a:xfrm>
              <a:off x="9621475" y="3680029"/>
              <a:ext cx="2466457" cy="830997"/>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kumimoji="0" lang="en-US" sz="2400" b="1" i="1" u="none" strike="noStrike" kern="1200" cap="none" spc="0" normalizeH="0" baseline="0" noProof="0">
                  <a:ln>
                    <a:noFill/>
                  </a:ln>
                  <a:solidFill>
                    <a:srgbClr val="002060"/>
                  </a:solidFill>
                  <a:effectLst/>
                  <a:uLnTx/>
                  <a:uFillTx/>
                  <a:latin typeface="#9Slide03 Oswald" panose="00000500000000000000" pitchFamily="2" charset="0"/>
                  <a:cs typeface="Times New Roman" pitchFamily="18" charset="0"/>
                </a:rPr>
                <a:t>b. Tả</a:t>
              </a:r>
              <a:r>
                <a:rPr kumimoji="0" lang="en-US" sz="2400" b="1" i="1" u="none" strike="noStrike" kern="1200" cap="none" spc="0" normalizeH="0" noProof="0">
                  <a:ln>
                    <a:noFill/>
                  </a:ln>
                  <a:solidFill>
                    <a:srgbClr val="002060"/>
                  </a:solidFill>
                  <a:effectLst/>
                  <a:uLnTx/>
                  <a:uFillTx/>
                  <a:latin typeface="#9Slide03 Oswald" panose="00000500000000000000" pitchFamily="2" charset="0"/>
                  <a:cs typeface="Times New Roman" pitchFamily="18" charset="0"/>
                </a:rPr>
                <a:t> dáng, thân và cành cây.</a:t>
              </a:r>
              <a:endParaRPr kumimoji="0" lang="en-US" sz="2400" b="1" i="1" u="none" strike="noStrike" kern="1200" cap="none" spc="0" normalizeH="0" baseline="0" noProof="0" dirty="0">
                <a:ln>
                  <a:noFill/>
                </a:ln>
                <a:solidFill>
                  <a:srgbClr val="002060"/>
                </a:solidFill>
                <a:effectLst/>
                <a:uLnTx/>
                <a:uFillTx/>
                <a:latin typeface="#9Slide03 Oswald" panose="00000500000000000000" pitchFamily="2" charset="0"/>
                <a:cs typeface="Times New Roman" pitchFamily="18" charset="0"/>
              </a:endParaRPr>
            </a:p>
          </p:txBody>
        </p:sp>
      </p:grpSp>
      <p:grpSp>
        <p:nvGrpSpPr>
          <p:cNvPr id="7" name="Group 6">
            <a:extLst>
              <a:ext uri="{FF2B5EF4-FFF2-40B4-BE49-F238E27FC236}">
                <a16:creationId xmlns:a16="http://schemas.microsoft.com/office/drawing/2014/main" id="{1123DC85-D90D-4D62-B467-E807FBE070F3}"/>
              </a:ext>
            </a:extLst>
          </p:cNvPr>
          <p:cNvGrpSpPr/>
          <p:nvPr/>
        </p:nvGrpSpPr>
        <p:grpSpPr>
          <a:xfrm>
            <a:off x="9555073" y="5240259"/>
            <a:ext cx="2637623" cy="1221940"/>
            <a:chOff x="9543498" y="5275516"/>
            <a:chExt cx="2637623" cy="1221940"/>
          </a:xfrm>
        </p:grpSpPr>
        <p:sp>
          <p:nvSpPr>
            <p:cNvPr id="29" name="Google Shape;457;p11">
              <a:extLst>
                <a:ext uri="{FF2B5EF4-FFF2-40B4-BE49-F238E27FC236}">
                  <a16:creationId xmlns:a16="http://schemas.microsoft.com/office/drawing/2014/main" id="{963F0961-22C7-49A0-811C-AFE9D2685C6B}"/>
                </a:ext>
              </a:extLst>
            </p:cNvPr>
            <p:cNvSpPr/>
            <p:nvPr/>
          </p:nvSpPr>
          <p:spPr>
            <a:xfrm>
              <a:off x="9543498" y="5275516"/>
              <a:ext cx="2637623" cy="1221940"/>
            </a:xfrm>
            <a:prstGeom prst="roundRect">
              <a:avLst>
                <a:gd name="adj" fmla="val 31633"/>
              </a:avLst>
            </a:prstGeom>
            <a:solidFill>
              <a:srgbClr val="FDD1A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rPr>
                <a:t> </a:t>
              </a:r>
              <a:endParaRPr kumimoji="0" sz="14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endParaRPr>
            </a:p>
          </p:txBody>
        </p:sp>
        <p:sp>
          <p:nvSpPr>
            <p:cNvPr id="38" name="Rectangle 37">
              <a:extLst>
                <a:ext uri="{FF2B5EF4-FFF2-40B4-BE49-F238E27FC236}">
                  <a16:creationId xmlns:a16="http://schemas.microsoft.com/office/drawing/2014/main" id="{4EF0A5D2-843A-4699-86B5-7E9E02E31E82}"/>
                </a:ext>
              </a:extLst>
            </p:cNvPr>
            <p:cNvSpPr/>
            <p:nvPr/>
          </p:nvSpPr>
          <p:spPr>
            <a:xfrm>
              <a:off x="9626795" y="5655654"/>
              <a:ext cx="2471029" cy="461665"/>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lang="en-US" sz="2400" b="1" i="1">
                  <a:solidFill>
                    <a:srgbClr val="002060"/>
                  </a:solidFill>
                  <a:latin typeface="#9Slide03 Oswald" panose="00000500000000000000" pitchFamily="2" charset="0"/>
                  <a:cs typeface="Times New Roman" pitchFamily="18" charset="0"/>
                </a:rPr>
                <a:t>c</a:t>
              </a:r>
              <a:r>
                <a:rPr kumimoji="0" lang="en-US" sz="2400" b="1" i="1" u="none" strike="noStrike" kern="1200" cap="none" spc="0" normalizeH="0" baseline="0" noProof="0">
                  <a:ln>
                    <a:noFill/>
                  </a:ln>
                  <a:solidFill>
                    <a:srgbClr val="002060"/>
                  </a:solidFill>
                  <a:effectLst/>
                  <a:uLnTx/>
                  <a:uFillTx/>
                  <a:latin typeface="#9Slide03 Oswald" panose="00000500000000000000" pitchFamily="2" charset="0"/>
                  <a:cs typeface="Times New Roman" pitchFamily="18" charset="0"/>
                </a:rPr>
                <a:t>. Tả</a:t>
              </a:r>
              <a:r>
                <a:rPr kumimoji="0" lang="en-US" sz="2400" b="1" i="1" u="none" strike="noStrike" kern="1200" cap="none" spc="0" normalizeH="0" noProof="0">
                  <a:ln>
                    <a:noFill/>
                  </a:ln>
                  <a:solidFill>
                    <a:srgbClr val="002060"/>
                  </a:solidFill>
                  <a:effectLst/>
                  <a:uLnTx/>
                  <a:uFillTx/>
                  <a:latin typeface="#9Slide03 Oswald" panose="00000500000000000000" pitchFamily="2" charset="0"/>
                  <a:cs typeface="Times New Roman" pitchFamily="18" charset="0"/>
                </a:rPr>
                <a:t> bao quát cây.</a:t>
              </a:r>
              <a:endParaRPr kumimoji="0" lang="en-US" sz="2400" b="1" i="1" u="none" strike="noStrike" kern="1200" cap="none" spc="0" normalizeH="0" baseline="0" noProof="0" dirty="0">
                <a:ln>
                  <a:noFill/>
                </a:ln>
                <a:solidFill>
                  <a:srgbClr val="002060"/>
                </a:solidFill>
                <a:effectLst/>
                <a:uLnTx/>
                <a:uFillTx/>
                <a:latin typeface="#9Slide03 Oswald" panose="00000500000000000000" pitchFamily="2" charset="0"/>
                <a:cs typeface="Times New Roman" pitchFamily="18" charset="0"/>
              </a:endParaRPr>
            </a:p>
          </p:txBody>
        </p:sp>
      </p:grpSp>
    </p:spTree>
    <p:extLst>
      <p:ext uri="{BB962C8B-B14F-4D97-AF65-F5344CB8AC3E}">
        <p14:creationId xmlns:p14="http://schemas.microsoft.com/office/powerpoint/2010/main" val="183502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trips(downRight)">
                                      <p:cBhvr>
                                        <p:cTn id="20" dur="500"/>
                                        <p:tgtEl>
                                          <p:spTgt spid="14"/>
                                        </p:tgtEl>
                                      </p:cBhvr>
                                    </p:animEffect>
                                  </p:childTnLst>
                                </p:cTn>
                              </p:par>
                              <p:par>
                                <p:cTn id="21" presetID="16" presetClass="entr" presetSubtype="26"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Horizont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strips(downRight)">
                                      <p:cBhvr>
                                        <p:cTn id="28" dur="500"/>
                                        <p:tgtEl>
                                          <p:spTgt spid="23"/>
                                        </p:tgtEl>
                                      </p:cBhvr>
                                    </p:animEffect>
                                  </p:childTnLst>
                                </p:cTn>
                              </p:par>
                              <p:par>
                                <p:cTn id="29" presetID="16" presetClass="entr" presetSubtype="26"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Horizontal)">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6"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strips(downRight)">
                                      <p:cBhvr>
                                        <p:cTn id="36" dur="500"/>
                                        <p:tgtEl>
                                          <p:spTgt spid="24"/>
                                        </p:tgtEl>
                                      </p:cBhvr>
                                    </p:animEffect>
                                  </p:childTnLst>
                                </p:cTn>
                              </p:par>
                              <p:par>
                                <p:cTn id="37" presetID="16" presetClass="entr" presetSubtype="26"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Horizontal)">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up)">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up)">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ipe(up)">
                                      <p:cBhvr>
                                        <p:cTn id="5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animBg="1"/>
      <p:bldP spid="16" grpId="0"/>
      <p:bldP spid="22" grpId="0"/>
      <p:bldP spid="23" grpId="0" animBg="1"/>
      <p:bldP spid="24" grpId="0" animBg="1"/>
      <p:bldP spid="30" grpId="0"/>
      <p:bldP spid="31"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1180DCE-943E-4897-BA5F-F1B4BD5E8212}"/>
              </a:ext>
            </a:extLst>
          </p:cNvPr>
          <p:cNvCxnSpPr/>
          <p:nvPr/>
        </p:nvCxnSpPr>
        <p:spPr>
          <a:xfrm>
            <a:off x="0" y="360881"/>
            <a:ext cx="12192000"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sp>
        <p:nvSpPr>
          <p:cNvPr id="3" name="文本框 1">
            <a:extLst>
              <a:ext uri="{FF2B5EF4-FFF2-40B4-BE49-F238E27FC236}">
                <a16:creationId xmlns:a16="http://schemas.microsoft.com/office/drawing/2014/main" id="{47D6F4C7-D57F-4580-81F0-30C23A711BA0}"/>
              </a:ext>
            </a:extLst>
          </p:cNvPr>
          <p:cNvSpPr txBox="1"/>
          <p:nvPr/>
        </p:nvSpPr>
        <p:spPr>
          <a:xfrm>
            <a:off x="5019444" y="71440"/>
            <a:ext cx="2153113" cy="510778"/>
          </a:xfrm>
          <a:prstGeom prst="roundRect">
            <a:avLst/>
          </a:prstGeom>
          <a:solidFill>
            <a:srgbClr val="257A14"/>
          </a:solidFill>
          <a:ln>
            <a:solidFill>
              <a:srgbClr val="257A14"/>
            </a:solidFill>
          </a:ln>
          <a:effectLst>
            <a:outerShdw blurRad="76200" dir="18900000" sy="23000" kx="-1200000" algn="bl" rotWithShape="0">
              <a:prstClr val="black">
                <a:alpha val="20000"/>
              </a:prstClr>
            </a:outerShdw>
          </a:effectLst>
        </p:spPr>
        <p:txBody>
          <a:bodyPr wrap="square" rtlCol="0">
            <a:spAutoFit/>
          </a:bodyPr>
          <a:lstStyle/>
          <a:p>
            <a:pPr algn="ctr"/>
            <a:r>
              <a:rPr lang="en-US" altLang="zh-CN" sz="2400" b="1" spc="600">
                <a:solidFill>
                  <a:prstClr val="white"/>
                </a:solidFill>
                <a:latin typeface="#9Slide03 Penumbra" panose="02040603050506020204" pitchFamily="18" charset="0"/>
                <a:cs typeface="+mn-ea"/>
                <a:sym typeface="+mn-lt"/>
              </a:rPr>
              <a:t>Bài tập</a:t>
            </a:r>
            <a:endParaRPr lang="zh-CN" altLang="en-US" sz="2400" b="1" spc="600">
              <a:solidFill>
                <a:prstClr val="white"/>
              </a:solidFill>
              <a:latin typeface="#9Slide03 Penumbra" panose="02040603050506020204" pitchFamily="18" charset="0"/>
              <a:cs typeface="+mn-ea"/>
              <a:sym typeface="+mn-lt"/>
            </a:endParaRPr>
          </a:p>
        </p:txBody>
      </p:sp>
      <p:sp>
        <p:nvSpPr>
          <p:cNvPr id="4" name="Rectangle 3">
            <a:extLst>
              <a:ext uri="{FF2B5EF4-FFF2-40B4-BE49-F238E27FC236}">
                <a16:creationId xmlns:a16="http://schemas.microsoft.com/office/drawing/2014/main" id="{FD4B9A26-3874-4932-91EC-92E2A5CF9E55}"/>
              </a:ext>
            </a:extLst>
          </p:cNvPr>
          <p:cNvSpPr/>
          <p:nvPr/>
        </p:nvSpPr>
        <p:spPr>
          <a:xfrm>
            <a:off x="184785" y="431042"/>
            <a:ext cx="11822431" cy="1006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sz="2800">
                <a:solidFill>
                  <a:srgbClr val="257A14"/>
                </a:solidFill>
                <a:latin typeface="#9Slide03 SFU Grenoble" pitchFamily="2" charset="0"/>
                <a:cs typeface="Times New Roman" pitchFamily="18" charset="0"/>
              </a:rPr>
              <a:t>Nối đoạn văn ở cột A với nội dung miêu tả tương ứng ở cột B cho thích hợp.</a:t>
            </a:r>
          </a:p>
        </p:txBody>
      </p:sp>
      <p:sp>
        <p:nvSpPr>
          <p:cNvPr id="14" name="Google Shape;460;p11">
            <a:extLst>
              <a:ext uri="{FF2B5EF4-FFF2-40B4-BE49-F238E27FC236}">
                <a16:creationId xmlns:a16="http://schemas.microsoft.com/office/drawing/2014/main" id="{5D84C183-2E25-4A59-8279-5F7034459C8B}"/>
              </a:ext>
            </a:extLst>
          </p:cNvPr>
          <p:cNvSpPr/>
          <p:nvPr/>
        </p:nvSpPr>
        <p:spPr>
          <a:xfrm>
            <a:off x="0" y="1675643"/>
            <a:ext cx="8900945" cy="1569654"/>
          </a:xfrm>
          <a:prstGeom prst="roundRect">
            <a:avLst>
              <a:gd name="adj" fmla="val 30386"/>
            </a:avLst>
          </a:prstGeom>
          <a:solidFill>
            <a:srgbClr val="A3E7D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rPr>
              <a:t> </a:t>
            </a:r>
            <a:endParaRPr kumimoji="0" sz="14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endParaRPr>
          </a:p>
        </p:txBody>
      </p:sp>
      <p:sp>
        <p:nvSpPr>
          <p:cNvPr id="16" name="Rectangle 15">
            <a:extLst>
              <a:ext uri="{FF2B5EF4-FFF2-40B4-BE49-F238E27FC236}">
                <a16:creationId xmlns:a16="http://schemas.microsoft.com/office/drawing/2014/main" id="{00C58ABF-FB01-4A11-86BF-5813BED9042C}"/>
              </a:ext>
            </a:extLst>
          </p:cNvPr>
          <p:cNvSpPr/>
          <p:nvPr/>
        </p:nvSpPr>
        <p:spPr>
          <a:xfrm>
            <a:off x="4046683" y="1112680"/>
            <a:ext cx="807576" cy="564450"/>
          </a:xfrm>
          <a:prstGeom prst="rect">
            <a:avLst/>
          </a:prstGeom>
        </p:spPr>
        <p:txBody>
          <a:bodyPr wrap="square">
            <a:spAutoFit/>
          </a:bodyPr>
          <a:lstStyle/>
          <a:p>
            <a:pPr marL="0" marR="0" lvl="0" indent="0" algn="ctr" defTabSz="914400" rtl="0" eaLnBrk="1" fontAlgn="auto" latinLnBrk="0" hangingPunct="1">
              <a:lnSpc>
                <a:spcPct val="125000"/>
              </a:lnSpc>
              <a:spcBef>
                <a:spcPts val="600"/>
              </a:spcBef>
              <a:spcAft>
                <a:spcPts val="600"/>
              </a:spcAft>
              <a:buClrTx/>
              <a:buSzTx/>
              <a:buFontTx/>
              <a:buNone/>
              <a:tabLst/>
              <a:defRPr/>
            </a:pPr>
            <a:r>
              <a:rPr kumimoji="0" lang="en-US" sz="2800" b="1" i="0" u="none" strike="noStrike" kern="1200" cap="none" spc="0" normalizeH="0" baseline="0" noProof="0">
                <a:ln>
                  <a:noFill/>
                </a:ln>
                <a:solidFill>
                  <a:srgbClr val="002060"/>
                </a:solidFill>
                <a:effectLst/>
                <a:uLnTx/>
                <a:uFillTx/>
                <a:ea typeface="+mn-ea"/>
                <a:cs typeface="Times New Roman" pitchFamily="18" charset="0"/>
              </a:rPr>
              <a:t>A</a:t>
            </a:r>
            <a:endParaRPr kumimoji="0" lang="en-US" sz="2800" b="1" i="0" u="none" strike="noStrike" kern="1200" cap="none" spc="0" normalizeH="0" baseline="0" noProof="0" dirty="0">
              <a:ln>
                <a:noFill/>
              </a:ln>
              <a:solidFill>
                <a:srgbClr val="002060"/>
              </a:solidFill>
              <a:effectLst/>
              <a:uLnTx/>
              <a:uFillTx/>
              <a:ea typeface="+mn-ea"/>
              <a:cs typeface="Times New Roman" pitchFamily="18" charset="0"/>
            </a:endParaRPr>
          </a:p>
        </p:txBody>
      </p:sp>
      <p:sp>
        <p:nvSpPr>
          <p:cNvPr id="22" name="Rectangle 21">
            <a:extLst>
              <a:ext uri="{FF2B5EF4-FFF2-40B4-BE49-F238E27FC236}">
                <a16:creationId xmlns:a16="http://schemas.microsoft.com/office/drawing/2014/main" id="{A4B6FE94-16E8-48E2-AC0A-36D69A450CB5}"/>
              </a:ext>
            </a:extLst>
          </p:cNvPr>
          <p:cNvSpPr/>
          <p:nvPr/>
        </p:nvSpPr>
        <p:spPr>
          <a:xfrm>
            <a:off x="10450916" y="1112680"/>
            <a:ext cx="807576" cy="564450"/>
          </a:xfrm>
          <a:prstGeom prst="rect">
            <a:avLst/>
          </a:prstGeom>
        </p:spPr>
        <p:txBody>
          <a:bodyPr wrap="square">
            <a:spAutoFit/>
          </a:bodyPr>
          <a:lstStyle/>
          <a:p>
            <a:pPr marL="0" marR="0" lvl="0" indent="0" algn="ctr" defTabSz="914400" rtl="0" eaLnBrk="1" fontAlgn="auto" latinLnBrk="0" hangingPunct="1">
              <a:lnSpc>
                <a:spcPct val="125000"/>
              </a:lnSpc>
              <a:spcBef>
                <a:spcPts val="600"/>
              </a:spcBef>
              <a:spcAft>
                <a:spcPts val="600"/>
              </a:spcAft>
              <a:buClrTx/>
              <a:buSzTx/>
              <a:buFontTx/>
              <a:buNone/>
              <a:tabLst/>
              <a:defRPr/>
            </a:pPr>
            <a:r>
              <a:rPr kumimoji="0" lang="en-US" sz="2800" b="1" i="0" u="none" strike="noStrike" kern="1200" cap="none" spc="0" normalizeH="0" baseline="0" noProof="0">
                <a:ln>
                  <a:noFill/>
                </a:ln>
                <a:solidFill>
                  <a:srgbClr val="002060"/>
                </a:solidFill>
                <a:effectLst/>
                <a:uLnTx/>
                <a:uFillTx/>
                <a:ea typeface="+mn-ea"/>
                <a:cs typeface="Times New Roman" pitchFamily="18" charset="0"/>
              </a:rPr>
              <a:t>B</a:t>
            </a:r>
            <a:endParaRPr kumimoji="0" lang="en-US" sz="2800" b="1" i="0" u="none" strike="noStrike" kern="1200" cap="none" spc="0" normalizeH="0" baseline="0" noProof="0" dirty="0">
              <a:ln>
                <a:noFill/>
              </a:ln>
              <a:solidFill>
                <a:srgbClr val="002060"/>
              </a:solidFill>
              <a:effectLst/>
              <a:uLnTx/>
              <a:uFillTx/>
              <a:ea typeface="+mn-ea"/>
              <a:cs typeface="Times New Roman" pitchFamily="18" charset="0"/>
            </a:endParaRPr>
          </a:p>
        </p:txBody>
      </p:sp>
      <p:sp>
        <p:nvSpPr>
          <p:cNvPr id="23" name="Google Shape;460;p11">
            <a:extLst>
              <a:ext uri="{FF2B5EF4-FFF2-40B4-BE49-F238E27FC236}">
                <a16:creationId xmlns:a16="http://schemas.microsoft.com/office/drawing/2014/main" id="{F7281AEE-B6FB-49D8-AE46-E6CBB331BE5E}"/>
              </a:ext>
            </a:extLst>
          </p:cNvPr>
          <p:cNvSpPr/>
          <p:nvPr/>
        </p:nvSpPr>
        <p:spPr>
          <a:xfrm>
            <a:off x="414" y="3364364"/>
            <a:ext cx="8900518" cy="1569654"/>
          </a:xfrm>
          <a:prstGeom prst="roundRect">
            <a:avLst>
              <a:gd name="adj" fmla="val 30386"/>
            </a:avLst>
          </a:prstGeom>
          <a:solidFill>
            <a:srgbClr val="A3E7D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SzPts val="1000"/>
            </a:pPr>
            <a:r>
              <a:rPr lang="en-US" sz="1000">
                <a:solidFill>
                  <a:srgbClr val="002060"/>
                </a:solidFill>
                <a:latin typeface="#9Slide03 BoosterNextFYBlack" panose="02000A03000000020004" pitchFamily="2" charset="0"/>
              </a:rPr>
              <a:t> </a:t>
            </a:r>
            <a:endParaRPr sz="1000">
              <a:solidFill>
                <a:srgbClr val="002060"/>
              </a:solidFill>
              <a:latin typeface="#9Slide03 BoosterNextFYBlack" panose="02000A03000000020004" pitchFamily="2" charset="0"/>
            </a:endParaRPr>
          </a:p>
        </p:txBody>
      </p:sp>
      <p:sp>
        <p:nvSpPr>
          <p:cNvPr id="24" name="Google Shape;460;p11">
            <a:extLst>
              <a:ext uri="{FF2B5EF4-FFF2-40B4-BE49-F238E27FC236}">
                <a16:creationId xmlns:a16="http://schemas.microsoft.com/office/drawing/2014/main" id="{3A2B6849-DE12-4AC3-8186-54019E4D0B73}"/>
              </a:ext>
            </a:extLst>
          </p:cNvPr>
          <p:cNvSpPr/>
          <p:nvPr/>
        </p:nvSpPr>
        <p:spPr>
          <a:xfrm>
            <a:off x="414" y="5049436"/>
            <a:ext cx="8900518" cy="1603587"/>
          </a:xfrm>
          <a:prstGeom prst="roundRect">
            <a:avLst>
              <a:gd name="adj" fmla="val 30386"/>
            </a:avLst>
          </a:prstGeom>
          <a:solidFill>
            <a:srgbClr val="A3E7D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rPr>
              <a:t> </a:t>
            </a:r>
            <a:endParaRPr kumimoji="0" sz="14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endParaRPr>
          </a:p>
        </p:txBody>
      </p:sp>
      <p:sp>
        <p:nvSpPr>
          <p:cNvPr id="30" name="Rectangle 29">
            <a:extLst>
              <a:ext uri="{FF2B5EF4-FFF2-40B4-BE49-F238E27FC236}">
                <a16:creationId xmlns:a16="http://schemas.microsoft.com/office/drawing/2014/main" id="{2BE34FF0-39BD-4F6C-92D1-1A3A2F663E3E}"/>
              </a:ext>
            </a:extLst>
          </p:cNvPr>
          <p:cNvSpPr/>
          <p:nvPr/>
        </p:nvSpPr>
        <p:spPr>
          <a:xfrm>
            <a:off x="176611" y="1863961"/>
            <a:ext cx="8547722" cy="1200329"/>
          </a:xfrm>
          <a:prstGeom prst="rect">
            <a:avLst/>
          </a:prstGeom>
        </p:spPr>
        <p:txBody>
          <a:bodyPr wrap="square">
            <a:spAutoFit/>
          </a:bodyPr>
          <a:lstStyle/>
          <a:p>
            <a:pPr lvl="0" algn="just">
              <a:spcBef>
                <a:spcPts val="600"/>
              </a:spcBef>
              <a:spcAft>
                <a:spcPts val="600"/>
              </a:spcAft>
              <a:defRPr/>
            </a:pPr>
            <a:r>
              <a:rPr lang="en-US" sz="2400" b="1" dirty="0">
                <a:solidFill>
                  <a:srgbClr val="002060"/>
                </a:solidFill>
                <a:latin typeface="#9Slide03 Oswald" panose="00000500000000000000" pitchFamily="2" charset="0"/>
                <a:cs typeface="Times New Roman" pitchFamily="18" charset="0"/>
              </a:rPr>
              <a:t>1. </a:t>
            </a:r>
            <a:r>
              <a:rPr lang="en-US" sz="2400" b="1" dirty="0" err="1">
                <a:solidFill>
                  <a:srgbClr val="002060"/>
                </a:solidFill>
                <a:latin typeface="#9Slide03 Oswald" panose="00000500000000000000" pitchFamily="2" charset="0"/>
                <a:cs typeface="Times New Roman" pitchFamily="18" charset="0"/>
              </a:rPr>
              <a:t>Cây</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mai</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cao</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trên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hai</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mét</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dáng</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thanh</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thân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thẳng</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như</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thân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trúc</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Tán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tròn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tự</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nhiên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xòe</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rộng</a:t>
            </a:r>
            <a:r>
              <a:rPr lang="en-US" sz="2400" b="1" dirty="0">
                <a:solidFill>
                  <a:srgbClr val="002060"/>
                </a:solidFill>
                <a:latin typeface="#9Slide03 Oswald" panose="00000500000000000000" pitchFamily="2" charset="0"/>
                <a:cs typeface="Times New Roman" pitchFamily="18" charset="0"/>
              </a:rPr>
              <a:t> ở </a:t>
            </a:r>
            <a:r>
              <a:rPr lang="en-US" sz="2400" b="1" dirty="0" err="1">
                <a:solidFill>
                  <a:srgbClr val="002060"/>
                </a:solidFill>
                <a:latin typeface="#9Slide03 Oswald" panose="00000500000000000000" pitchFamily="2" charset="0"/>
                <a:cs typeface="Times New Roman" pitchFamily="18" charset="0"/>
              </a:rPr>
              <a:t>phần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gốc</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thu</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dần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thành</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một</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điểm</a:t>
            </a:r>
            <a:r>
              <a:rPr lang="en-US" sz="2400" b="1" dirty="0">
                <a:solidFill>
                  <a:srgbClr val="002060"/>
                </a:solidFill>
                <a:latin typeface="#9Slide03 Oswald" panose="00000500000000000000" pitchFamily="2" charset="0"/>
                <a:cs typeface="Times New Roman" pitchFamily="18" charset="0"/>
              </a:rPr>
              <a:t> ở </a:t>
            </a:r>
            <a:r>
              <a:rPr lang="en-US" sz="2400" b="1" dirty="0" err="1">
                <a:solidFill>
                  <a:srgbClr val="002060"/>
                </a:solidFill>
                <a:latin typeface="#9Slide03 Oswald" panose="00000500000000000000" pitchFamily="2" charset="0"/>
                <a:cs typeface="Times New Roman" pitchFamily="18" charset="0"/>
              </a:rPr>
              <a:t>đỉnh</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ngọn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Gốc</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lớn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bằng</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bắp</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tay</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cành</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vươn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đều</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nhánh</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nào</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cũng</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rắn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chắc</a:t>
            </a:r>
            <a:r>
              <a:rPr lang="en-US" sz="2400" b="1" dirty="0">
                <a:solidFill>
                  <a:srgbClr val="002060"/>
                </a:solidFill>
                <a:latin typeface="#9Slide03 Oswald" panose="00000500000000000000" pitchFamily="2" charset="0"/>
                <a:cs typeface="Times New Roman" pitchFamily="18" charset="0"/>
              </a:rPr>
              <a:t>.</a:t>
            </a:r>
          </a:p>
        </p:txBody>
      </p:sp>
      <p:sp>
        <p:nvSpPr>
          <p:cNvPr id="31" name="Rectangle 30">
            <a:extLst>
              <a:ext uri="{FF2B5EF4-FFF2-40B4-BE49-F238E27FC236}">
                <a16:creationId xmlns:a16="http://schemas.microsoft.com/office/drawing/2014/main" id="{1E3B5662-01B3-43B8-8C21-FD1ADF9A0A15}"/>
              </a:ext>
            </a:extLst>
          </p:cNvPr>
          <p:cNvSpPr/>
          <p:nvPr/>
        </p:nvSpPr>
        <p:spPr>
          <a:xfrm>
            <a:off x="195257" y="3364361"/>
            <a:ext cx="8542679" cy="1569660"/>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kumimoji="0" lang="en-US" sz="2400" b="1" i="0" u="none" strike="noStrike" kern="1200" cap="none" spc="0" normalizeH="0" baseline="0" noProof="0">
                <a:ln>
                  <a:noFill/>
                </a:ln>
                <a:solidFill>
                  <a:srgbClr val="002060"/>
                </a:solidFill>
                <a:effectLst/>
                <a:uLnTx/>
                <a:uFillTx/>
                <a:latin typeface="#9Slide03 Oswald" panose="00000500000000000000" pitchFamily="2" charset="0"/>
                <a:cs typeface="Times New Roman" pitchFamily="18" charset="0"/>
              </a:rPr>
              <a:t>2. Khi bóc</a:t>
            </a:r>
            <a:r>
              <a:rPr kumimoji="0" lang="en-US" sz="2400" b="1" i="0" u="none" strike="noStrike" kern="1200" cap="none" spc="0" normalizeH="0" noProof="0">
                <a:ln>
                  <a:noFill/>
                </a:ln>
                <a:solidFill>
                  <a:srgbClr val="002060"/>
                </a:solidFill>
                <a:effectLst/>
                <a:uLnTx/>
                <a:uFillTx/>
                <a:latin typeface="#9Slide03 Oswald" panose="00000500000000000000" pitchFamily="2" charset="0"/>
                <a:cs typeface="Times New Roman" pitchFamily="18" charset="0"/>
              </a:rPr>
              <a:t> vỏ ra rồi thì không có nước tèm lem, mà hột thì chỉ nhỏ bằng đầu ngón tay út. Cùi vải dày như cùi dừa nhưng không trắng bạch mà trắng ngà. Đặt lên lưỡi, cắn một miếng thì nước chan hòa, ngọt sắt, nhai thì mềm mà lại giòn, nhai khe khẽ thì chính tai mình thấy như sậm sựt.</a:t>
            </a:r>
            <a:endParaRPr kumimoji="0" lang="en-US" sz="2400" b="1" i="0" u="none" strike="noStrike" kern="1200" cap="none" spc="0" normalizeH="0" baseline="0" noProof="0" dirty="0">
              <a:ln>
                <a:noFill/>
              </a:ln>
              <a:solidFill>
                <a:srgbClr val="002060"/>
              </a:solidFill>
              <a:effectLst/>
              <a:uLnTx/>
              <a:uFillTx/>
              <a:latin typeface="#9Slide03 Oswald" panose="00000500000000000000" pitchFamily="2" charset="0"/>
              <a:cs typeface="Times New Roman" pitchFamily="18" charset="0"/>
            </a:endParaRPr>
          </a:p>
        </p:txBody>
      </p:sp>
      <p:sp>
        <p:nvSpPr>
          <p:cNvPr id="34" name="Rectangle 33">
            <a:extLst>
              <a:ext uri="{FF2B5EF4-FFF2-40B4-BE49-F238E27FC236}">
                <a16:creationId xmlns:a16="http://schemas.microsoft.com/office/drawing/2014/main" id="{D4D25ED8-6027-48C7-9DBE-198FB55CCB5F}"/>
              </a:ext>
            </a:extLst>
          </p:cNvPr>
          <p:cNvSpPr/>
          <p:nvPr/>
        </p:nvSpPr>
        <p:spPr>
          <a:xfrm>
            <a:off x="204658" y="5066399"/>
            <a:ext cx="8534619" cy="1569660"/>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kumimoji="0" lang="en-US" sz="2400" b="1" i="0" u="none" strike="noStrike" kern="1200" cap="none" spc="0" normalizeH="0" baseline="0" noProof="0">
                <a:ln>
                  <a:noFill/>
                </a:ln>
                <a:solidFill>
                  <a:srgbClr val="002060"/>
                </a:solidFill>
                <a:effectLst/>
                <a:uLnTx/>
                <a:uFillTx/>
                <a:latin typeface="#9Slide03 Oswald" panose="00000500000000000000" pitchFamily="2" charset="0"/>
                <a:cs typeface="Times New Roman" pitchFamily="18" charset="0"/>
              </a:rPr>
              <a:t>3. </a:t>
            </a:r>
            <a:r>
              <a:rPr kumimoji="0" lang="en-US" sz="2400" b="1" i="0" u="none" strike="noStrike" kern="1200" cap="none" spc="0" normalizeH="0" noProof="0">
                <a:ln>
                  <a:noFill/>
                </a:ln>
                <a:solidFill>
                  <a:srgbClr val="002060"/>
                </a:solidFill>
                <a:effectLst/>
                <a:uLnTx/>
                <a:uFillTx/>
                <a:latin typeface="#9Slide03 Oswald" panose="00000500000000000000" pitchFamily="2" charset="0"/>
                <a:cs typeface="Times New Roman" pitchFamily="18" charset="0"/>
              </a:rPr>
              <a:t>Đó là một cây sồi lớn, hai người ôm không xuể, có những cành có lẽ đã gãy từ lâu, vỏ cây nứt nẻ đầy vết sẹo. Với những cánh tay to xù xì không cân đối, với những ngón tay quều quào xòe rộng, nó như một con quái vật già nua cau có và khinh khỉnh đứng giữa đám bạch dương tươi cười.</a:t>
            </a:r>
            <a:endParaRPr kumimoji="0" lang="en-US" sz="2400" b="1" i="0" u="none" strike="noStrike" kern="1200" cap="none" spc="0" normalizeH="0" baseline="0" noProof="0" dirty="0">
              <a:ln>
                <a:noFill/>
              </a:ln>
              <a:solidFill>
                <a:srgbClr val="002060"/>
              </a:solidFill>
              <a:effectLst/>
              <a:uLnTx/>
              <a:uFillTx/>
              <a:latin typeface="#9Slide03 Oswald" panose="00000500000000000000" pitchFamily="2" charset="0"/>
              <a:cs typeface="Times New Roman" pitchFamily="18" charset="0"/>
            </a:endParaRPr>
          </a:p>
        </p:txBody>
      </p:sp>
      <p:grpSp>
        <p:nvGrpSpPr>
          <p:cNvPr id="5" name="Group 4">
            <a:extLst>
              <a:ext uri="{FF2B5EF4-FFF2-40B4-BE49-F238E27FC236}">
                <a16:creationId xmlns:a16="http://schemas.microsoft.com/office/drawing/2014/main" id="{A1CAF98B-0534-4F1D-AFD4-7A140AC3F8CC}"/>
              </a:ext>
            </a:extLst>
          </p:cNvPr>
          <p:cNvGrpSpPr/>
          <p:nvPr/>
        </p:nvGrpSpPr>
        <p:grpSpPr>
          <a:xfrm>
            <a:off x="9559433" y="5240259"/>
            <a:ext cx="2637623" cy="1221940"/>
            <a:chOff x="9526149" y="1671989"/>
            <a:chExt cx="2637623" cy="1221940"/>
          </a:xfrm>
        </p:grpSpPr>
        <p:sp>
          <p:nvSpPr>
            <p:cNvPr id="21" name="Google Shape;457;p11">
              <a:extLst>
                <a:ext uri="{FF2B5EF4-FFF2-40B4-BE49-F238E27FC236}">
                  <a16:creationId xmlns:a16="http://schemas.microsoft.com/office/drawing/2014/main" id="{D77258B1-6681-4CCD-8447-C6AE4D36F61A}"/>
                </a:ext>
              </a:extLst>
            </p:cNvPr>
            <p:cNvSpPr/>
            <p:nvPr/>
          </p:nvSpPr>
          <p:spPr>
            <a:xfrm>
              <a:off x="9526149" y="1671989"/>
              <a:ext cx="2637623" cy="1221940"/>
            </a:xfrm>
            <a:prstGeom prst="roundRect">
              <a:avLst>
                <a:gd name="adj" fmla="val 31633"/>
              </a:avLst>
            </a:prstGeom>
            <a:solidFill>
              <a:srgbClr val="FDD1A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rPr>
                <a:t> </a:t>
              </a:r>
              <a:endParaRPr kumimoji="0" sz="14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endParaRPr>
            </a:p>
          </p:txBody>
        </p:sp>
        <p:sp>
          <p:nvSpPr>
            <p:cNvPr id="36" name="Rectangle 35">
              <a:extLst>
                <a:ext uri="{FF2B5EF4-FFF2-40B4-BE49-F238E27FC236}">
                  <a16:creationId xmlns:a16="http://schemas.microsoft.com/office/drawing/2014/main" id="{710A0FC1-60CC-4A33-A75D-B6D40B7409F0}"/>
                </a:ext>
              </a:extLst>
            </p:cNvPr>
            <p:cNvSpPr/>
            <p:nvPr/>
          </p:nvSpPr>
          <p:spPr>
            <a:xfrm>
              <a:off x="9728142" y="1867461"/>
              <a:ext cx="2233636" cy="830997"/>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kumimoji="0" lang="en-US" sz="2400" b="1" i="1" u="none" strike="noStrike" kern="1200" cap="none" spc="0" normalizeH="0" baseline="0" noProof="0">
                  <a:ln>
                    <a:noFill/>
                  </a:ln>
                  <a:solidFill>
                    <a:srgbClr val="002060"/>
                  </a:solidFill>
                  <a:effectLst/>
                  <a:uLnTx/>
                  <a:uFillTx/>
                  <a:latin typeface="#9Slide03 Oswald" panose="00000500000000000000" pitchFamily="2" charset="0"/>
                  <a:cs typeface="Times New Roman" pitchFamily="18" charset="0"/>
                </a:rPr>
                <a:t>a. Tả</a:t>
              </a:r>
              <a:r>
                <a:rPr lang="en-US" sz="2400" b="1" i="1" baseline="0">
                  <a:solidFill>
                    <a:srgbClr val="002060"/>
                  </a:solidFill>
                  <a:latin typeface="#9Slide03 Oswald" panose="00000500000000000000" pitchFamily="2" charset="0"/>
                  <a:cs typeface="Times New Roman" pitchFamily="18" charset="0"/>
                </a:rPr>
                <a:t> </a:t>
              </a:r>
              <a:r>
                <a:rPr kumimoji="0" lang="en-US" sz="2400" b="1" i="1" u="none" strike="noStrike" kern="1200" cap="none" spc="0" normalizeH="0" noProof="0">
                  <a:ln>
                    <a:noFill/>
                  </a:ln>
                  <a:solidFill>
                    <a:srgbClr val="002060"/>
                  </a:solidFill>
                  <a:effectLst/>
                  <a:uLnTx/>
                  <a:uFillTx/>
                  <a:latin typeface="#9Slide03 Oswald" panose="00000500000000000000" pitchFamily="2" charset="0"/>
                  <a:cs typeface="Times New Roman" pitchFamily="18" charset="0"/>
                </a:rPr>
                <a:t>đặc điểm và hương vị của quả.</a:t>
              </a:r>
              <a:endParaRPr kumimoji="0" lang="en-US" sz="2400" b="1" i="1" u="none" strike="noStrike" kern="1200" cap="none" spc="0" normalizeH="0" baseline="0" noProof="0" dirty="0">
                <a:ln>
                  <a:noFill/>
                </a:ln>
                <a:solidFill>
                  <a:srgbClr val="002060"/>
                </a:solidFill>
                <a:effectLst/>
                <a:uLnTx/>
                <a:uFillTx/>
                <a:latin typeface="#9Slide03 Oswald" panose="00000500000000000000" pitchFamily="2" charset="0"/>
                <a:cs typeface="Times New Roman" pitchFamily="18" charset="0"/>
              </a:endParaRPr>
            </a:p>
          </p:txBody>
        </p:sp>
      </p:grpSp>
      <p:grpSp>
        <p:nvGrpSpPr>
          <p:cNvPr id="6" name="Group 5">
            <a:extLst>
              <a:ext uri="{FF2B5EF4-FFF2-40B4-BE49-F238E27FC236}">
                <a16:creationId xmlns:a16="http://schemas.microsoft.com/office/drawing/2014/main" id="{A466EA86-FF31-47B9-8823-07513F114691}"/>
              </a:ext>
            </a:extLst>
          </p:cNvPr>
          <p:cNvGrpSpPr/>
          <p:nvPr/>
        </p:nvGrpSpPr>
        <p:grpSpPr>
          <a:xfrm>
            <a:off x="9559433" y="3549027"/>
            <a:ext cx="2637623" cy="1200329"/>
            <a:chOff x="9535892" y="3495363"/>
            <a:chExt cx="2637623" cy="1200329"/>
          </a:xfrm>
        </p:grpSpPr>
        <p:sp>
          <p:nvSpPr>
            <p:cNvPr id="28" name="Google Shape;457;p11">
              <a:extLst>
                <a:ext uri="{FF2B5EF4-FFF2-40B4-BE49-F238E27FC236}">
                  <a16:creationId xmlns:a16="http://schemas.microsoft.com/office/drawing/2014/main" id="{071A82CE-869A-4B8B-AC8E-EB2B74520187}"/>
                </a:ext>
              </a:extLst>
            </p:cNvPr>
            <p:cNvSpPr/>
            <p:nvPr/>
          </p:nvSpPr>
          <p:spPr>
            <a:xfrm>
              <a:off x="9535892" y="3495363"/>
              <a:ext cx="2637623" cy="1200329"/>
            </a:xfrm>
            <a:prstGeom prst="roundRect">
              <a:avLst>
                <a:gd name="adj" fmla="val 31633"/>
              </a:avLst>
            </a:prstGeom>
            <a:solidFill>
              <a:srgbClr val="FDD1A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rPr>
                <a:t> </a:t>
              </a:r>
              <a:endParaRPr kumimoji="0" sz="14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endParaRPr>
            </a:p>
          </p:txBody>
        </p:sp>
        <p:sp>
          <p:nvSpPr>
            <p:cNvPr id="37" name="Rectangle 36">
              <a:extLst>
                <a:ext uri="{FF2B5EF4-FFF2-40B4-BE49-F238E27FC236}">
                  <a16:creationId xmlns:a16="http://schemas.microsoft.com/office/drawing/2014/main" id="{C1BE5B30-C9B2-4477-84C6-E52AF5C4893F}"/>
                </a:ext>
              </a:extLst>
            </p:cNvPr>
            <p:cNvSpPr/>
            <p:nvPr/>
          </p:nvSpPr>
          <p:spPr>
            <a:xfrm>
              <a:off x="9621475" y="3680029"/>
              <a:ext cx="2466457" cy="830997"/>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kumimoji="0" lang="en-US" sz="2400" b="1" i="1" u="none" strike="noStrike" kern="1200" cap="none" spc="0" normalizeH="0" baseline="0" noProof="0">
                  <a:ln>
                    <a:noFill/>
                  </a:ln>
                  <a:solidFill>
                    <a:srgbClr val="002060"/>
                  </a:solidFill>
                  <a:effectLst/>
                  <a:uLnTx/>
                  <a:uFillTx/>
                  <a:latin typeface="#9Slide03 Oswald" panose="00000500000000000000" pitchFamily="2" charset="0"/>
                  <a:cs typeface="Times New Roman" pitchFamily="18" charset="0"/>
                </a:rPr>
                <a:t>b. Tả</a:t>
              </a:r>
              <a:r>
                <a:rPr kumimoji="0" lang="en-US" sz="2400" b="1" i="1" u="none" strike="noStrike" kern="1200" cap="none" spc="0" normalizeH="0" noProof="0">
                  <a:ln>
                    <a:noFill/>
                  </a:ln>
                  <a:solidFill>
                    <a:srgbClr val="002060"/>
                  </a:solidFill>
                  <a:effectLst/>
                  <a:uLnTx/>
                  <a:uFillTx/>
                  <a:latin typeface="#9Slide03 Oswald" panose="00000500000000000000" pitchFamily="2" charset="0"/>
                  <a:cs typeface="Times New Roman" pitchFamily="18" charset="0"/>
                </a:rPr>
                <a:t> dáng, thân và cành cây.</a:t>
              </a:r>
              <a:endParaRPr kumimoji="0" lang="en-US" sz="2400" b="1" i="1" u="none" strike="noStrike" kern="1200" cap="none" spc="0" normalizeH="0" baseline="0" noProof="0" dirty="0">
                <a:ln>
                  <a:noFill/>
                </a:ln>
                <a:solidFill>
                  <a:srgbClr val="002060"/>
                </a:solidFill>
                <a:effectLst/>
                <a:uLnTx/>
                <a:uFillTx/>
                <a:latin typeface="#9Slide03 Oswald" panose="00000500000000000000" pitchFamily="2" charset="0"/>
                <a:cs typeface="Times New Roman" pitchFamily="18" charset="0"/>
              </a:endParaRPr>
            </a:p>
          </p:txBody>
        </p:sp>
      </p:grpSp>
      <p:grpSp>
        <p:nvGrpSpPr>
          <p:cNvPr id="7" name="Group 6">
            <a:extLst>
              <a:ext uri="{FF2B5EF4-FFF2-40B4-BE49-F238E27FC236}">
                <a16:creationId xmlns:a16="http://schemas.microsoft.com/office/drawing/2014/main" id="{1123DC85-D90D-4D62-B467-E807FBE070F3}"/>
              </a:ext>
            </a:extLst>
          </p:cNvPr>
          <p:cNvGrpSpPr/>
          <p:nvPr/>
        </p:nvGrpSpPr>
        <p:grpSpPr>
          <a:xfrm>
            <a:off x="8889369" y="1842350"/>
            <a:ext cx="2637623" cy="1221940"/>
            <a:chOff x="9543498" y="5275516"/>
            <a:chExt cx="2637623" cy="1221940"/>
          </a:xfrm>
        </p:grpSpPr>
        <p:sp>
          <p:nvSpPr>
            <p:cNvPr id="29" name="Google Shape;457;p11">
              <a:extLst>
                <a:ext uri="{FF2B5EF4-FFF2-40B4-BE49-F238E27FC236}">
                  <a16:creationId xmlns:a16="http://schemas.microsoft.com/office/drawing/2014/main" id="{963F0961-22C7-49A0-811C-AFE9D2685C6B}"/>
                </a:ext>
              </a:extLst>
            </p:cNvPr>
            <p:cNvSpPr/>
            <p:nvPr/>
          </p:nvSpPr>
          <p:spPr>
            <a:xfrm>
              <a:off x="9543498" y="5275516"/>
              <a:ext cx="2637623" cy="1221940"/>
            </a:xfrm>
            <a:prstGeom prst="roundRect">
              <a:avLst>
                <a:gd name="adj" fmla="val 31633"/>
              </a:avLst>
            </a:prstGeom>
            <a:solidFill>
              <a:srgbClr val="FDD1A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rPr>
                <a:t> </a:t>
              </a:r>
              <a:endParaRPr kumimoji="0" sz="14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endParaRPr>
            </a:p>
          </p:txBody>
        </p:sp>
        <p:sp>
          <p:nvSpPr>
            <p:cNvPr id="38" name="Rectangle 37">
              <a:extLst>
                <a:ext uri="{FF2B5EF4-FFF2-40B4-BE49-F238E27FC236}">
                  <a16:creationId xmlns:a16="http://schemas.microsoft.com/office/drawing/2014/main" id="{4EF0A5D2-843A-4699-86B5-7E9E02E31E82}"/>
                </a:ext>
              </a:extLst>
            </p:cNvPr>
            <p:cNvSpPr/>
            <p:nvPr/>
          </p:nvSpPr>
          <p:spPr>
            <a:xfrm>
              <a:off x="9626795" y="5655654"/>
              <a:ext cx="2471029" cy="461665"/>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lang="en-US" sz="2400" b="1" i="1">
                  <a:solidFill>
                    <a:srgbClr val="002060"/>
                  </a:solidFill>
                  <a:latin typeface="#9Slide03 Oswald" panose="00000500000000000000" pitchFamily="2" charset="0"/>
                  <a:cs typeface="Times New Roman" pitchFamily="18" charset="0"/>
                </a:rPr>
                <a:t>c</a:t>
              </a:r>
              <a:r>
                <a:rPr kumimoji="0" lang="en-US" sz="2400" b="1" i="1" u="none" strike="noStrike" kern="1200" cap="none" spc="0" normalizeH="0" baseline="0" noProof="0">
                  <a:ln>
                    <a:noFill/>
                  </a:ln>
                  <a:solidFill>
                    <a:srgbClr val="002060"/>
                  </a:solidFill>
                  <a:effectLst/>
                  <a:uLnTx/>
                  <a:uFillTx/>
                  <a:latin typeface="#9Slide03 Oswald" panose="00000500000000000000" pitchFamily="2" charset="0"/>
                  <a:cs typeface="Times New Roman" pitchFamily="18" charset="0"/>
                </a:rPr>
                <a:t>. Tả</a:t>
              </a:r>
              <a:r>
                <a:rPr kumimoji="0" lang="en-US" sz="2400" b="1" i="1" u="none" strike="noStrike" kern="1200" cap="none" spc="0" normalizeH="0" noProof="0">
                  <a:ln>
                    <a:noFill/>
                  </a:ln>
                  <a:solidFill>
                    <a:srgbClr val="002060"/>
                  </a:solidFill>
                  <a:effectLst/>
                  <a:uLnTx/>
                  <a:uFillTx/>
                  <a:latin typeface="#9Slide03 Oswald" panose="00000500000000000000" pitchFamily="2" charset="0"/>
                  <a:cs typeface="Times New Roman" pitchFamily="18" charset="0"/>
                </a:rPr>
                <a:t> bao quát cây.</a:t>
              </a:r>
              <a:endParaRPr kumimoji="0" lang="en-US" sz="2400" b="1" i="1" u="none" strike="noStrike" kern="1200" cap="none" spc="0" normalizeH="0" baseline="0" noProof="0" dirty="0">
                <a:ln>
                  <a:noFill/>
                </a:ln>
                <a:solidFill>
                  <a:srgbClr val="002060"/>
                </a:solidFill>
                <a:effectLst/>
                <a:uLnTx/>
                <a:uFillTx/>
                <a:latin typeface="#9Slide03 Oswald" panose="00000500000000000000" pitchFamily="2" charset="0"/>
                <a:cs typeface="Times New Roman" pitchFamily="18" charset="0"/>
              </a:endParaRPr>
            </a:p>
          </p:txBody>
        </p:sp>
      </p:grpSp>
    </p:spTree>
    <p:extLst>
      <p:ext uri="{BB962C8B-B14F-4D97-AF65-F5344CB8AC3E}">
        <p14:creationId xmlns:p14="http://schemas.microsoft.com/office/powerpoint/2010/main" val="11109572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1180DCE-943E-4897-BA5F-F1B4BD5E8212}"/>
              </a:ext>
            </a:extLst>
          </p:cNvPr>
          <p:cNvCxnSpPr/>
          <p:nvPr/>
        </p:nvCxnSpPr>
        <p:spPr>
          <a:xfrm>
            <a:off x="0" y="360881"/>
            <a:ext cx="12192000"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sp>
        <p:nvSpPr>
          <p:cNvPr id="3" name="文本框 1">
            <a:extLst>
              <a:ext uri="{FF2B5EF4-FFF2-40B4-BE49-F238E27FC236}">
                <a16:creationId xmlns:a16="http://schemas.microsoft.com/office/drawing/2014/main" id="{47D6F4C7-D57F-4580-81F0-30C23A711BA0}"/>
              </a:ext>
            </a:extLst>
          </p:cNvPr>
          <p:cNvSpPr txBox="1"/>
          <p:nvPr/>
        </p:nvSpPr>
        <p:spPr>
          <a:xfrm>
            <a:off x="5019444" y="71440"/>
            <a:ext cx="2153113" cy="510778"/>
          </a:xfrm>
          <a:prstGeom prst="roundRect">
            <a:avLst/>
          </a:prstGeom>
          <a:solidFill>
            <a:srgbClr val="257A14"/>
          </a:solidFill>
          <a:ln>
            <a:solidFill>
              <a:srgbClr val="257A14"/>
            </a:solidFill>
          </a:ln>
          <a:effectLst>
            <a:outerShdw blurRad="76200" dir="18900000" sy="23000" kx="-1200000" algn="bl" rotWithShape="0">
              <a:prstClr val="black">
                <a:alpha val="20000"/>
              </a:prstClr>
            </a:outerShdw>
          </a:effectLst>
        </p:spPr>
        <p:txBody>
          <a:bodyPr wrap="square" rtlCol="0">
            <a:spAutoFit/>
          </a:bodyPr>
          <a:lstStyle/>
          <a:p>
            <a:pPr algn="ctr"/>
            <a:r>
              <a:rPr lang="en-US" altLang="zh-CN" sz="2400" b="1" spc="600">
                <a:solidFill>
                  <a:prstClr val="white"/>
                </a:solidFill>
                <a:latin typeface="#9Slide03 Penumbra" panose="02040603050506020204" pitchFamily="18" charset="0"/>
                <a:cs typeface="+mn-ea"/>
                <a:sym typeface="+mn-lt"/>
              </a:rPr>
              <a:t>Bài tập</a:t>
            </a:r>
            <a:endParaRPr lang="zh-CN" altLang="en-US" sz="2400" b="1" spc="600">
              <a:solidFill>
                <a:prstClr val="white"/>
              </a:solidFill>
              <a:latin typeface="#9Slide03 Penumbra" panose="02040603050506020204" pitchFamily="18" charset="0"/>
              <a:cs typeface="+mn-ea"/>
              <a:sym typeface="+mn-lt"/>
            </a:endParaRPr>
          </a:p>
        </p:txBody>
      </p:sp>
      <p:sp>
        <p:nvSpPr>
          <p:cNvPr id="4" name="Rectangle 3">
            <a:extLst>
              <a:ext uri="{FF2B5EF4-FFF2-40B4-BE49-F238E27FC236}">
                <a16:creationId xmlns:a16="http://schemas.microsoft.com/office/drawing/2014/main" id="{FD4B9A26-3874-4932-91EC-92E2A5CF9E55}"/>
              </a:ext>
            </a:extLst>
          </p:cNvPr>
          <p:cNvSpPr/>
          <p:nvPr/>
        </p:nvSpPr>
        <p:spPr>
          <a:xfrm>
            <a:off x="184785" y="431042"/>
            <a:ext cx="11822431" cy="1006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sz="2800">
                <a:solidFill>
                  <a:srgbClr val="257A14"/>
                </a:solidFill>
                <a:latin typeface="#9Slide03 SFU Grenoble" pitchFamily="2" charset="0"/>
                <a:cs typeface="Times New Roman" pitchFamily="18" charset="0"/>
              </a:rPr>
              <a:t>Nối đoạn văn ở cột A với nội dung miêu tả tương ứng ở cột B cho thích hợp.</a:t>
            </a:r>
          </a:p>
        </p:txBody>
      </p:sp>
      <p:sp>
        <p:nvSpPr>
          <p:cNvPr id="14" name="Google Shape;460;p11">
            <a:extLst>
              <a:ext uri="{FF2B5EF4-FFF2-40B4-BE49-F238E27FC236}">
                <a16:creationId xmlns:a16="http://schemas.microsoft.com/office/drawing/2014/main" id="{5D84C183-2E25-4A59-8279-5F7034459C8B}"/>
              </a:ext>
            </a:extLst>
          </p:cNvPr>
          <p:cNvSpPr/>
          <p:nvPr/>
        </p:nvSpPr>
        <p:spPr>
          <a:xfrm>
            <a:off x="0" y="1675643"/>
            <a:ext cx="8900945" cy="1569654"/>
          </a:xfrm>
          <a:prstGeom prst="roundRect">
            <a:avLst>
              <a:gd name="adj" fmla="val 30386"/>
            </a:avLst>
          </a:prstGeom>
          <a:solidFill>
            <a:srgbClr val="A3E7D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rPr>
              <a:t> </a:t>
            </a:r>
            <a:endParaRPr kumimoji="0" sz="14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endParaRPr>
          </a:p>
        </p:txBody>
      </p:sp>
      <p:sp>
        <p:nvSpPr>
          <p:cNvPr id="16" name="Rectangle 15">
            <a:extLst>
              <a:ext uri="{FF2B5EF4-FFF2-40B4-BE49-F238E27FC236}">
                <a16:creationId xmlns:a16="http://schemas.microsoft.com/office/drawing/2014/main" id="{00C58ABF-FB01-4A11-86BF-5813BED9042C}"/>
              </a:ext>
            </a:extLst>
          </p:cNvPr>
          <p:cNvSpPr/>
          <p:nvPr/>
        </p:nvSpPr>
        <p:spPr>
          <a:xfrm>
            <a:off x="4046683" y="1112680"/>
            <a:ext cx="807576" cy="564450"/>
          </a:xfrm>
          <a:prstGeom prst="rect">
            <a:avLst/>
          </a:prstGeom>
        </p:spPr>
        <p:txBody>
          <a:bodyPr wrap="square">
            <a:spAutoFit/>
          </a:bodyPr>
          <a:lstStyle/>
          <a:p>
            <a:pPr marL="0" marR="0" lvl="0" indent="0" algn="ctr" defTabSz="914400" rtl="0" eaLnBrk="1" fontAlgn="auto" latinLnBrk="0" hangingPunct="1">
              <a:lnSpc>
                <a:spcPct val="125000"/>
              </a:lnSpc>
              <a:spcBef>
                <a:spcPts val="600"/>
              </a:spcBef>
              <a:spcAft>
                <a:spcPts val="600"/>
              </a:spcAft>
              <a:buClrTx/>
              <a:buSzTx/>
              <a:buFontTx/>
              <a:buNone/>
              <a:tabLst/>
              <a:defRPr/>
            </a:pPr>
            <a:r>
              <a:rPr kumimoji="0" lang="en-US" sz="2800" b="1" i="0" u="none" strike="noStrike" kern="1200" cap="none" spc="0" normalizeH="0" baseline="0" noProof="0">
                <a:ln>
                  <a:noFill/>
                </a:ln>
                <a:solidFill>
                  <a:srgbClr val="002060"/>
                </a:solidFill>
                <a:effectLst/>
                <a:uLnTx/>
                <a:uFillTx/>
                <a:ea typeface="+mn-ea"/>
                <a:cs typeface="Times New Roman" pitchFamily="18" charset="0"/>
              </a:rPr>
              <a:t>A</a:t>
            </a:r>
            <a:endParaRPr kumimoji="0" lang="en-US" sz="2800" b="1" i="0" u="none" strike="noStrike" kern="1200" cap="none" spc="0" normalizeH="0" baseline="0" noProof="0" dirty="0">
              <a:ln>
                <a:noFill/>
              </a:ln>
              <a:solidFill>
                <a:srgbClr val="002060"/>
              </a:solidFill>
              <a:effectLst/>
              <a:uLnTx/>
              <a:uFillTx/>
              <a:ea typeface="+mn-ea"/>
              <a:cs typeface="Times New Roman" pitchFamily="18" charset="0"/>
            </a:endParaRPr>
          </a:p>
        </p:txBody>
      </p:sp>
      <p:sp>
        <p:nvSpPr>
          <p:cNvPr id="22" name="Rectangle 21">
            <a:extLst>
              <a:ext uri="{FF2B5EF4-FFF2-40B4-BE49-F238E27FC236}">
                <a16:creationId xmlns:a16="http://schemas.microsoft.com/office/drawing/2014/main" id="{A4B6FE94-16E8-48E2-AC0A-36D69A450CB5}"/>
              </a:ext>
            </a:extLst>
          </p:cNvPr>
          <p:cNvSpPr/>
          <p:nvPr/>
        </p:nvSpPr>
        <p:spPr>
          <a:xfrm>
            <a:off x="10450916" y="1112680"/>
            <a:ext cx="807576" cy="564450"/>
          </a:xfrm>
          <a:prstGeom prst="rect">
            <a:avLst/>
          </a:prstGeom>
        </p:spPr>
        <p:txBody>
          <a:bodyPr wrap="square">
            <a:spAutoFit/>
          </a:bodyPr>
          <a:lstStyle/>
          <a:p>
            <a:pPr marL="0" marR="0" lvl="0" indent="0" algn="ctr" defTabSz="914400" rtl="0" eaLnBrk="1" fontAlgn="auto" latinLnBrk="0" hangingPunct="1">
              <a:lnSpc>
                <a:spcPct val="125000"/>
              </a:lnSpc>
              <a:spcBef>
                <a:spcPts val="600"/>
              </a:spcBef>
              <a:spcAft>
                <a:spcPts val="600"/>
              </a:spcAft>
              <a:buClrTx/>
              <a:buSzTx/>
              <a:buFontTx/>
              <a:buNone/>
              <a:tabLst/>
              <a:defRPr/>
            </a:pPr>
            <a:r>
              <a:rPr kumimoji="0" lang="en-US" sz="2800" b="1" i="0" u="none" strike="noStrike" kern="1200" cap="none" spc="0" normalizeH="0" baseline="0" noProof="0">
                <a:ln>
                  <a:noFill/>
                </a:ln>
                <a:solidFill>
                  <a:srgbClr val="002060"/>
                </a:solidFill>
                <a:effectLst/>
                <a:uLnTx/>
                <a:uFillTx/>
                <a:ea typeface="+mn-ea"/>
                <a:cs typeface="Times New Roman" pitchFamily="18" charset="0"/>
              </a:rPr>
              <a:t>B</a:t>
            </a:r>
            <a:endParaRPr kumimoji="0" lang="en-US" sz="2800" b="1" i="0" u="none" strike="noStrike" kern="1200" cap="none" spc="0" normalizeH="0" baseline="0" noProof="0" dirty="0">
              <a:ln>
                <a:noFill/>
              </a:ln>
              <a:solidFill>
                <a:srgbClr val="002060"/>
              </a:solidFill>
              <a:effectLst/>
              <a:uLnTx/>
              <a:uFillTx/>
              <a:ea typeface="+mn-ea"/>
              <a:cs typeface="Times New Roman" pitchFamily="18" charset="0"/>
            </a:endParaRPr>
          </a:p>
        </p:txBody>
      </p:sp>
      <p:sp>
        <p:nvSpPr>
          <p:cNvPr id="23" name="Google Shape;460;p11">
            <a:extLst>
              <a:ext uri="{FF2B5EF4-FFF2-40B4-BE49-F238E27FC236}">
                <a16:creationId xmlns:a16="http://schemas.microsoft.com/office/drawing/2014/main" id="{F7281AEE-B6FB-49D8-AE46-E6CBB331BE5E}"/>
              </a:ext>
            </a:extLst>
          </p:cNvPr>
          <p:cNvSpPr/>
          <p:nvPr/>
        </p:nvSpPr>
        <p:spPr>
          <a:xfrm>
            <a:off x="414" y="3364364"/>
            <a:ext cx="8900518" cy="1569654"/>
          </a:xfrm>
          <a:prstGeom prst="roundRect">
            <a:avLst>
              <a:gd name="adj" fmla="val 30386"/>
            </a:avLst>
          </a:prstGeom>
          <a:solidFill>
            <a:srgbClr val="A3E7D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SzPts val="1000"/>
            </a:pPr>
            <a:r>
              <a:rPr lang="en-US" sz="1000">
                <a:solidFill>
                  <a:srgbClr val="002060"/>
                </a:solidFill>
                <a:latin typeface="#9Slide03 BoosterNextFYBlack" panose="02000A03000000020004" pitchFamily="2" charset="0"/>
              </a:rPr>
              <a:t> </a:t>
            </a:r>
            <a:endParaRPr sz="1000">
              <a:solidFill>
                <a:srgbClr val="002060"/>
              </a:solidFill>
              <a:latin typeface="#9Slide03 BoosterNextFYBlack" panose="02000A03000000020004" pitchFamily="2" charset="0"/>
            </a:endParaRPr>
          </a:p>
        </p:txBody>
      </p:sp>
      <p:sp>
        <p:nvSpPr>
          <p:cNvPr id="24" name="Google Shape;460;p11">
            <a:extLst>
              <a:ext uri="{FF2B5EF4-FFF2-40B4-BE49-F238E27FC236}">
                <a16:creationId xmlns:a16="http://schemas.microsoft.com/office/drawing/2014/main" id="{3A2B6849-DE12-4AC3-8186-54019E4D0B73}"/>
              </a:ext>
            </a:extLst>
          </p:cNvPr>
          <p:cNvSpPr/>
          <p:nvPr/>
        </p:nvSpPr>
        <p:spPr>
          <a:xfrm>
            <a:off x="414" y="5049436"/>
            <a:ext cx="8900518" cy="1603587"/>
          </a:xfrm>
          <a:prstGeom prst="roundRect">
            <a:avLst>
              <a:gd name="adj" fmla="val 30386"/>
            </a:avLst>
          </a:prstGeom>
          <a:solidFill>
            <a:srgbClr val="A3E7D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rPr>
              <a:t> </a:t>
            </a:r>
            <a:endParaRPr kumimoji="0" sz="14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endParaRPr>
          </a:p>
        </p:txBody>
      </p:sp>
      <p:sp>
        <p:nvSpPr>
          <p:cNvPr id="30" name="Rectangle 29">
            <a:extLst>
              <a:ext uri="{FF2B5EF4-FFF2-40B4-BE49-F238E27FC236}">
                <a16:creationId xmlns:a16="http://schemas.microsoft.com/office/drawing/2014/main" id="{2BE34FF0-39BD-4F6C-92D1-1A3A2F663E3E}"/>
              </a:ext>
            </a:extLst>
          </p:cNvPr>
          <p:cNvSpPr/>
          <p:nvPr/>
        </p:nvSpPr>
        <p:spPr>
          <a:xfrm>
            <a:off x="176611" y="1863961"/>
            <a:ext cx="8547722" cy="1200329"/>
          </a:xfrm>
          <a:prstGeom prst="rect">
            <a:avLst/>
          </a:prstGeom>
        </p:spPr>
        <p:txBody>
          <a:bodyPr wrap="square">
            <a:spAutoFit/>
          </a:bodyPr>
          <a:lstStyle/>
          <a:p>
            <a:pPr lvl="0" algn="just">
              <a:spcBef>
                <a:spcPts val="600"/>
              </a:spcBef>
              <a:spcAft>
                <a:spcPts val="600"/>
              </a:spcAft>
              <a:defRPr/>
            </a:pPr>
            <a:r>
              <a:rPr lang="en-US" sz="2400" b="1" dirty="0">
                <a:solidFill>
                  <a:srgbClr val="002060"/>
                </a:solidFill>
                <a:latin typeface="#9Slide03 Oswald" panose="00000500000000000000" pitchFamily="2" charset="0"/>
                <a:cs typeface="Times New Roman" pitchFamily="18" charset="0"/>
              </a:rPr>
              <a:t>1. </a:t>
            </a:r>
            <a:r>
              <a:rPr lang="en-US" sz="2400" b="1" dirty="0" err="1">
                <a:solidFill>
                  <a:srgbClr val="002060"/>
                </a:solidFill>
                <a:latin typeface="#9Slide03 Oswald" panose="00000500000000000000" pitchFamily="2" charset="0"/>
                <a:cs typeface="Times New Roman" pitchFamily="18" charset="0"/>
              </a:rPr>
              <a:t>Cây</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mai</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cao</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trên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hai</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mét</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dáng</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thanh</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thân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thẳng</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như</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thân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trúc</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Tán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tròn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tự</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nhiên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xòe</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rộng</a:t>
            </a:r>
            <a:r>
              <a:rPr lang="en-US" sz="2400" b="1" dirty="0">
                <a:solidFill>
                  <a:srgbClr val="002060"/>
                </a:solidFill>
                <a:latin typeface="#9Slide03 Oswald" panose="00000500000000000000" pitchFamily="2" charset="0"/>
                <a:cs typeface="Times New Roman" pitchFamily="18" charset="0"/>
              </a:rPr>
              <a:t> ở </a:t>
            </a:r>
            <a:r>
              <a:rPr lang="en-US" sz="2400" b="1" dirty="0" err="1">
                <a:solidFill>
                  <a:srgbClr val="002060"/>
                </a:solidFill>
                <a:latin typeface="#9Slide03 Oswald" panose="00000500000000000000" pitchFamily="2" charset="0"/>
                <a:cs typeface="Times New Roman" pitchFamily="18" charset="0"/>
              </a:rPr>
              <a:t>phần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gốc</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thu</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dần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thành</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một</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điểm</a:t>
            </a:r>
            <a:r>
              <a:rPr lang="en-US" sz="2400" b="1" dirty="0">
                <a:solidFill>
                  <a:srgbClr val="002060"/>
                </a:solidFill>
                <a:latin typeface="#9Slide03 Oswald" panose="00000500000000000000" pitchFamily="2" charset="0"/>
                <a:cs typeface="Times New Roman" pitchFamily="18" charset="0"/>
              </a:rPr>
              <a:t> ở </a:t>
            </a:r>
            <a:r>
              <a:rPr lang="en-US" sz="2400" b="1" dirty="0" err="1">
                <a:solidFill>
                  <a:srgbClr val="002060"/>
                </a:solidFill>
                <a:latin typeface="#9Slide03 Oswald" panose="00000500000000000000" pitchFamily="2" charset="0"/>
                <a:cs typeface="Times New Roman" pitchFamily="18" charset="0"/>
              </a:rPr>
              <a:t>đỉnh</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ngọn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Gốc</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lớn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bằng</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bắp</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tay</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cành</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vươn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đều</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nhánh</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nào</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cũng</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rắn</a:t>
            </a:r>
            <a:r>
              <a:rPr lang="en-US" sz="2400" b="1" dirty="0">
                <a:solidFill>
                  <a:srgbClr val="002060"/>
                </a:solidFill>
                <a:latin typeface="#9Slide03 Oswald" panose="00000500000000000000" pitchFamily="2" charset="0"/>
                <a:cs typeface="Times New Roman" pitchFamily="18" charset="0"/>
              </a:rPr>
              <a:t> </a:t>
            </a:r>
            <a:r>
              <a:rPr lang="en-US" sz="2400" b="1" dirty="0" err="1">
                <a:solidFill>
                  <a:srgbClr val="002060"/>
                </a:solidFill>
                <a:latin typeface="#9Slide03 Oswald" panose="00000500000000000000" pitchFamily="2" charset="0"/>
                <a:cs typeface="Times New Roman" pitchFamily="18" charset="0"/>
              </a:rPr>
              <a:t>chắc</a:t>
            </a:r>
            <a:r>
              <a:rPr lang="en-US" sz="2400" b="1" dirty="0">
                <a:solidFill>
                  <a:srgbClr val="002060"/>
                </a:solidFill>
                <a:latin typeface="#9Slide03 Oswald" panose="00000500000000000000" pitchFamily="2" charset="0"/>
                <a:cs typeface="Times New Roman" pitchFamily="18" charset="0"/>
              </a:rPr>
              <a:t>.</a:t>
            </a:r>
          </a:p>
        </p:txBody>
      </p:sp>
      <p:sp>
        <p:nvSpPr>
          <p:cNvPr id="31" name="Rectangle 30">
            <a:extLst>
              <a:ext uri="{FF2B5EF4-FFF2-40B4-BE49-F238E27FC236}">
                <a16:creationId xmlns:a16="http://schemas.microsoft.com/office/drawing/2014/main" id="{1E3B5662-01B3-43B8-8C21-FD1ADF9A0A15}"/>
              </a:ext>
            </a:extLst>
          </p:cNvPr>
          <p:cNvSpPr/>
          <p:nvPr/>
        </p:nvSpPr>
        <p:spPr>
          <a:xfrm>
            <a:off x="195257" y="3364361"/>
            <a:ext cx="8542679" cy="1569660"/>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kumimoji="0" lang="en-US" sz="2400" b="1" i="0" u="none" strike="noStrike" kern="1200" cap="none" spc="0" normalizeH="0" baseline="0" noProof="0">
                <a:ln>
                  <a:noFill/>
                </a:ln>
                <a:solidFill>
                  <a:srgbClr val="002060"/>
                </a:solidFill>
                <a:effectLst/>
                <a:uLnTx/>
                <a:uFillTx/>
                <a:latin typeface="#9Slide03 Oswald" panose="00000500000000000000" pitchFamily="2" charset="0"/>
                <a:cs typeface="Times New Roman" pitchFamily="18" charset="0"/>
              </a:rPr>
              <a:t>2. Khi bóc</a:t>
            </a:r>
            <a:r>
              <a:rPr kumimoji="0" lang="en-US" sz="2400" b="1" i="0" u="none" strike="noStrike" kern="1200" cap="none" spc="0" normalizeH="0" noProof="0">
                <a:ln>
                  <a:noFill/>
                </a:ln>
                <a:solidFill>
                  <a:srgbClr val="002060"/>
                </a:solidFill>
                <a:effectLst/>
                <a:uLnTx/>
                <a:uFillTx/>
                <a:latin typeface="#9Slide03 Oswald" panose="00000500000000000000" pitchFamily="2" charset="0"/>
                <a:cs typeface="Times New Roman" pitchFamily="18" charset="0"/>
              </a:rPr>
              <a:t> vỏ ra rồi thì không có nước tèm lem, mà hột thì chỉ nhỏ bằng đầu ngón tay út. Cùi vải dày như cùi dừa nhưng không trắng bạch mà trắng ngà. Đặt lên lưỡi, cắn một miếng thì nước chan hòa, ngọt sắt, nhai thì mềm mà lại giòn, nhai khe khẽ thì chính tai mình thấy như sậm sựt.</a:t>
            </a:r>
            <a:endParaRPr kumimoji="0" lang="en-US" sz="2400" b="1" i="0" u="none" strike="noStrike" kern="1200" cap="none" spc="0" normalizeH="0" baseline="0" noProof="0" dirty="0">
              <a:ln>
                <a:noFill/>
              </a:ln>
              <a:solidFill>
                <a:srgbClr val="002060"/>
              </a:solidFill>
              <a:effectLst/>
              <a:uLnTx/>
              <a:uFillTx/>
              <a:latin typeface="#9Slide03 Oswald" panose="00000500000000000000" pitchFamily="2" charset="0"/>
              <a:cs typeface="Times New Roman" pitchFamily="18" charset="0"/>
            </a:endParaRPr>
          </a:p>
        </p:txBody>
      </p:sp>
      <p:sp>
        <p:nvSpPr>
          <p:cNvPr id="34" name="Rectangle 33">
            <a:extLst>
              <a:ext uri="{FF2B5EF4-FFF2-40B4-BE49-F238E27FC236}">
                <a16:creationId xmlns:a16="http://schemas.microsoft.com/office/drawing/2014/main" id="{D4D25ED8-6027-48C7-9DBE-198FB55CCB5F}"/>
              </a:ext>
            </a:extLst>
          </p:cNvPr>
          <p:cNvSpPr/>
          <p:nvPr/>
        </p:nvSpPr>
        <p:spPr>
          <a:xfrm>
            <a:off x="204658" y="5066399"/>
            <a:ext cx="8534619" cy="1569660"/>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kumimoji="0" lang="en-US" sz="2400" b="1" i="0" u="none" strike="noStrike" kern="1200" cap="none" spc="0" normalizeH="0" baseline="0" noProof="0">
                <a:ln>
                  <a:noFill/>
                </a:ln>
                <a:solidFill>
                  <a:srgbClr val="002060"/>
                </a:solidFill>
                <a:effectLst/>
                <a:uLnTx/>
                <a:uFillTx/>
                <a:latin typeface="#9Slide03 Oswald" panose="00000500000000000000" pitchFamily="2" charset="0"/>
                <a:cs typeface="Times New Roman" pitchFamily="18" charset="0"/>
              </a:rPr>
              <a:t>3. </a:t>
            </a:r>
            <a:r>
              <a:rPr kumimoji="0" lang="en-US" sz="2400" b="1" i="0" u="none" strike="noStrike" kern="1200" cap="none" spc="0" normalizeH="0" noProof="0">
                <a:ln>
                  <a:noFill/>
                </a:ln>
                <a:solidFill>
                  <a:srgbClr val="002060"/>
                </a:solidFill>
                <a:effectLst/>
                <a:uLnTx/>
                <a:uFillTx/>
                <a:latin typeface="#9Slide03 Oswald" panose="00000500000000000000" pitchFamily="2" charset="0"/>
                <a:cs typeface="Times New Roman" pitchFamily="18" charset="0"/>
              </a:rPr>
              <a:t>Đó là một cây sồi lớn, hai người ôm không xuể, có những cành có lẽ đã gãy từ lâu, vỏ cây nứt nẻ đầy vết sẹo. Với những cánh tay to xù xì không cân đối, với những ngón tay quều quào xòe rộng, nó như một con quái vật già nua cau có và khinh khỉnh đứng giữa đám bạch dương tươi cười.</a:t>
            </a:r>
            <a:endParaRPr kumimoji="0" lang="en-US" sz="2400" b="1" i="0" u="none" strike="noStrike" kern="1200" cap="none" spc="0" normalizeH="0" baseline="0" noProof="0" dirty="0">
              <a:ln>
                <a:noFill/>
              </a:ln>
              <a:solidFill>
                <a:srgbClr val="002060"/>
              </a:solidFill>
              <a:effectLst/>
              <a:uLnTx/>
              <a:uFillTx/>
              <a:latin typeface="#9Slide03 Oswald" panose="00000500000000000000" pitchFamily="2" charset="0"/>
              <a:cs typeface="Times New Roman" pitchFamily="18" charset="0"/>
            </a:endParaRPr>
          </a:p>
        </p:txBody>
      </p:sp>
      <p:grpSp>
        <p:nvGrpSpPr>
          <p:cNvPr id="5" name="Group 4">
            <a:extLst>
              <a:ext uri="{FF2B5EF4-FFF2-40B4-BE49-F238E27FC236}">
                <a16:creationId xmlns:a16="http://schemas.microsoft.com/office/drawing/2014/main" id="{A1CAF98B-0534-4F1D-AFD4-7A140AC3F8CC}"/>
              </a:ext>
            </a:extLst>
          </p:cNvPr>
          <p:cNvGrpSpPr/>
          <p:nvPr/>
        </p:nvGrpSpPr>
        <p:grpSpPr>
          <a:xfrm>
            <a:off x="8900932" y="3538221"/>
            <a:ext cx="2637623" cy="1221940"/>
            <a:chOff x="9526149" y="1671989"/>
            <a:chExt cx="2637623" cy="1221940"/>
          </a:xfrm>
        </p:grpSpPr>
        <p:sp>
          <p:nvSpPr>
            <p:cNvPr id="21" name="Google Shape;457;p11">
              <a:extLst>
                <a:ext uri="{FF2B5EF4-FFF2-40B4-BE49-F238E27FC236}">
                  <a16:creationId xmlns:a16="http://schemas.microsoft.com/office/drawing/2014/main" id="{D77258B1-6681-4CCD-8447-C6AE4D36F61A}"/>
                </a:ext>
              </a:extLst>
            </p:cNvPr>
            <p:cNvSpPr/>
            <p:nvPr/>
          </p:nvSpPr>
          <p:spPr>
            <a:xfrm>
              <a:off x="9526149" y="1671989"/>
              <a:ext cx="2637623" cy="1221940"/>
            </a:xfrm>
            <a:prstGeom prst="roundRect">
              <a:avLst>
                <a:gd name="adj" fmla="val 31633"/>
              </a:avLst>
            </a:prstGeom>
            <a:solidFill>
              <a:srgbClr val="FDD1A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rPr>
                <a:t> </a:t>
              </a:r>
              <a:endParaRPr kumimoji="0" sz="14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endParaRPr>
            </a:p>
          </p:txBody>
        </p:sp>
        <p:sp>
          <p:nvSpPr>
            <p:cNvPr id="36" name="Rectangle 35">
              <a:extLst>
                <a:ext uri="{FF2B5EF4-FFF2-40B4-BE49-F238E27FC236}">
                  <a16:creationId xmlns:a16="http://schemas.microsoft.com/office/drawing/2014/main" id="{710A0FC1-60CC-4A33-A75D-B6D40B7409F0}"/>
                </a:ext>
              </a:extLst>
            </p:cNvPr>
            <p:cNvSpPr/>
            <p:nvPr/>
          </p:nvSpPr>
          <p:spPr>
            <a:xfrm>
              <a:off x="9728142" y="1867461"/>
              <a:ext cx="2233636" cy="830997"/>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kumimoji="0" lang="en-US" sz="2400" b="1" i="1" u="none" strike="noStrike" kern="1200" cap="none" spc="0" normalizeH="0" baseline="0" noProof="0">
                  <a:ln>
                    <a:noFill/>
                  </a:ln>
                  <a:solidFill>
                    <a:srgbClr val="002060"/>
                  </a:solidFill>
                  <a:effectLst/>
                  <a:uLnTx/>
                  <a:uFillTx/>
                  <a:latin typeface="#9Slide03 Oswald" panose="00000500000000000000" pitchFamily="2" charset="0"/>
                  <a:cs typeface="Times New Roman" pitchFamily="18" charset="0"/>
                </a:rPr>
                <a:t>a. Tả</a:t>
              </a:r>
              <a:r>
                <a:rPr lang="en-US" sz="2400" b="1" i="1" baseline="0">
                  <a:solidFill>
                    <a:srgbClr val="002060"/>
                  </a:solidFill>
                  <a:latin typeface="#9Slide03 Oswald" panose="00000500000000000000" pitchFamily="2" charset="0"/>
                  <a:cs typeface="Times New Roman" pitchFamily="18" charset="0"/>
                </a:rPr>
                <a:t> </a:t>
              </a:r>
              <a:r>
                <a:rPr kumimoji="0" lang="en-US" sz="2400" b="1" i="1" u="none" strike="noStrike" kern="1200" cap="none" spc="0" normalizeH="0" noProof="0">
                  <a:ln>
                    <a:noFill/>
                  </a:ln>
                  <a:solidFill>
                    <a:srgbClr val="002060"/>
                  </a:solidFill>
                  <a:effectLst/>
                  <a:uLnTx/>
                  <a:uFillTx/>
                  <a:latin typeface="#9Slide03 Oswald" panose="00000500000000000000" pitchFamily="2" charset="0"/>
                  <a:cs typeface="Times New Roman" pitchFamily="18" charset="0"/>
                </a:rPr>
                <a:t>đặc điểm và hương vị của quả.</a:t>
              </a:r>
              <a:endParaRPr kumimoji="0" lang="en-US" sz="2400" b="1" i="1" u="none" strike="noStrike" kern="1200" cap="none" spc="0" normalizeH="0" baseline="0" noProof="0" dirty="0">
                <a:ln>
                  <a:noFill/>
                </a:ln>
                <a:solidFill>
                  <a:srgbClr val="002060"/>
                </a:solidFill>
                <a:effectLst/>
                <a:uLnTx/>
                <a:uFillTx/>
                <a:latin typeface="#9Slide03 Oswald" panose="00000500000000000000" pitchFamily="2" charset="0"/>
                <a:cs typeface="Times New Roman" pitchFamily="18" charset="0"/>
              </a:endParaRPr>
            </a:p>
          </p:txBody>
        </p:sp>
      </p:grpSp>
      <p:grpSp>
        <p:nvGrpSpPr>
          <p:cNvPr id="6" name="Group 5">
            <a:extLst>
              <a:ext uri="{FF2B5EF4-FFF2-40B4-BE49-F238E27FC236}">
                <a16:creationId xmlns:a16="http://schemas.microsoft.com/office/drawing/2014/main" id="{A466EA86-FF31-47B9-8823-07513F114691}"/>
              </a:ext>
            </a:extLst>
          </p:cNvPr>
          <p:cNvGrpSpPr/>
          <p:nvPr/>
        </p:nvGrpSpPr>
        <p:grpSpPr>
          <a:xfrm>
            <a:off x="9554377" y="5251065"/>
            <a:ext cx="2637623" cy="1200329"/>
            <a:chOff x="9535892" y="3495363"/>
            <a:chExt cx="2637623" cy="1200329"/>
          </a:xfrm>
        </p:grpSpPr>
        <p:sp>
          <p:nvSpPr>
            <p:cNvPr id="28" name="Google Shape;457;p11">
              <a:extLst>
                <a:ext uri="{FF2B5EF4-FFF2-40B4-BE49-F238E27FC236}">
                  <a16:creationId xmlns:a16="http://schemas.microsoft.com/office/drawing/2014/main" id="{071A82CE-869A-4B8B-AC8E-EB2B74520187}"/>
                </a:ext>
              </a:extLst>
            </p:cNvPr>
            <p:cNvSpPr/>
            <p:nvPr/>
          </p:nvSpPr>
          <p:spPr>
            <a:xfrm>
              <a:off x="9535892" y="3495363"/>
              <a:ext cx="2637623" cy="1200329"/>
            </a:xfrm>
            <a:prstGeom prst="roundRect">
              <a:avLst>
                <a:gd name="adj" fmla="val 31633"/>
              </a:avLst>
            </a:prstGeom>
            <a:solidFill>
              <a:srgbClr val="FDD1A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rPr>
                <a:t> </a:t>
              </a:r>
              <a:endParaRPr kumimoji="0" sz="14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endParaRPr>
            </a:p>
          </p:txBody>
        </p:sp>
        <p:sp>
          <p:nvSpPr>
            <p:cNvPr id="37" name="Rectangle 36">
              <a:extLst>
                <a:ext uri="{FF2B5EF4-FFF2-40B4-BE49-F238E27FC236}">
                  <a16:creationId xmlns:a16="http://schemas.microsoft.com/office/drawing/2014/main" id="{C1BE5B30-C9B2-4477-84C6-E52AF5C4893F}"/>
                </a:ext>
              </a:extLst>
            </p:cNvPr>
            <p:cNvSpPr/>
            <p:nvPr/>
          </p:nvSpPr>
          <p:spPr>
            <a:xfrm>
              <a:off x="9621475" y="3680029"/>
              <a:ext cx="2466457" cy="830997"/>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kumimoji="0" lang="en-US" sz="2400" b="1" i="1" u="none" strike="noStrike" kern="1200" cap="none" spc="0" normalizeH="0" baseline="0" noProof="0">
                  <a:ln>
                    <a:noFill/>
                  </a:ln>
                  <a:solidFill>
                    <a:srgbClr val="002060"/>
                  </a:solidFill>
                  <a:effectLst/>
                  <a:uLnTx/>
                  <a:uFillTx/>
                  <a:latin typeface="#9Slide03 Oswald" panose="00000500000000000000" pitchFamily="2" charset="0"/>
                  <a:cs typeface="Times New Roman" pitchFamily="18" charset="0"/>
                </a:rPr>
                <a:t>b. Tả</a:t>
              </a:r>
              <a:r>
                <a:rPr kumimoji="0" lang="en-US" sz="2400" b="1" i="1" u="none" strike="noStrike" kern="1200" cap="none" spc="0" normalizeH="0" noProof="0">
                  <a:ln>
                    <a:noFill/>
                  </a:ln>
                  <a:solidFill>
                    <a:srgbClr val="002060"/>
                  </a:solidFill>
                  <a:effectLst/>
                  <a:uLnTx/>
                  <a:uFillTx/>
                  <a:latin typeface="#9Slide03 Oswald" panose="00000500000000000000" pitchFamily="2" charset="0"/>
                  <a:cs typeface="Times New Roman" pitchFamily="18" charset="0"/>
                </a:rPr>
                <a:t> dáng, thân và cành cây.</a:t>
              </a:r>
              <a:endParaRPr kumimoji="0" lang="en-US" sz="2400" b="1" i="1" u="none" strike="noStrike" kern="1200" cap="none" spc="0" normalizeH="0" baseline="0" noProof="0" dirty="0">
                <a:ln>
                  <a:noFill/>
                </a:ln>
                <a:solidFill>
                  <a:srgbClr val="002060"/>
                </a:solidFill>
                <a:effectLst/>
                <a:uLnTx/>
                <a:uFillTx/>
                <a:latin typeface="#9Slide03 Oswald" panose="00000500000000000000" pitchFamily="2" charset="0"/>
                <a:cs typeface="Times New Roman" pitchFamily="18" charset="0"/>
              </a:endParaRPr>
            </a:p>
          </p:txBody>
        </p:sp>
      </p:grpSp>
      <p:grpSp>
        <p:nvGrpSpPr>
          <p:cNvPr id="7" name="Group 6">
            <a:extLst>
              <a:ext uri="{FF2B5EF4-FFF2-40B4-BE49-F238E27FC236}">
                <a16:creationId xmlns:a16="http://schemas.microsoft.com/office/drawing/2014/main" id="{1123DC85-D90D-4D62-B467-E807FBE070F3}"/>
              </a:ext>
            </a:extLst>
          </p:cNvPr>
          <p:cNvGrpSpPr/>
          <p:nvPr/>
        </p:nvGrpSpPr>
        <p:grpSpPr>
          <a:xfrm>
            <a:off x="8889369" y="1842350"/>
            <a:ext cx="2637623" cy="1221940"/>
            <a:chOff x="9543498" y="5275516"/>
            <a:chExt cx="2637623" cy="1221940"/>
          </a:xfrm>
        </p:grpSpPr>
        <p:sp>
          <p:nvSpPr>
            <p:cNvPr id="29" name="Google Shape;457;p11">
              <a:extLst>
                <a:ext uri="{FF2B5EF4-FFF2-40B4-BE49-F238E27FC236}">
                  <a16:creationId xmlns:a16="http://schemas.microsoft.com/office/drawing/2014/main" id="{963F0961-22C7-49A0-811C-AFE9D2685C6B}"/>
                </a:ext>
              </a:extLst>
            </p:cNvPr>
            <p:cNvSpPr/>
            <p:nvPr/>
          </p:nvSpPr>
          <p:spPr>
            <a:xfrm>
              <a:off x="9543498" y="5275516"/>
              <a:ext cx="2637623" cy="1221940"/>
            </a:xfrm>
            <a:prstGeom prst="roundRect">
              <a:avLst>
                <a:gd name="adj" fmla="val 31633"/>
              </a:avLst>
            </a:prstGeom>
            <a:solidFill>
              <a:srgbClr val="FDD1A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rPr>
                <a:t> </a:t>
              </a:r>
              <a:endParaRPr kumimoji="0" sz="1400" b="0" i="0" u="none" strike="noStrike" kern="1200" cap="none" spc="0" normalizeH="0" baseline="0" noProof="0">
                <a:ln>
                  <a:noFill/>
                </a:ln>
                <a:solidFill>
                  <a:srgbClr val="002060"/>
                </a:solidFill>
                <a:effectLst/>
                <a:uLnTx/>
                <a:uFillTx/>
                <a:latin typeface="#9Slide03 BoosterNextFYBlack" panose="02000A03000000020004" pitchFamily="2" charset="0"/>
                <a:cs typeface="Arial"/>
                <a:sym typeface="Arial"/>
              </a:endParaRPr>
            </a:p>
          </p:txBody>
        </p:sp>
        <p:sp>
          <p:nvSpPr>
            <p:cNvPr id="38" name="Rectangle 37">
              <a:extLst>
                <a:ext uri="{FF2B5EF4-FFF2-40B4-BE49-F238E27FC236}">
                  <a16:creationId xmlns:a16="http://schemas.microsoft.com/office/drawing/2014/main" id="{4EF0A5D2-843A-4699-86B5-7E9E02E31E82}"/>
                </a:ext>
              </a:extLst>
            </p:cNvPr>
            <p:cNvSpPr/>
            <p:nvPr/>
          </p:nvSpPr>
          <p:spPr>
            <a:xfrm>
              <a:off x="9626795" y="5655654"/>
              <a:ext cx="2471029" cy="461665"/>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lang="en-US" sz="2400" b="1" i="1">
                  <a:solidFill>
                    <a:srgbClr val="002060"/>
                  </a:solidFill>
                  <a:latin typeface="#9Slide03 Oswald" panose="00000500000000000000" pitchFamily="2" charset="0"/>
                  <a:cs typeface="Times New Roman" pitchFamily="18" charset="0"/>
                </a:rPr>
                <a:t>c</a:t>
              </a:r>
              <a:r>
                <a:rPr kumimoji="0" lang="en-US" sz="2400" b="1" i="1" u="none" strike="noStrike" kern="1200" cap="none" spc="0" normalizeH="0" baseline="0" noProof="0">
                  <a:ln>
                    <a:noFill/>
                  </a:ln>
                  <a:solidFill>
                    <a:srgbClr val="002060"/>
                  </a:solidFill>
                  <a:effectLst/>
                  <a:uLnTx/>
                  <a:uFillTx/>
                  <a:latin typeface="#9Slide03 Oswald" panose="00000500000000000000" pitchFamily="2" charset="0"/>
                  <a:cs typeface="Times New Roman" pitchFamily="18" charset="0"/>
                </a:rPr>
                <a:t>. Tả</a:t>
              </a:r>
              <a:r>
                <a:rPr kumimoji="0" lang="en-US" sz="2400" b="1" i="1" u="none" strike="noStrike" kern="1200" cap="none" spc="0" normalizeH="0" noProof="0">
                  <a:ln>
                    <a:noFill/>
                  </a:ln>
                  <a:solidFill>
                    <a:srgbClr val="002060"/>
                  </a:solidFill>
                  <a:effectLst/>
                  <a:uLnTx/>
                  <a:uFillTx/>
                  <a:latin typeface="#9Slide03 Oswald" panose="00000500000000000000" pitchFamily="2" charset="0"/>
                  <a:cs typeface="Times New Roman" pitchFamily="18" charset="0"/>
                </a:rPr>
                <a:t> bao quát cây.</a:t>
              </a:r>
              <a:endParaRPr kumimoji="0" lang="en-US" sz="2400" b="1" i="1" u="none" strike="noStrike" kern="1200" cap="none" spc="0" normalizeH="0" baseline="0" noProof="0" dirty="0">
                <a:ln>
                  <a:noFill/>
                </a:ln>
                <a:solidFill>
                  <a:srgbClr val="002060"/>
                </a:solidFill>
                <a:effectLst/>
                <a:uLnTx/>
                <a:uFillTx/>
                <a:latin typeface="#9Slide03 Oswald" panose="00000500000000000000" pitchFamily="2" charset="0"/>
                <a:cs typeface="Times New Roman" pitchFamily="18" charset="0"/>
              </a:endParaRPr>
            </a:p>
          </p:txBody>
        </p:sp>
      </p:grpSp>
    </p:spTree>
    <p:extLst>
      <p:ext uri="{BB962C8B-B14F-4D97-AF65-F5344CB8AC3E}">
        <p14:creationId xmlns:p14="http://schemas.microsoft.com/office/powerpoint/2010/main" val="354304282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1180DCE-943E-4897-BA5F-F1B4BD5E8212}"/>
              </a:ext>
            </a:extLst>
          </p:cNvPr>
          <p:cNvCxnSpPr/>
          <p:nvPr/>
        </p:nvCxnSpPr>
        <p:spPr>
          <a:xfrm>
            <a:off x="0" y="360881"/>
            <a:ext cx="12192000"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sp>
        <p:nvSpPr>
          <p:cNvPr id="3" name="文本框 1">
            <a:extLst>
              <a:ext uri="{FF2B5EF4-FFF2-40B4-BE49-F238E27FC236}">
                <a16:creationId xmlns:a16="http://schemas.microsoft.com/office/drawing/2014/main" id="{47D6F4C7-D57F-4580-81F0-30C23A711BA0}"/>
              </a:ext>
            </a:extLst>
          </p:cNvPr>
          <p:cNvSpPr txBox="1"/>
          <p:nvPr/>
        </p:nvSpPr>
        <p:spPr>
          <a:xfrm>
            <a:off x="5019444" y="71440"/>
            <a:ext cx="2153113" cy="510778"/>
          </a:xfrm>
          <a:prstGeom prst="roundRect">
            <a:avLst/>
          </a:prstGeom>
          <a:solidFill>
            <a:srgbClr val="257A14"/>
          </a:solidFill>
          <a:ln>
            <a:solidFill>
              <a:srgbClr val="257A14"/>
            </a:solidFill>
          </a:ln>
          <a:effectLst>
            <a:outerShdw blurRad="76200" dir="18900000" sy="23000" kx="-1200000" algn="bl" rotWithShape="0">
              <a:prstClr val="black">
                <a:alpha val="20000"/>
              </a:prstClr>
            </a:outerShdw>
          </a:effectLst>
        </p:spPr>
        <p:txBody>
          <a:bodyPr wrap="square" rtlCol="0">
            <a:spAutoFit/>
          </a:bodyPr>
          <a:lstStyle/>
          <a:p>
            <a:pPr algn="ctr"/>
            <a:r>
              <a:rPr lang="en-US" altLang="zh-CN" sz="2400" b="1" spc="600">
                <a:solidFill>
                  <a:prstClr val="white"/>
                </a:solidFill>
                <a:latin typeface="Times New Roman" pitchFamily="18" charset="0"/>
                <a:cs typeface="Times New Roman" pitchFamily="18" charset="0"/>
                <a:sym typeface="+mn-lt"/>
              </a:rPr>
              <a:t>Bài tập</a:t>
            </a:r>
            <a:endParaRPr lang="zh-CN" altLang="en-US" sz="2400" b="1" spc="600">
              <a:solidFill>
                <a:prstClr val="white"/>
              </a:solidFill>
              <a:latin typeface="Times New Roman" pitchFamily="18" charset="0"/>
              <a:cs typeface="Times New Roman" pitchFamily="18" charset="0"/>
              <a:sym typeface="+mn-lt"/>
            </a:endParaRPr>
          </a:p>
        </p:txBody>
      </p:sp>
      <p:sp>
        <p:nvSpPr>
          <p:cNvPr id="4" name="Rectangle 3">
            <a:extLst>
              <a:ext uri="{FF2B5EF4-FFF2-40B4-BE49-F238E27FC236}">
                <a16:creationId xmlns:a16="http://schemas.microsoft.com/office/drawing/2014/main" id="{FD4B9A26-3874-4932-91EC-92E2A5CF9E55}"/>
              </a:ext>
            </a:extLst>
          </p:cNvPr>
          <p:cNvSpPr/>
          <p:nvPr/>
        </p:nvSpPr>
        <p:spPr>
          <a:xfrm>
            <a:off x="184785" y="431042"/>
            <a:ext cx="11822431" cy="1006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sz="2800" b="1">
                <a:solidFill>
                  <a:srgbClr val="257A14"/>
                </a:solidFill>
                <a:latin typeface="Times New Roman" pitchFamily="18" charset="0"/>
                <a:cs typeface="Times New Roman" pitchFamily="18" charset="0"/>
              </a:rPr>
              <a:t>Nối đoạn văn ở cột A với nội dung miêu tả tương ứng ở cột B cho thích hợp.</a:t>
            </a:r>
          </a:p>
        </p:txBody>
      </p:sp>
      <p:sp>
        <p:nvSpPr>
          <p:cNvPr id="14" name="Google Shape;460;p11">
            <a:extLst>
              <a:ext uri="{FF2B5EF4-FFF2-40B4-BE49-F238E27FC236}">
                <a16:creationId xmlns:a16="http://schemas.microsoft.com/office/drawing/2014/main" id="{5D84C183-2E25-4A59-8279-5F7034459C8B}"/>
              </a:ext>
            </a:extLst>
          </p:cNvPr>
          <p:cNvSpPr/>
          <p:nvPr/>
        </p:nvSpPr>
        <p:spPr>
          <a:xfrm>
            <a:off x="0" y="1675643"/>
            <a:ext cx="8900945" cy="1569654"/>
          </a:xfrm>
          <a:prstGeom prst="roundRect">
            <a:avLst>
              <a:gd name="adj" fmla="val 30386"/>
            </a:avLst>
          </a:prstGeom>
          <a:solidFill>
            <a:srgbClr val="A3E7D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rPr>
              <a:t> </a:t>
            </a:r>
            <a:endParaRPr kumimoji="0" sz="14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endParaRPr>
          </a:p>
        </p:txBody>
      </p:sp>
      <p:sp>
        <p:nvSpPr>
          <p:cNvPr id="16" name="Rectangle 15">
            <a:extLst>
              <a:ext uri="{FF2B5EF4-FFF2-40B4-BE49-F238E27FC236}">
                <a16:creationId xmlns:a16="http://schemas.microsoft.com/office/drawing/2014/main" id="{00C58ABF-FB01-4A11-86BF-5813BED9042C}"/>
              </a:ext>
            </a:extLst>
          </p:cNvPr>
          <p:cNvSpPr/>
          <p:nvPr/>
        </p:nvSpPr>
        <p:spPr>
          <a:xfrm>
            <a:off x="4046683" y="1112680"/>
            <a:ext cx="807576" cy="580415"/>
          </a:xfrm>
          <a:prstGeom prst="rect">
            <a:avLst/>
          </a:prstGeom>
        </p:spPr>
        <p:txBody>
          <a:bodyPr wrap="square">
            <a:spAutoFit/>
          </a:bodyPr>
          <a:lstStyle/>
          <a:p>
            <a:pPr marL="0" marR="0" lvl="0" indent="0" algn="ctr" defTabSz="914400" rtl="0" eaLnBrk="1" fontAlgn="auto" latinLnBrk="0" hangingPunct="1">
              <a:lnSpc>
                <a:spcPct val="125000"/>
              </a:lnSpc>
              <a:spcBef>
                <a:spcPts val="600"/>
              </a:spcBef>
              <a:spcAft>
                <a:spcPts val="600"/>
              </a:spcAft>
              <a:buClrTx/>
              <a:buSzTx/>
              <a:buFontTx/>
              <a:buNone/>
              <a:tabLst/>
              <a:defRPr/>
            </a:pPr>
            <a:r>
              <a:rPr kumimoji="0" lang="en-US" sz="2800" b="1" i="0" u="none" strike="noStrike" kern="1200" cap="none" spc="0" normalizeH="0" baseline="0" noProof="0">
                <a:ln>
                  <a:noFill/>
                </a:ln>
                <a:solidFill>
                  <a:srgbClr val="002060"/>
                </a:solidFill>
                <a:effectLst/>
                <a:uLnTx/>
                <a:uFillTx/>
                <a:latin typeface="Times New Roman" pitchFamily="18" charset="0"/>
                <a:cs typeface="Times New Roman" pitchFamily="18" charset="0"/>
              </a:rPr>
              <a:t>A</a:t>
            </a:r>
            <a:endPar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22" name="Rectangle 21">
            <a:extLst>
              <a:ext uri="{FF2B5EF4-FFF2-40B4-BE49-F238E27FC236}">
                <a16:creationId xmlns:a16="http://schemas.microsoft.com/office/drawing/2014/main" id="{A4B6FE94-16E8-48E2-AC0A-36D69A450CB5}"/>
              </a:ext>
            </a:extLst>
          </p:cNvPr>
          <p:cNvSpPr/>
          <p:nvPr/>
        </p:nvSpPr>
        <p:spPr>
          <a:xfrm>
            <a:off x="9815955" y="1112680"/>
            <a:ext cx="807576" cy="580415"/>
          </a:xfrm>
          <a:prstGeom prst="rect">
            <a:avLst/>
          </a:prstGeom>
        </p:spPr>
        <p:txBody>
          <a:bodyPr wrap="square">
            <a:spAutoFit/>
          </a:bodyPr>
          <a:lstStyle/>
          <a:p>
            <a:pPr marL="0" marR="0" lvl="0" indent="0" algn="ctr" defTabSz="914400" rtl="0" eaLnBrk="1" fontAlgn="auto" latinLnBrk="0" hangingPunct="1">
              <a:lnSpc>
                <a:spcPct val="125000"/>
              </a:lnSpc>
              <a:spcBef>
                <a:spcPts val="600"/>
              </a:spcBef>
              <a:spcAft>
                <a:spcPts val="600"/>
              </a:spcAft>
              <a:buClrTx/>
              <a:buSzTx/>
              <a:buFontTx/>
              <a:buNone/>
              <a:tabLst/>
              <a:defRPr/>
            </a:pPr>
            <a:r>
              <a:rPr kumimoji="0" lang="en-US" sz="2800" b="1" i="0" u="none" strike="noStrike" kern="1200" cap="none" spc="0" normalizeH="0" baseline="0" noProof="0">
                <a:ln>
                  <a:noFill/>
                </a:ln>
                <a:solidFill>
                  <a:srgbClr val="002060"/>
                </a:solidFill>
                <a:effectLst/>
                <a:uLnTx/>
                <a:uFillTx/>
                <a:latin typeface="Times New Roman" pitchFamily="18" charset="0"/>
                <a:cs typeface="Times New Roman" pitchFamily="18" charset="0"/>
              </a:rPr>
              <a:t>B</a:t>
            </a:r>
            <a:endPar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23" name="Google Shape;460;p11">
            <a:extLst>
              <a:ext uri="{FF2B5EF4-FFF2-40B4-BE49-F238E27FC236}">
                <a16:creationId xmlns:a16="http://schemas.microsoft.com/office/drawing/2014/main" id="{F7281AEE-B6FB-49D8-AE46-E6CBB331BE5E}"/>
              </a:ext>
            </a:extLst>
          </p:cNvPr>
          <p:cNvSpPr/>
          <p:nvPr/>
        </p:nvSpPr>
        <p:spPr>
          <a:xfrm>
            <a:off x="414" y="3364364"/>
            <a:ext cx="8900518" cy="1569654"/>
          </a:xfrm>
          <a:prstGeom prst="roundRect">
            <a:avLst>
              <a:gd name="adj" fmla="val 30386"/>
            </a:avLst>
          </a:prstGeom>
          <a:solidFill>
            <a:srgbClr val="A3E7D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SzPts val="1000"/>
            </a:pPr>
            <a:r>
              <a:rPr lang="en-US" sz="1000" b="1">
                <a:solidFill>
                  <a:srgbClr val="002060"/>
                </a:solidFill>
                <a:latin typeface="Times New Roman" pitchFamily="18" charset="0"/>
                <a:cs typeface="Times New Roman" pitchFamily="18" charset="0"/>
              </a:rPr>
              <a:t> </a:t>
            </a:r>
            <a:endParaRPr sz="1000" b="1">
              <a:solidFill>
                <a:srgbClr val="002060"/>
              </a:solidFill>
              <a:latin typeface="Times New Roman" pitchFamily="18" charset="0"/>
              <a:cs typeface="Times New Roman" pitchFamily="18" charset="0"/>
            </a:endParaRPr>
          </a:p>
        </p:txBody>
      </p:sp>
      <p:sp>
        <p:nvSpPr>
          <p:cNvPr id="24" name="Google Shape;460;p11">
            <a:extLst>
              <a:ext uri="{FF2B5EF4-FFF2-40B4-BE49-F238E27FC236}">
                <a16:creationId xmlns:a16="http://schemas.microsoft.com/office/drawing/2014/main" id="{3A2B6849-DE12-4AC3-8186-54019E4D0B73}"/>
              </a:ext>
            </a:extLst>
          </p:cNvPr>
          <p:cNvSpPr/>
          <p:nvPr/>
        </p:nvSpPr>
        <p:spPr>
          <a:xfrm>
            <a:off x="414" y="5049436"/>
            <a:ext cx="8900518" cy="1603587"/>
          </a:xfrm>
          <a:prstGeom prst="roundRect">
            <a:avLst>
              <a:gd name="adj" fmla="val 30386"/>
            </a:avLst>
          </a:prstGeom>
          <a:solidFill>
            <a:srgbClr val="A3E7D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rPr>
              <a:t> </a:t>
            </a:r>
            <a:endParaRPr kumimoji="0" sz="14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endParaRPr>
          </a:p>
        </p:txBody>
      </p:sp>
      <p:sp>
        <p:nvSpPr>
          <p:cNvPr id="30" name="Rectangle 29">
            <a:extLst>
              <a:ext uri="{FF2B5EF4-FFF2-40B4-BE49-F238E27FC236}">
                <a16:creationId xmlns:a16="http://schemas.microsoft.com/office/drawing/2014/main" id="{2BE34FF0-39BD-4F6C-92D1-1A3A2F663E3E}"/>
              </a:ext>
            </a:extLst>
          </p:cNvPr>
          <p:cNvSpPr/>
          <p:nvPr/>
        </p:nvSpPr>
        <p:spPr>
          <a:xfrm>
            <a:off x="176611" y="1863961"/>
            <a:ext cx="8547722" cy="1569660"/>
          </a:xfrm>
          <a:prstGeom prst="rect">
            <a:avLst/>
          </a:prstGeom>
        </p:spPr>
        <p:txBody>
          <a:bodyPr wrap="square">
            <a:spAutoFit/>
          </a:bodyPr>
          <a:lstStyle/>
          <a:p>
            <a:pPr lvl="0" algn="just">
              <a:spcBef>
                <a:spcPts val="600"/>
              </a:spcBef>
              <a:spcAft>
                <a:spcPts val="600"/>
              </a:spcAft>
              <a:defRPr/>
            </a:pPr>
            <a:r>
              <a:rPr lang="en-US" sz="2400" b="1" dirty="0">
                <a:solidFill>
                  <a:srgbClr val="002060"/>
                </a:solidFill>
                <a:latin typeface="Times New Roman" pitchFamily="18" charset="0"/>
                <a:cs typeface="Times New Roman" pitchFamily="18" charset="0"/>
              </a:rPr>
              <a:t>1. </a:t>
            </a:r>
            <a:r>
              <a:rPr lang="en-US" sz="2400" b="1" dirty="0" err="1">
                <a:solidFill>
                  <a:srgbClr val="002060"/>
                </a:solidFill>
                <a:latin typeface="Times New Roman" pitchFamily="18" charset="0"/>
                <a:cs typeface="Times New Roman" pitchFamily="18" charset="0"/>
              </a:rPr>
              <a:t>Cây</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mai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cao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trên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hai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mét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dáng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thanh</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thân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thẳng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như</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thân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trúc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Tán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tròn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tự</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nhiên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xòe</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rộng</a:t>
            </a:r>
            <a:r>
              <a:rPr lang="en-US" sz="2400" b="1" dirty="0">
                <a:solidFill>
                  <a:srgbClr val="002060"/>
                </a:solidFill>
                <a:latin typeface="Times New Roman" pitchFamily="18" charset="0"/>
                <a:cs typeface="Times New Roman" pitchFamily="18" charset="0"/>
              </a:rPr>
              <a:t> ở </a:t>
            </a:r>
            <a:r>
              <a:rPr lang="en-US" sz="2400" b="1" dirty="0" err="1">
                <a:solidFill>
                  <a:srgbClr val="002060"/>
                </a:solidFill>
                <a:latin typeface="Times New Roman" pitchFamily="18" charset="0"/>
                <a:cs typeface="Times New Roman" pitchFamily="18" charset="0"/>
              </a:rPr>
              <a:t>phần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gốc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thu</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dần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thành</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một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điểm</a:t>
            </a:r>
            <a:r>
              <a:rPr lang="en-US" sz="2400" b="1" dirty="0">
                <a:solidFill>
                  <a:srgbClr val="002060"/>
                </a:solidFill>
                <a:latin typeface="Times New Roman" pitchFamily="18" charset="0"/>
                <a:cs typeface="Times New Roman" pitchFamily="18" charset="0"/>
              </a:rPr>
              <a:t> ở </a:t>
            </a:r>
            <a:r>
              <a:rPr lang="en-US" sz="2400" b="1" dirty="0" err="1">
                <a:solidFill>
                  <a:srgbClr val="002060"/>
                </a:solidFill>
                <a:latin typeface="Times New Roman" pitchFamily="18" charset="0"/>
                <a:cs typeface="Times New Roman" pitchFamily="18" charset="0"/>
              </a:rPr>
              <a:t>đỉnh</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ngọn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Gốc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lớn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bằng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bắp</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tay</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cành</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vươn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đều</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nhánh</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nào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cũng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rắn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chắc</a:t>
            </a:r>
            <a:r>
              <a:rPr lang="en-US" sz="2400" b="1" dirty="0">
                <a:solidFill>
                  <a:srgbClr val="002060"/>
                </a:solidFill>
                <a:latin typeface="Times New Roman" pitchFamily="18" charset="0"/>
                <a:cs typeface="Times New Roman" pitchFamily="18" charset="0"/>
              </a:rPr>
              <a:t>.</a:t>
            </a:r>
          </a:p>
        </p:txBody>
      </p:sp>
      <p:sp>
        <p:nvSpPr>
          <p:cNvPr id="31" name="Rectangle 30">
            <a:extLst>
              <a:ext uri="{FF2B5EF4-FFF2-40B4-BE49-F238E27FC236}">
                <a16:creationId xmlns:a16="http://schemas.microsoft.com/office/drawing/2014/main" id="{1E3B5662-01B3-43B8-8C21-FD1ADF9A0A15}"/>
              </a:ext>
            </a:extLst>
          </p:cNvPr>
          <p:cNvSpPr/>
          <p:nvPr/>
        </p:nvSpPr>
        <p:spPr>
          <a:xfrm>
            <a:off x="195257" y="3364361"/>
            <a:ext cx="8542679" cy="1938992"/>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itchFamily="18" charset="0"/>
                <a:cs typeface="Times New Roman" pitchFamily="18" charset="0"/>
              </a:rPr>
              <a:t>2. Khi bóc</a:t>
            </a:r>
            <a:r>
              <a:rPr kumimoji="0" lang="en-US" sz="2400" b="1" i="0" u="none" strike="noStrike" kern="1200" cap="none" spc="0" normalizeH="0" noProof="0">
                <a:ln>
                  <a:noFill/>
                </a:ln>
                <a:solidFill>
                  <a:srgbClr val="002060"/>
                </a:solidFill>
                <a:effectLst/>
                <a:uLnTx/>
                <a:uFillTx/>
                <a:latin typeface="Times New Roman" pitchFamily="18" charset="0"/>
                <a:cs typeface="Times New Roman" pitchFamily="18" charset="0"/>
              </a:rPr>
              <a:t> vỏ ra rồi thì không có nước tèm lem, mà hột thì chỉ nhỏ bằng đầu ngón tay út. Cùi vải dày như cùi dừa nhưng không trắng bạch mà trắng ngà. Đặt lên lưỡi, cắn một miếng thì nước chan hòa, ngọt sắt, nhai thì mềm mà lại giòn, nhai khe khẽ thì chính tai mình thấy như sậm sựt.</a:t>
            </a:r>
            <a:endParaRPr kumimoji="0" lang="en-US" sz="24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34" name="Rectangle 33">
            <a:extLst>
              <a:ext uri="{FF2B5EF4-FFF2-40B4-BE49-F238E27FC236}">
                <a16:creationId xmlns:a16="http://schemas.microsoft.com/office/drawing/2014/main" id="{D4D25ED8-6027-48C7-9DBE-198FB55CCB5F}"/>
              </a:ext>
            </a:extLst>
          </p:cNvPr>
          <p:cNvSpPr/>
          <p:nvPr/>
        </p:nvSpPr>
        <p:spPr>
          <a:xfrm>
            <a:off x="204658" y="5066399"/>
            <a:ext cx="8534619" cy="1938992"/>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itchFamily="18" charset="0"/>
                <a:cs typeface="Times New Roman" pitchFamily="18" charset="0"/>
              </a:rPr>
              <a:t>3. </a:t>
            </a:r>
            <a:r>
              <a:rPr kumimoji="0" lang="en-US" sz="2400" b="1" i="0" u="none" strike="noStrike" kern="1200" cap="none" spc="0" normalizeH="0" noProof="0">
                <a:ln>
                  <a:noFill/>
                </a:ln>
                <a:solidFill>
                  <a:srgbClr val="002060"/>
                </a:solidFill>
                <a:effectLst/>
                <a:uLnTx/>
                <a:uFillTx/>
                <a:latin typeface="Times New Roman" pitchFamily="18" charset="0"/>
                <a:cs typeface="Times New Roman" pitchFamily="18" charset="0"/>
              </a:rPr>
              <a:t>Đó là một cây sồi lớn, hai người ôm không xuể, có những cành có lẽ đã gãy từ lâu, vỏ cây nứt nẻ đầy vết sẹo. Với những cánh tay to xù xì không cân đối, với những ngón tay quều quào xòe rộng, nó như một con quái vật già nua cau có và khinh khỉnh đứng giữa đám bạch dương tươi cười.</a:t>
            </a:r>
            <a:endParaRPr kumimoji="0" lang="en-US" sz="24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grpSp>
        <p:nvGrpSpPr>
          <p:cNvPr id="5" name="Group 4">
            <a:extLst>
              <a:ext uri="{FF2B5EF4-FFF2-40B4-BE49-F238E27FC236}">
                <a16:creationId xmlns:a16="http://schemas.microsoft.com/office/drawing/2014/main" id="{A1CAF98B-0534-4F1D-AFD4-7A140AC3F8CC}"/>
              </a:ext>
            </a:extLst>
          </p:cNvPr>
          <p:cNvGrpSpPr/>
          <p:nvPr/>
        </p:nvGrpSpPr>
        <p:grpSpPr>
          <a:xfrm>
            <a:off x="8900932" y="3538221"/>
            <a:ext cx="2637623" cy="1395801"/>
            <a:chOff x="9526149" y="1671989"/>
            <a:chExt cx="2637623" cy="1395801"/>
          </a:xfrm>
        </p:grpSpPr>
        <p:sp>
          <p:nvSpPr>
            <p:cNvPr id="21" name="Google Shape;457;p11">
              <a:extLst>
                <a:ext uri="{FF2B5EF4-FFF2-40B4-BE49-F238E27FC236}">
                  <a16:creationId xmlns:a16="http://schemas.microsoft.com/office/drawing/2014/main" id="{D77258B1-6681-4CCD-8447-C6AE4D36F61A}"/>
                </a:ext>
              </a:extLst>
            </p:cNvPr>
            <p:cNvSpPr/>
            <p:nvPr/>
          </p:nvSpPr>
          <p:spPr>
            <a:xfrm>
              <a:off x="9526149" y="1671989"/>
              <a:ext cx="2637623" cy="1221940"/>
            </a:xfrm>
            <a:prstGeom prst="roundRect">
              <a:avLst>
                <a:gd name="adj" fmla="val 31633"/>
              </a:avLst>
            </a:prstGeom>
            <a:solidFill>
              <a:srgbClr val="FDD1A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rPr>
                <a:t> </a:t>
              </a:r>
              <a:endParaRPr kumimoji="0" sz="14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endParaRPr>
            </a:p>
          </p:txBody>
        </p:sp>
        <p:sp>
          <p:nvSpPr>
            <p:cNvPr id="36" name="Rectangle 35">
              <a:extLst>
                <a:ext uri="{FF2B5EF4-FFF2-40B4-BE49-F238E27FC236}">
                  <a16:creationId xmlns:a16="http://schemas.microsoft.com/office/drawing/2014/main" id="{710A0FC1-60CC-4A33-A75D-B6D40B7409F0}"/>
                </a:ext>
              </a:extLst>
            </p:cNvPr>
            <p:cNvSpPr/>
            <p:nvPr/>
          </p:nvSpPr>
          <p:spPr>
            <a:xfrm>
              <a:off x="9728142" y="1867461"/>
              <a:ext cx="2233636" cy="1200329"/>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kumimoji="0" lang="en-US" sz="2400" b="1" i="1" u="none" strike="noStrike" kern="1200" cap="none" spc="0" normalizeH="0" baseline="0" noProof="0">
                  <a:ln>
                    <a:noFill/>
                  </a:ln>
                  <a:solidFill>
                    <a:srgbClr val="002060"/>
                  </a:solidFill>
                  <a:effectLst/>
                  <a:uLnTx/>
                  <a:uFillTx/>
                  <a:latin typeface="Times New Roman" pitchFamily="18" charset="0"/>
                  <a:cs typeface="Times New Roman" pitchFamily="18" charset="0"/>
                </a:rPr>
                <a:t>a. Tả</a:t>
              </a:r>
              <a:r>
                <a:rPr lang="en-US" sz="2400" b="1" i="1" baseline="0">
                  <a:solidFill>
                    <a:srgbClr val="002060"/>
                  </a:solidFill>
                  <a:latin typeface="Times New Roman" pitchFamily="18" charset="0"/>
                  <a:cs typeface="Times New Roman" pitchFamily="18" charset="0"/>
                </a:rPr>
                <a:t> </a:t>
              </a:r>
              <a:r>
                <a:rPr kumimoji="0" lang="en-US" sz="2400" b="1" i="1" u="none" strike="noStrike" kern="1200" cap="none" spc="0" normalizeH="0" noProof="0">
                  <a:ln>
                    <a:noFill/>
                  </a:ln>
                  <a:solidFill>
                    <a:srgbClr val="002060"/>
                  </a:solidFill>
                  <a:effectLst/>
                  <a:uLnTx/>
                  <a:uFillTx/>
                  <a:latin typeface="Times New Roman" pitchFamily="18" charset="0"/>
                  <a:cs typeface="Times New Roman" pitchFamily="18" charset="0"/>
                </a:rPr>
                <a:t>đặc điểm và hương vị của quả.</a:t>
              </a:r>
              <a:endParaRPr kumimoji="0" lang="en-US" sz="2400" b="1" i="1"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grpSp>
      <p:grpSp>
        <p:nvGrpSpPr>
          <p:cNvPr id="6" name="Group 5">
            <a:extLst>
              <a:ext uri="{FF2B5EF4-FFF2-40B4-BE49-F238E27FC236}">
                <a16:creationId xmlns:a16="http://schemas.microsoft.com/office/drawing/2014/main" id="{A466EA86-FF31-47B9-8823-07513F114691}"/>
              </a:ext>
            </a:extLst>
          </p:cNvPr>
          <p:cNvGrpSpPr/>
          <p:nvPr/>
        </p:nvGrpSpPr>
        <p:grpSpPr>
          <a:xfrm>
            <a:off x="8900932" y="5251065"/>
            <a:ext cx="2637623" cy="1200329"/>
            <a:chOff x="9535892" y="3495363"/>
            <a:chExt cx="2637623" cy="1200329"/>
          </a:xfrm>
        </p:grpSpPr>
        <p:sp>
          <p:nvSpPr>
            <p:cNvPr id="28" name="Google Shape;457;p11">
              <a:extLst>
                <a:ext uri="{FF2B5EF4-FFF2-40B4-BE49-F238E27FC236}">
                  <a16:creationId xmlns:a16="http://schemas.microsoft.com/office/drawing/2014/main" id="{071A82CE-869A-4B8B-AC8E-EB2B74520187}"/>
                </a:ext>
              </a:extLst>
            </p:cNvPr>
            <p:cNvSpPr/>
            <p:nvPr/>
          </p:nvSpPr>
          <p:spPr>
            <a:xfrm>
              <a:off x="9535892" y="3495363"/>
              <a:ext cx="2637623" cy="1200329"/>
            </a:xfrm>
            <a:prstGeom prst="roundRect">
              <a:avLst>
                <a:gd name="adj" fmla="val 31633"/>
              </a:avLst>
            </a:prstGeom>
            <a:solidFill>
              <a:srgbClr val="FDD1A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rPr>
                <a:t> </a:t>
              </a:r>
              <a:endParaRPr kumimoji="0" sz="14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endParaRPr>
            </a:p>
          </p:txBody>
        </p:sp>
        <p:sp>
          <p:nvSpPr>
            <p:cNvPr id="37" name="Rectangle 36">
              <a:extLst>
                <a:ext uri="{FF2B5EF4-FFF2-40B4-BE49-F238E27FC236}">
                  <a16:creationId xmlns:a16="http://schemas.microsoft.com/office/drawing/2014/main" id="{C1BE5B30-C9B2-4477-84C6-E52AF5C4893F}"/>
                </a:ext>
              </a:extLst>
            </p:cNvPr>
            <p:cNvSpPr/>
            <p:nvPr/>
          </p:nvSpPr>
          <p:spPr>
            <a:xfrm>
              <a:off x="9621475" y="3680029"/>
              <a:ext cx="2466457" cy="830997"/>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kumimoji="0" lang="en-US" sz="2400" b="1" i="1" u="none" strike="noStrike" kern="1200" cap="none" spc="0" normalizeH="0" baseline="0" noProof="0">
                  <a:ln>
                    <a:noFill/>
                  </a:ln>
                  <a:solidFill>
                    <a:srgbClr val="002060"/>
                  </a:solidFill>
                  <a:effectLst/>
                  <a:uLnTx/>
                  <a:uFillTx/>
                  <a:latin typeface="Times New Roman" pitchFamily="18" charset="0"/>
                  <a:cs typeface="Times New Roman" pitchFamily="18" charset="0"/>
                </a:rPr>
                <a:t>b. Tả</a:t>
              </a:r>
              <a:r>
                <a:rPr kumimoji="0" lang="en-US" sz="2400" b="1" i="1" u="none" strike="noStrike" kern="1200" cap="none" spc="0" normalizeH="0" noProof="0">
                  <a:ln>
                    <a:noFill/>
                  </a:ln>
                  <a:solidFill>
                    <a:srgbClr val="002060"/>
                  </a:solidFill>
                  <a:effectLst/>
                  <a:uLnTx/>
                  <a:uFillTx/>
                  <a:latin typeface="Times New Roman" pitchFamily="18" charset="0"/>
                  <a:cs typeface="Times New Roman" pitchFamily="18" charset="0"/>
                </a:rPr>
                <a:t> dáng, thân và cành cây.</a:t>
              </a:r>
              <a:endParaRPr kumimoji="0" lang="en-US" sz="2400" b="1" i="1"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grpSp>
      <p:grpSp>
        <p:nvGrpSpPr>
          <p:cNvPr id="7" name="Group 6">
            <a:extLst>
              <a:ext uri="{FF2B5EF4-FFF2-40B4-BE49-F238E27FC236}">
                <a16:creationId xmlns:a16="http://schemas.microsoft.com/office/drawing/2014/main" id="{1123DC85-D90D-4D62-B467-E807FBE070F3}"/>
              </a:ext>
            </a:extLst>
          </p:cNvPr>
          <p:cNvGrpSpPr/>
          <p:nvPr/>
        </p:nvGrpSpPr>
        <p:grpSpPr>
          <a:xfrm>
            <a:off x="8889369" y="1842350"/>
            <a:ext cx="2637623" cy="1221940"/>
            <a:chOff x="9543498" y="5275516"/>
            <a:chExt cx="2637623" cy="1221940"/>
          </a:xfrm>
        </p:grpSpPr>
        <p:sp>
          <p:nvSpPr>
            <p:cNvPr id="29" name="Google Shape;457;p11">
              <a:extLst>
                <a:ext uri="{FF2B5EF4-FFF2-40B4-BE49-F238E27FC236}">
                  <a16:creationId xmlns:a16="http://schemas.microsoft.com/office/drawing/2014/main" id="{963F0961-22C7-49A0-811C-AFE9D2685C6B}"/>
                </a:ext>
              </a:extLst>
            </p:cNvPr>
            <p:cNvSpPr/>
            <p:nvPr/>
          </p:nvSpPr>
          <p:spPr>
            <a:xfrm>
              <a:off x="9543498" y="5275516"/>
              <a:ext cx="2637623" cy="1221940"/>
            </a:xfrm>
            <a:prstGeom prst="roundRect">
              <a:avLst>
                <a:gd name="adj" fmla="val 31633"/>
              </a:avLst>
            </a:prstGeom>
            <a:solidFill>
              <a:srgbClr val="FDD1A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rPr>
                <a:t> </a:t>
              </a:r>
              <a:endParaRPr kumimoji="0" sz="14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endParaRPr>
            </a:p>
          </p:txBody>
        </p:sp>
        <p:sp>
          <p:nvSpPr>
            <p:cNvPr id="38" name="Rectangle 37">
              <a:extLst>
                <a:ext uri="{FF2B5EF4-FFF2-40B4-BE49-F238E27FC236}">
                  <a16:creationId xmlns:a16="http://schemas.microsoft.com/office/drawing/2014/main" id="{4EF0A5D2-843A-4699-86B5-7E9E02E31E82}"/>
                </a:ext>
              </a:extLst>
            </p:cNvPr>
            <p:cNvSpPr/>
            <p:nvPr/>
          </p:nvSpPr>
          <p:spPr>
            <a:xfrm>
              <a:off x="9626795" y="5655654"/>
              <a:ext cx="2471029" cy="830997"/>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lang="en-US" sz="2400" b="1" i="1">
                  <a:solidFill>
                    <a:srgbClr val="002060"/>
                  </a:solidFill>
                  <a:latin typeface="Times New Roman" pitchFamily="18" charset="0"/>
                  <a:cs typeface="Times New Roman" pitchFamily="18" charset="0"/>
                </a:rPr>
                <a:t>c</a:t>
              </a:r>
              <a:r>
                <a:rPr kumimoji="0" lang="en-US" sz="2400" b="1" i="1" u="none" strike="noStrike" kern="1200" cap="none" spc="0" normalizeH="0" baseline="0" noProof="0">
                  <a:ln>
                    <a:noFill/>
                  </a:ln>
                  <a:solidFill>
                    <a:srgbClr val="002060"/>
                  </a:solidFill>
                  <a:effectLst/>
                  <a:uLnTx/>
                  <a:uFillTx/>
                  <a:latin typeface="Times New Roman" pitchFamily="18" charset="0"/>
                  <a:cs typeface="Times New Roman" pitchFamily="18" charset="0"/>
                </a:rPr>
                <a:t>. Tả</a:t>
              </a:r>
              <a:r>
                <a:rPr kumimoji="0" lang="en-US" sz="2400" b="1" i="1" u="none" strike="noStrike" kern="1200" cap="none" spc="0" normalizeH="0" noProof="0">
                  <a:ln>
                    <a:noFill/>
                  </a:ln>
                  <a:solidFill>
                    <a:srgbClr val="002060"/>
                  </a:solidFill>
                  <a:effectLst/>
                  <a:uLnTx/>
                  <a:uFillTx/>
                  <a:latin typeface="Times New Roman" pitchFamily="18" charset="0"/>
                  <a:cs typeface="Times New Roman" pitchFamily="18" charset="0"/>
                </a:rPr>
                <a:t> bao quát cây.</a:t>
              </a:r>
              <a:endParaRPr kumimoji="0" lang="en-US" sz="2400" b="1" i="1"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grpSp>
    </p:spTree>
    <p:extLst>
      <p:ext uri="{BB962C8B-B14F-4D97-AF65-F5344CB8AC3E}">
        <p14:creationId xmlns:p14="http://schemas.microsoft.com/office/powerpoint/2010/main" val="212067329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1180DCE-943E-4897-BA5F-F1B4BD5E8212}"/>
              </a:ext>
            </a:extLst>
          </p:cNvPr>
          <p:cNvCxnSpPr/>
          <p:nvPr/>
        </p:nvCxnSpPr>
        <p:spPr>
          <a:xfrm>
            <a:off x="19873" y="-1316249"/>
            <a:ext cx="12192000"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sp>
        <p:nvSpPr>
          <p:cNvPr id="3" name="文本框 1">
            <a:extLst>
              <a:ext uri="{FF2B5EF4-FFF2-40B4-BE49-F238E27FC236}">
                <a16:creationId xmlns:a16="http://schemas.microsoft.com/office/drawing/2014/main" id="{47D6F4C7-D57F-4580-81F0-30C23A711BA0}"/>
              </a:ext>
            </a:extLst>
          </p:cNvPr>
          <p:cNvSpPr txBox="1"/>
          <p:nvPr/>
        </p:nvSpPr>
        <p:spPr>
          <a:xfrm>
            <a:off x="5039317" y="-1605690"/>
            <a:ext cx="2153113" cy="510778"/>
          </a:xfrm>
          <a:prstGeom prst="roundRect">
            <a:avLst/>
          </a:prstGeom>
          <a:solidFill>
            <a:srgbClr val="257A14"/>
          </a:solidFill>
          <a:ln>
            <a:solidFill>
              <a:srgbClr val="257A14"/>
            </a:solidFill>
          </a:ln>
          <a:effectLst>
            <a:outerShdw blurRad="76200" dir="18900000" sy="23000" kx="-1200000" algn="bl" rotWithShape="0">
              <a:prstClr val="black">
                <a:alpha val="20000"/>
              </a:prstClr>
            </a:outerShdw>
          </a:effectLst>
        </p:spPr>
        <p:txBody>
          <a:bodyPr wrap="square" rtlCol="0">
            <a:spAutoFit/>
          </a:bodyPr>
          <a:lstStyle/>
          <a:p>
            <a:pPr algn="ctr"/>
            <a:r>
              <a:rPr lang="en-US" altLang="zh-CN" sz="2400" b="1" spc="600">
                <a:solidFill>
                  <a:prstClr val="white"/>
                </a:solidFill>
                <a:latin typeface="Times New Roman" pitchFamily="18" charset="0"/>
                <a:cs typeface="Times New Roman" pitchFamily="18" charset="0"/>
                <a:sym typeface="+mn-lt"/>
              </a:rPr>
              <a:t>Bài tập</a:t>
            </a:r>
            <a:endParaRPr lang="zh-CN" altLang="en-US" sz="2400" b="1" spc="600">
              <a:solidFill>
                <a:prstClr val="white"/>
              </a:solidFill>
              <a:latin typeface="Times New Roman" pitchFamily="18" charset="0"/>
              <a:cs typeface="Times New Roman" pitchFamily="18" charset="0"/>
              <a:sym typeface="+mn-lt"/>
            </a:endParaRPr>
          </a:p>
        </p:txBody>
      </p:sp>
      <p:sp>
        <p:nvSpPr>
          <p:cNvPr id="4" name="Rectangle 3">
            <a:extLst>
              <a:ext uri="{FF2B5EF4-FFF2-40B4-BE49-F238E27FC236}">
                <a16:creationId xmlns:a16="http://schemas.microsoft.com/office/drawing/2014/main" id="{FD4B9A26-3874-4932-91EC-92E2A5CF9E55}"/>
              </a:ext>
            </a:extLst>
          </p:cNvPr>
          <p:cNvSpPr/>
          <p:nvPr/>
        </p:nvSpPr>
        <p:spPr>
          <a:xfrm>
            <a:off x="204658" y="-1246088"/>
            <a:ext cx="11822431" cy="1006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sz="2800" b="1">
                <a:solidFill>
                  <a:srgbClr val="257A14"/>
                </a:solidFill>
                <a:latin typeface="Times New Roman" pitchFamily="18" charset="0"/>
                <a:cs typeface="Times New Roman" pitchFamily="18" charset="0"/>
              </a:rPr>
              <a:t>Nối đoạn văn ở cột A với nội dung miêu tả tương ứng ở cột B cho thích hợp.</a:t>
            </a:r>
          </a:p>
        </p:txBody>
      </p:sp>
      <p:sp>
        <p:nvSpPr>
          <p:cNvPr id="14" name="Google Shape;460;p11">
            <a:extLst>
              <a:ext uri="{FF2B5EF4-FFF2-40B4-BE49-F238E27FC236}">
                <a16:creationId xmlns:a16="http://schemas.microsoft.com/office/drawing/2014/main" id="{5D84C183-2E25-4A59-8279-5F7034459C8B}"/>
              </a:ext>
            </a:extLst>
          </p:cNvPr>
          <p:cNvSpPr/>
          <p:nvPr/>
        </p:nvSpPr>
        <p:spPr>
          <a:xfrm>
            <a:off x="-8984213" y="1880620"/>
            <a:ext cx="8900945" cy="1569654"/>
          </a:xfrm>
          <a:prstGeom prst="roundRect">
            <a:avLst>
              <a:gd name="adj" fmla="val 30386"/>
            </a:avLst>
          </a:prstGeom>
          <a:solidFill>
            <a:srgbClr val="A3E7D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rPr>
              <a:t> </a:t>
            </a:r>
            <a:endParaRPr kumimoji="0" sz="14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endParaRPr>
          </a:p>
        </p:txBody>
      </p:sp>
      <p:sp>
        <p:nvSpPr>
          <p:cNvPr id="16" name="Rectangle 15">
            <a:extLst>
              <a:ext uri="{FF2B5EF4-FFF2-40B4-BE49-F238E27FC236}">
                <a16:creationId xmlns:a16="http://schemas.microsoft.com/office/drawing/2014/main" id="{00C58ABF-FB01-4A11-86BF-5813BED9042C}"/>
              </a:ext>
            </a:extLst>
          </p:cNvPr>
          <p:cNvSpPr/>
          <p:nvPr/>
        </p:nvSpPr>
        <p:spPr>
          <a:xfrm>
            <a:off x="4066556" y="-564450"/>
            <a:ext cx="807576" cy="580415"/>
          </a:xfrm>
          <a:prstGeom prst="rect">
            <a:avLst/>
          </a:prstGeom>
        </p:spPr>
        <p:txBody>
          <a:bodyPr wrap="square">
            <a:spAutoFit/>
          </a:bodyPr>
          <a:lstStyle/>
          <a:p>
            <a:pPr marL="0" marR="0" lvl="0" indent="0" algn="ctr" defTabSz="914400" rtl="0" eaLnBrk="1" fontAlgn="auto" latinLnBrk="0" hangingPunct="1">
              <a:lnSpc>
                <a:spcPct val="125000"/>
              </a:lnSpc>
              <a:spcBef>
                <a:spcPts val="600"/>
              </a:spcBef>
              <a:spcAft>
                <a:spcPts val="600"/>
              </a:spcAft>
              <a:buClrTx/>
              <a:buSzTx/>
              <a:buFontTx/>
              <a:buNone/>
              <a:tabLst/>
              <a:defRPr/>
            </a:pPr>
            <a:r>
              <a:rPr kumimoji="0" lang="en-US" sz="2800" b="1" i="0" u="none" strike="noStrike" kern="1200" cap="none" spc="0" normalizeH="0" baseline="0" noProof="0">
                <a:ln>
                  <a:noFill/>
                </a:ln>
                <a:solidFill>
                  <a:srgbClr val="002060"/>
                </a:solidFill>
                <a:effectLst/>
                <a:uLnTx/>
                <a:uFillTx/>
                <a:latin typeface="Times New Roman" pitchFamily="18" charset="0"/>
                <a:cs typeface="Times New Roman" pitchFamily="18" charset="0"/>
              </a:rPr>
              <a:t>A</a:t>
            </a:r>
            <a:endPar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22" name="Rectangle 21">
            <a:extLst>
              <a:ext uri="{FF2B5EF4-FFF2-40B4-BE49-F238E27FC236}">
                <a16:creationId xmlns:a16="http://schemas.microsoft.com/office/drawing/2014/main" id="{A4B6FE94-16E8-48E2-AC0A-36D69A450CB5}"/>
              </a:ext>
            </a:extLst>
          </p:cNvPr>
          <p:cNvSpPr/>
          <p:nvPr/>
        </p:nvSpPr>
        <p:spPr>
          <a:xfrm>
            <a:off x="9835828" y="-564450"/>
            <a:ext cx="807576" cy="580415"/>
          </a:xfrm>
          <a:prstGeom prst="rect">
            <a:avLst/>
          </a:prstGeom>
        </p:spPr>
        <p:txBody>
          <a:bodyPr wrap="square">
            <a:spAutoFit/>
          </a:bodyPr>
          <a:lstStyle/>
          <a:p>
            <a:pPr marL="0" marR="0" lvl="0" indent="0" algn="ctr" defTabSz="914400" rtl="0" eaLnBrk="1" fontAlgn="auto" latinLnBrk="0" hangingPunct="1">
              <a:lnSpc>
                <a:spcPct val="125000"/>
              </a:lnSpc>
              <a:spcBef>
                <a:spcPts val="600"/>
              </a:spcBef>
              <a:spcAft>
                <a:spcPts val="600"/>
              </a:spcAft>
              <a:buClrTx/>
              <a:buSzTx/>
              <a:buFontTx/>
              <a:buNone/>
              <a:tabLst/>
              <a:defRPr/>
            </a:pPr>
            <a:r>
              <a:rPr kumimoji="0" lang="en-US" sz="2800" b="1" i="0" u="none" strike="noStrike" kern="1200" cap="none" spc="0" normalizeH="0" baseline="0" noProof="0">
                <a:ln>
                  <a:noFill/>
                </a:ln>
                <a:solidFill>
                  <a:srgbClr val="002060"/>
                </a:solidFill>
                <a:effectLst/>
                <a:uLnTx/>
                <a:uFillTx/>
                <a:latin typeface="Times New Roman" pitchFamily="18" charset="0"/>
                <a:cs typeface="Times New Roman" pitchFamily="18" charset="0"/>
              </a:rPr>
              <a:t>B</a:t>
            </a:r>
            <a:endPar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23" name="Google Shape;460;p11">
            <a:extLst>
              <a:ext uri="{FF2B5EF4-FFF2-40B4-BE49-F238E27FC236}">
                <a16:creationId xmlns:a16="http://schemas.microsoft.com/office/drawing/2014/main" id="{F7281AEE-B6FB-49D8-AE46-E6CBB331BE5E}"/>
              </a:ext>
            </a:extLst>
          </p:cNvPr>
          <p:cNvSpPr/>
          <p:nvPr/>
        </p:nvSpPr>
        <p:spPr>
          <a:xfrm>
            <a:off x="-8983799" y="3569341"/>
            <a:ext cx="8900518" cy="1569654"/>
          </a:xfrm>
          <a:prstGeom prst="roundRect">
            <a:avLst>
              <a:gd name="adj" fmla="val 30386"/>
            </a:avLst>
          </a:prstGeom>
          <a:solidFill>
            <a:srgbClr val="A3E7D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SzPts val="1000"/>
            </a:pPr>
            <a:r>
              <a:rPr lang="en-US" sz="1000" b="1">
                <a:solidFill>
                  <a:srgbClr val="002060"/>
                </a:solidFill>
                <a:latin typeface="Times New Roman" pitchFamily="18" charset="0"/>
                <a:cs typeface="Times New Roman" pitchFamily="18" charset="0"/>
              </a:rPr>
              <a:t> </a:t>
            </a:r>
            <a:endParaRPr sz="1000" b="1">
              <a:solidFill>
                <a:srgbClr val="002060"/>
              </a:solidFill>
              <a:latin typeface="Times New Roman" pitchFamily="18" charset="0"/>
              <a:cs typeface="Times New Roman" pitchFamily="18" charset="0"/>
            </a:endParaRPr>
          </a:p>
        </p:txBody>
      </p:sp>
      <p:sp>
        <p:nvSpPr>
          <p:cNvPr id="24" name="Google Shape;460;p11">
            <a:extLst>
              <a:ext uri="{FF2B5EF4-FFF2-40B4-BE49-F238E27FC236}">
                <a16:creationId xmlns:a16="http://schemas.microsoft.com/office/drawing/2014/main" id="{3A2B6849-DE12-4AC3-8186-54019E4D0B73}"/>
              </a:ext>
            </a:extLst>
          </p:cNvPr>
          <p:cNvSpPr/>
          <p:nvPr/>
        </p:nvSpPr>
        <p:spPr>
          <a:xfrm>
            <a:off x="-8983799" y="5254413"/>
            <a:ext cx="8900518" cy="1603587"/>
          </a:xfrm>
          <a:prstGeom prst="roundRect">
            <a:avLst>
              <a:gd name="adj" fmla="val 30386"/>
            </a:avLst>
          </a:prstGeom>
          <a:solidFill>
            <a:srgbClr val="A3E7D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rPr>
              <a:t> </a:t>
            </a:r>
            <a:endParaRPr kumimoji="0" sz="14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endParaRPr>
          </a:p>
        </p:txBody>
      </p:sp>
      <p:sp>
        <p:nvSpPr>
          <p:cNvPr id="30" name="Rectangle 29">
            <a:extLst>
              <a:ext uri="{FF2B5EF4-FFF2-40B4-BE49-F238E27FC236}">
                <a16:creationId xmlns:a16="http://schemas.microsoft.com/office/drawing/2014/main" id="{2BE34FF0-39BD-4F6C-92D1-1A3A2F663E3E}"/>
              </a:ext>
            </a:extLst>
          </p:cNvPr>
          <p:cNvSpPr/>
          <p:nvPr/>
        </p:nvSpPr>
        <p:spPr>
          <a:xfrm>
            <a:off x="-8807602" y="2068938"/>
            <a:ext cx="8547722" cy="1569660"/>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itchFamily="18" charset="0"/>
                <a:cs typeface="Times New Roman" pitchFamily="18" charset="0"/>
              </a:rPr>
              <a:t>1. Nhìn</a:t>
            </a:r>
            <a:r>
              <a:rPr kumimoji="0" lang="en-US" sz="2400" b="1" i="0" u="none" strike="noStrike" kern="1200" cap="none" spc="0" normalizeH="0" noProof="0">
                <a:ln>
                  <a:noFill/>
                </a:ln>
                <a:solidFill>
                  <a:srgbClr val="002060"/>
                </a:solidFill>
                <a:effectLst/>
                <a:uLnTx/>
                <a:uFillTx/>
                <a:latin typeface="Times New Roman" pitchFamily="18" charset="0"/>
                <a:cs typeface="Times New Roman" pitchFamily="18" charset="0"/>
              </a:rPr>
              <a:t> từ xa, cây chuối tựa như một chiếc ô xanh mát rượi. Thân cây cao hơn đầu người, mọc thẳng, không có cành, chung quanh là mấy cây con đứng sát thành bụi như người mẹ đang che chở cho đàn con.</a:t>
            </a:r>
            <a:endParaRPr kumimoji="0" lang="en-US" sz="24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31" name="Rectangle 30">
            <a:extLst>
              <a:ext uri="{FF2B5EF4-FFF2-40B4-BE49-F238E27FC236}">
                <a16:creationId xmlns:a16="http://schemas.microsoft.com/office/drawing/2014/main" id="{1E3B5662-01B3-43B8-8C21-FD1ADF9A0A15}"/>
              </a:ext>
            </a:extLst>
          </p:cNvPr>
          <p:cNvSpPr/>
          <p:nvPr/>
        </p:nvSpPr>
        <p:spPr>
          <a:xfrm>
            <a:off x="-8788956" y="3569338"/>
            <a:ext cx="8542679" cy="1938992"/>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itchFamily="18" charset="0"/>
                <a:cs typeface="Times New Roman" pitchFamily="18" charset="0"/>
              </a:rPr>
              <a:t>2. Khi bóc</a:t>
            </a:r>
            <a:r>
              <a:rPr kumimoji="0" lang="en-US" sz="2400" b="1" i="0" u="none" strike="noStrike" kern="1200" cap="none" spc="0" normalizeH="0" noProof="0">
                <a:ln>
                  <a:noFill/>
                </a:ln>
                <a:solidFill>
                  <a:srgbClr val="002060"/>
                </a:solidFill>
                <a:effectLst/>
                <a:uLnTx/>
                <a:uFillTx/>
                <a:latin typeface="Times New Roman" pitchFamily="18" charset="0"/>
                <a:cs typeface="Times New Roman" pitchFamily="18" charset="0"/>
              </a:rPr>
              <a:t> vỏ ra rồi thì không có nước tèm lem, mà hột thì chỉ nhỏ bằng đầu ngón tay út. Cùi vải dày như cùi dừa nhưng không trắng bạch mà trắng ngà. Đặt lên lưỡi, cắn một miếng thì nước chan hòa, ngọt sắt, nhai thì mềm mà lại giòn, nhai khe khẽ thì chính tai mình thấy như sậm sựt.</a:t>
            </a:r>
            <a:endParaRPr kumimoji="0" lang="en-US" sz="24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34" name="Rectangle 33">
            <a:extLst>
              <a:ext uri="{FF2B5EF4-FFF2-40B4-BE49-F238E27FC236}">
                <a16:creationId xmlns:a16="http://schemas.microsoft.com/office/drawing/2014/main" id="{D4D25ED8-6027-48C7-9DBE-198FB55CCB5F}"/>
              </a:ext>
            </a:extLst>
          </p:cNvPr>
          <p:cNvSpPr/>
          <p:nvPr/>
        </p:nvSpPr>
        <p:spPr>
          <a:xfrm>
            <a:off x="-8779555" y="5271376"/>
            <a:ext cx="8534619" cy="1938992"/>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itchFamily="18" charset="0"/>
                <a:cs typeface="Times New Roman" pitchFamily="18" charset="0"/>
              </a:rPr>
              <a:t>3. </a:t>
            </a:r>
            <a:r>
              <a:rPr kumimoji="0" lang="en-US" sz="2400" b="1" i="0" u="none" strike="noStrike" kern="1200" cap="none" spc="0" normalizeH="0" noProof="0">
                <a:ln>
                  <a:noFill/>
                </a:ln>
                <a:solidFill>
                  <a:srgbClr val="002060"/>
                </a:solidFill>
                <a:effectLst/>
                <a:uLnTx/>
                <a:uFillTx/>
                <a:latin typeface="Times New Roman" pitchFamily="18" charset="0"/>
                <a:cs typeface="Times New Roman" pitchFamily="18" charset="0"/>
              </a:rPr>
              <a:t>Đó là một cây sồi lớn, hai người ôm không xuể, có những cành có lẽ đã gãy từ lâu, vỏ cây nứt nẻ đầy vết sẹo. Với những cánh tay to xù xì không cân đối, với những ngón tay quều quào xòe rộng, nó như một con quái vật già nua cau có và khinh khỉnh đứng giữa đám bạch dương tươi cười.</a:t>
            </a:r>
            <a:endParaRPr kumimoji="0" lang="en-US" sz="24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grpSp>
        <p:nvGrpSpPr>
          <p:cNvPr id="5" name="Group 4">
            <a:extLst>
              <a:ext uri="{FF2B5EF4-FFF2-40B4-BE49-F238E27FC236}">
                <a16:creationId xmlns:a16="http://schemas.microsoft.com/office/drawing/2014/main" id="{A1CAF98B-0534-4F1D-AFD4-7A140AC3F8CC}"/>
              </a:ext>
            </a:extLst>
          </p:cNvPr>
          <p:cNvGrpSpPr/>
          <p:nvPr/>
        </p:nvGrpSpPr>
        <p:grpSpPr>
          <a:xfrm>
            <a:off x="1069783" y="5401546"/>
            <a:ext cx="2637623" cy="1395801"/>
            <a:chOff x="9526149" y="1671989"/>
            <a:chExt cx="2637623" cy="1395801"/>
          </a:xfrm>
        </p:grpSpPr>
        <p:sp>
          <p:nvSpPr>
            <p:cNvPr id="21" name="Google Shape;457;p11">
              <a:extLst>
                <a:ext uri="{FF2B5EF4-FFF2-40B4-BE49-F238E27FC236}">
                  <a16:creationId xmlns:a16="http://schemas.microsoft.com/office/drawing/2014/main" id="{D77258B1-6681-4CCD-8447-C6AE4D36F61A}"/>
                </a:ext>
              </a:extLst>
            </p:cNvPr>
            <p:cNvSpPr/>
            <p:nvPr/>
          </p:nvSpPr>
          <p:spPr>
            <a:xfrm>
              <a:off x="9526149" y="1671989"/>
              <a:ext cx="2637623" cy="1221940"/>
            </a:xfrm>
            <a:prstGeom prst="roundRect">
              <a:avLst>
                <a:gd name="adj" fmla="val 31633"/>
              </a:avLst>
            </a:prstGeom>
            <a:solidFill>
              <a:srgbClr val="FDD1A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rPr>
                <a:t> </a:t>
              </a:r>
              <a:endParaRPr kumimoji="0" sz="14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endParaRPr>
            </a:p>
          </p:txBody>
        </p:sp>
        <p:sp>
          <p:nvSpPr>
            <p:cNvPr id="36" name="Rectangle 35">
              <a:extLst>
                <a:ext uri="{FF2B5EF4-FFF2-40B4-BE49-F238E27FC236}">
                  <a16:creationId xmlns:a16="http://schemas.microsoft.com/office/drawing/2014/main" id="{710A0FC1-60CC-4A33-A75D-B6D40B7409F0}"/>
                </a:ext>
              </a:extLst>
            </p:cNvPr>
            <p:cNvSpPr/>
            <p:nvPr/>
          </p:nvSpPr>
          <p:spPr>
            <a:xfrm>
              <a:off x="9728142" y="1867461"/>
              <a:ext cx="2233636" cy="1200329"/>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kumimoji="0" lang="en-US" sz="2400" b="1" i="1" u="none" strike="noStrike" kern="1200" cap="none" spc="0" normalizeH="0" baseline="0" noProof="0">
                  <a:ln>
                    <a:noFill/>
                  </a:ln>
                  <a:solidFill>
                    <a:srgbClr val="FDD1AD"/>
                  </a:solidFill>
                  <a:effectLst/>
                  <a:uLnTx/>
                  <a:uFillTx/>
                  <a:latin typeface="Times New Roman" pitchFamily="18" charset="0"/>
                  <a:cs typeface="Times New Roman" pitchFamily="18" charset="0"/>
                </a:rPr>
                <a:t>a. </a:t>
              </a:r>
              <a:r>
                <a:rPr kumimoji="0" lang="en-US" sz="2400" b="1" i="1" u="none" strike="noStrike" kern="1200" cap="none" spc="0" normalizeH="0" baseline="0" noProof="0">
                  <a:ln>
                    <a:noFill/>
                  </a:ln>
                  <a:solidFill>
                    <a:srgbClr val="002060"/>
                  </a:solidFill>
                  <a:effectLst/>
                  <a:uLnTx/>
                  <a:uFillTx/>
                  <a:latin typeface="Times New Roman" pitchFamily="18" charset="0"/>
                  <a:cs typeface="Times New Roman" pitchFamily="18" charset="0"/>
                </a:rPr>
                <a:t>Tả</a:t>
              </a:r>
              <a:r>
                <a:rPr lang="en-US" sz="2400" b="1" i="1" baseline="0">
                  <a:solidFill>
                    <a:srgbClr val="002060"/>
                  </a:solidFill>
                  <a:latin typeface="Times New Roman" pitchFamily="18" charset="0"/>
                  <a:cs typeface="Times New Roman" pitchFamily="18" charset="0"/>
                </a:rPr>
                <a:t> </a:t>
              </a:r>
              <a:r>
                <a:rPr kumimoji="0" lang="en-US" sz="2400" b="1" i="1" u="none" strike="noStrike" kern="1200" cap="none" spc="0" normalizeH="0" noProof="0">
                  <a:ln>
                    <a:noFill/>
                  </a:ln>
                  <a:solidFill>
                    <a:srgbClr val="002060"/>
                  </a:solidFill>
                  <a:effectLst/>
                  <a:uLnTx/>
                  <a:uFillTx/>
                  <a:latin typeface="Times New Roman" pitchFamily="18" charset="0"/>
                  <a:cs typeface="Times New Roman" pitchFamily="18" charset="0"/>
                </a:rPr>
                <a:t>đặc điểm và hương vị của quả.</a:t>
              </a:r>
              <a:endParaRPr kumimoji="0" lang="en-US" sz="2400" b="1" i="1"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grpSp>
      <p:grpSp>
        <p:nvGrpSpPr>
          <p:cNvPr id="6" name="Group 5">
            <a:extLst>
              <a:ext uri="{FF2B5EF4-FFF2-40B4-BE49-F238E27FC236}">
                <a16:creationId xmlns:a16="http://schemas.microsoft.com/office/drawing/2014/main" id="{A466EA86-FF31-47B9-8823-07513F114691}"/>
              </a:ext>
            </a:extLst>
          </p:cNvPr>
          <p:cNvGrpSpPr/>
          <p:nvPr/>
        </p:nvGrpSpPr>
        <p:grpSpPr>
          <a:xfrm>
            <a:off x="4777189" y="5412352"/>
            <a:ext cx="2637623" cy="1200329"/>
            <a:chOff x="9535892" y="3495363"/>
            <a:chExt cx="2637623" cy="1200329"/>
          </a:xfrm>
        </p:grpSpPr>
        <p:sp>
          <p:nvSpPr>
            <p:cNvPr id="28" name="Google Shape;457;p11">
              <a:extLst>
                <a:ext uri="{FF2B5EF4-FFF2-40B4-BE49-F238E27FC236}">
                  <a16:creationId xmlns:a16="http://schemas.microsoft.com/office/drawing/2014/main" id="{071A82CE-869A-4B8B-AC8E-EB2B74520187}"/>
                </a:ext>
              </a:extLst>
            </p:cNvPr>
            <p:cNvSpPr/>
            <p:nvPr/>
          </p:nvSpPr>
          <p:spPr>
            <a:xfrm>
              <a:off x="9535892" y="3495363"/>
              <a:ext cx="2637623" cy="1200329"/>
            </a:xfrm>
            <a:prstGeom prst="roundRect">
              <a:avLst>
                <a:gd name="adj" fmla="val 31633"/>
              </a:avLst>
            </a:prstGeom>
            <a:solidFill>
              <a:srgbClr val="FDD1A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rPr>
                <a:t> </a:t>
              </a:r>
              <a:endParaRPr kumimoji="0" sz="14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endParaRPr>
            </a:p>
          </p:txBody>
        </p:sp>
        <p:sp>
          <p:nvSpPr>
            <p:cNvPr id="37" name="Rectangle 36">
              <a:extLst>
                <a:ext uri="{FF2B5EF4-FFF2-40B4-BE49-F238E27FC236}">
                  <a16:creationId xmlns:a16="http://schemas.microsoft.com/office/drawing/2014/main" id="{C1BE5B30-C9B2-4477-84C6-E52AF5C4893F}"/>
                </a:ext>
              </a:extLst>
            </p:cNvPr>
            <p:cNvSpPr/>
            <p:nvPr/>
          </p:nvSpPr>
          <p:spPr>
            <a:xfrm>
              <a:off x="9621475" y="3680029"/>
              <a:ext cx="2466457" cy="830997"/>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kumimoji="0" lang="en-US" sz="2400" b="1" i="1" u="none" strike="noStrike" kern="1200" cap="none" spc="0" normalizeH="0" baseline="0" noProof="0">
                  <a:ln>
                    <a:noFill/>
                  </a:ln>
                  <a:solidFill>
                    <a:srgbClr val="FDD1AD"/>
                  </a:solidFill>
                  <a:effectLst/>
                  <a:uLnTx/>
                  <a:uFillTx/>
                  <a:latin typeface="Times New Roman" pitchFamily="18" charset="0"/>
                  <a:cs typeface="Times New Roman" pitchFamily="18" charset="0"/>
                </a:rPr>
                <a:t>b. </a:t>
              </a:r>
              <a:r>
                <a:rPr kumimoji="0" lang="en-US" sz="2400" b="1" i="1" u="none" strike="noStrike" kern="1200" cap="none" spc="0" normalizeH="0" baseline="0" noProof="0">
                  <a:ln>
                    <a:noFill/>
                  </a:ln>
                  <a:solidFill>
                    <a:srgbClr val="002060"/>
                  </a:solidFill>
                  <a:effectLst/>
                  <a:uLnTx/>
                  <a:uFillTx/>
                  <a:latin typeface="Times New Roman" pitchFamily="18" charset="0"/>
                  <a:cs typeface="Times New Roman" pitchFamily="18" charset="0"/>
                </a:rPr>
                <a:t>Tả</a:t>
              </a:r>
              <a:r>
                <a:rPr kumimoji="0" lang="en-US" sz="2400" b="1" i="1" u="none" strike="noStrike" kern="1200" cap="none" spc="0" normalizeH="0" noProof="0">
                  <a:ln>
                    <a:noFill/>
                  </a:ln>
                  <a:solidFill>
                    <a:srgbClr val="002060"/>
                  </a:solidFill>
                  <a:effectLst/>
                  <a:uLnTx/>
                  <a:uFillTx/>
                  <a:latin typeface="Times New Roman" pitchFamily="18" charset="0"/>
                  <a:cs typeface="Times New Roman" pitchFamily="18" charset="0"/>
                </a:rPr>
                <a:t> dáng, thân và cành cây.</a:t>
              </a:r>
              <a:endParaRPr kumimoji="0" lang="en-US" sz="2400" b="1" i="1"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grpSp>
      <p:grpSp>
        <p:nvGrpSpPr>
          <p:cNvPr id="7" name="Group 6">
            <a:extLst>
              <a:ext uri="{FF2B5EF4-FFF2-40B4-BE49-F238E27FC236}">
                <a16:creationId xmlns:a16="http://schemas.microsoft.com/office/drawing/2014/main" id="{1123DC85-D90D-4D62-B467-E807FBE070F3}"/>
              </a:ext>
            </a:extLst>
          </p:cNvPr>
          <p:cNvGrpSpPr/>
          <p:nvPr/>
        </p:nvGrpSpPr>
        <p:grpSpPr>
          <a:xfrm>
            <a:off x="8484595" y="5401546"/>
            <a:ext cx="2637623" cy="1221940"/>
            <a:chOff x="9543498" y="5275516"/>
            <a:chExt cx="2637623" cy="1221940"/>
          </a:xfrm>
        </p:grpSpPr>
        <p:sp>
          <p:nvSpPr>
            <p:cNvPr id="29" name="Google Shape;457;p11">
              <a:extLst>
                <a:ext uri="{FF2B5EF4-FFF2-40B4-BE49-F238E27FC236}">
                  <a16:creationId xmlns:a16="http://schemas.microsoft.com/office/drawing/2014/main" id="{963F0961-22C7-49A0-811C-AFE9D2685C6B}"/>
                </a:ext>
              </a:extLst>
            </p:cNvPr>
            <p:cNvSpPr/>
            <p:nvPr/>
          </p:nvSpPr>
          <p:spPr>
            <a:xfrm>
              <a:off x="9543498" y="5275516"/>
              <a:ext cx="2637623" cy="1221940"/>
            </a:xfrm>
            <a:prstGeom prst="roundRect">
              <a:avLst>
                <a:gd name="adj" fmla="val 31633"/>
              </a:avLst>
            </a:prstGeom>
            <a:solidFill>
              <a:srgbClr val="FDD1A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rPr>
                <a:t> </a:t>
              </a:r>
              <a:endParaRPr kumimoji="0" sz="14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endParaRPr>
            </a:p>
          </p:txBody>
        </p:sp>
        <p:sp>
          <p:nvSpPr>
            <p:cNvPr id="38" name="Rectangle 37">
              <a:extLst>
                <a:ext uri="{FF2B5EF4-FFF2-40B4-BE49-F238E27FC236}">
                  <a16:creationId xmlns:a16="http://schemas.microsoft.com/office/drawing/2014/main" id="{4EF0A5D2-843A-4699-86B5-7E9E02E31E82}"/>
                </a:ext>
              </a:extLst>
            </p:cNvPr>
            <p:cNvSpPr/>
            <p:nvPr/>
          </p:nvSpPr>
          <p:spPr>
            <a:xfrm>
              <a:off x="9626795" y="5655654"/>
              <a:ext cx="2471029" cy="830997"/>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lang="en-US" sz="2400" b="1" i="1">
                  <a:solidFill>
                    <a:srgbClr val="FDD1AD"/>
                  </a:solidFill>
                  <a:latin typeface="Times New Roman" pitchFamily="18" charset="0"/>
                  <a:cs typeface="Times New Roman" pitchFamily="18" charset="0"/>
                </a:rPr>
                <a:t>c</a:t>
              </a:r>
              <a:r>
                <a:rPr kumimoji="0" lang="en-US" sz="2400" b="1" i="1" u="none" strike="noStrike" kern="1200" cap="none" spc="0" normalizeH="0" baseline="0" noProof="0">
                  <a:ln>
                    <a:noFill/>
                  </a:ln>
                  <a:solidFill>
                    <a:srgbClr val="FDD1AD"/>
                  </a:solidFill>
                  <a:effectLst/>
                  <a:uLnTx/>
                  <a:uFillTx/>
                  <a:latin typeface="Times New Roman" pitchFamily="18" charset="0"/>
                  <a:cs typeface="Times New Roman" pitchFamily="18" charset="0"/>
                </a:rPr>
                <a:t>. </a:t>
              </a:r>
              <a:r>
                <a:rPr kumimoji="0" lang="en-US" sz="2400" b="1" i="1" u="none" strike="noStrike" kern="1200" cap="none" spc="0" normalizeH="0" baseline="0" noProof="0">
                  <a:ln>
                    <a:noFill/>
                  </a:ln>
                  <a:solidFill>
                    <a:srgbClr val="002060"/>
                  </a:solidFill>
                  <a:effectLst/>
                  <a:uLnTx/>
                  <a:uFillTx/>
                  <a:latin typeface="Times New Roman" pitchFamily="18" charset="0"/>
                  <a:cs typeface="Times New Roman" pitchFamily="18" charset="0"/>
                </a:rPr>
                <a:t>Tả</a:t>
              </a:r>
              <a:r>
                <a:rPr kumimoji="0" lang="en-US" sz="2400" b="1" i="1" u="none" strike="noStrike" kern="1200" cap="none" spc="0" normalizeH="0" noProof="0">
                  <a:ln>
                    <a:noFill/>
                  </a:ln>
                  <a:solidFill>
                    <a:srgbClr val="002060"/>
                  </a:solidFill>
                  <a:effectLst/>
                  <a:uLnTx/>
                  <a:uFillTx/>
                  <a:latin typeface="Times New Roman" pitchFamily="18" charset="0"/>
                  <a:cs typeface="Times New Roman" pitchFamily="18" charset="0"/>
                </a:rPr>
                <a:t> bao quát cây.</a:t>
              </a:r>
              <a:endParaRPr kumimoji="0" lang="en-US" sz="2400" b="1" i="1"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grpSp>
      <p:sp>
        <p:nvSpPr>
          <p:cNvPr id="55" name="TextBox 54">
            <a:extLst>
              <a:ext uri="{FF2B5EF4-FFF2-40B4-BE49-F238E27FC236}">
                <a16:creationId xmlns:a16="http://schemas.microsoft.com/office/drawing/2014/main" id="{32A7EDC4-BF2C-49E0-9BD8-D959344EECA9}"/>
              </a:ext>
            </a:extLst>
          </p:cNvPr>
          <p:cNvSpPr txBox="1"/>
          <p:nvPr/>
        </p:nvSpPr>
        <p:spPr>
          <a:xfrm>
            <a:off x="616697" y="1818695"/>
            <a:ext cx="6635261" cy="923330"/>
          </a:xfrm>
          <a:prstGeom prst="rect">
            <a:avLst/>
          </a:prstGeom>
          <a:noFill/>
        </p:spPr>
        <p:txBody>
          <a:bodyPr wrap="square" rtlCol="0">
            <a:spAutoFit/>
          </a:bodyPr>
          <a:lstStyle/>
          <a:p>
            <a:pPr lvl="0" algn="just"/>
            <a:r>
              <a:rPr lang="en-US" sz="3600" b="1" i="1">
                <a:solidFill>
                  <a:srgbClr val="257A14"/>
                </a:solidFill>
                <a:latin typeface="Times New Roman" pitchFamily="18" charset="0"/>
                <a:cs typeface="Times New Roman" pitchFamily="18" charset="0"/>
              </a:rPr>
              <a:t>Trong bài văn miêu tả cây cối </a:t>
            </a:r>
            <a:r>
              <a:rPr lang="en-US" sz="3600" b="1">
                <a:solidFill>
                  <a:srgbClr val="257A14"/>
                </a:solidFill>
                <a:latin typeface="Times New Roman" pitchFamily="18" charset="0"/>
                <a:cs typeface="Times New Roman" pitchFamily="18" charset="0"/>
              </a:rPr>
              <a:t>:</a:t>
            </a:r>
          </a:p>
          <a:p>
            <a:endParaRPr lang="en-US" b="1">
              <a:latin typeface="Times New Roman" pitchFamily="18" charset="0"/>
              <a:cs typeface="Times New Roman" pitchFamily="18" charset="0"/>
            </a:endParaRPr>
          </a:p>
        </p:txBody>
      </p:sp>
      <p:sp>
        <p:nvSpPr>
          <p:cNvPr id="56" name="TextBox 55">
            <a:extLst>
              <a:ext uri="{FF2B5EF4-FFF2-40B4-BE49-F238E27FC236}">
                <a16:creationId xmlns:a16="http://schemas.microsoft.com/office/drawing/2014/main" id="{EFF80335-B425-458F-9868-D3F6881E67E7}"/>
              </a:ext>
            </a:extLst>
          </p:cNvPr>
          <p:cNvSpPr txBox="1"/>
          <p:nvPr/>
        </p:nvSpPr>
        <p:spPr>
          <a:xfrm>
            <a:off x="1106680" y="2537705"/>
            <a:ext cx="10827412" cy="646331"/>
          </a:xfrm>
          <a:prstGeom prst="rect">
            <a:avLst/>
          </a:prstGeom>
          <a:noFill/>
        </p:spPr>
        <p:txBody>
          <a:bodyPr wrap="square" rtlCol="0">
            <a:spAutoFit/>
          </a:bodyPr>
          <a:lstStyle/>
          <a:p>
            <a:pPr lvl="0" algn="just"/>
            <a:r>
              <a:rPr lang="en-US" sz="3600" b="1">
                <a:solidFill>
                  <a:srgbClr val="257A14"/>
                </a:solidFill>
                <a:latin typeface="Times New Roman" pitchFamily="18" charset="0"/>
                <a:cs typeface="Times New Roman" pitchFamily="18" charset="0"/>
              </a:rPr>
              <a:t>Mỗi đoạn văn có một nội dung nhất định, chẳng hạn:</a:t>
            </a:r>
            <a:endParaRPr lang="en-US" b="1">
              <a:latin typeface="Times New Roman" pitchFamily="18" charset="0"/>
              <a:cs typeface="Times New Roman" pitchFamily="18" charset="0"/>
            </a:endParaRPr>
          </a:p>
        </p:txBody>
      </p:sp>
    </p:spTree>
    <p:extLst>
      <p:ext uri="{BB962C8B-B14F-4D97-AF65-F5344CB8AC3E}">
        <p14:creationId xmlns:p14="http://schemas.microsoft.com/office/powerpoint/2010/main" val="4270755790"/>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left)">
                                      <p:cBhvr>
                                        <p:cTn id="1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1CAF98B-0534-4F1D-AFD4-7A140AC3F8CC}"/>
              </a:ext>
            </a:extLst>
          </p:cNvPr>
          <p:cNvGrpSpPr/>
          <p:nvPr/>
        </p:nvGrpSpPr>
        <p:grpSpPr>
          <a:xfrm>
            <a:off x="1069783" y="5401546"/>
            <a:ext cx="2637623" cy="1395801"/>
            <a:chOff x="9526149" y="1671989"/>
            <a:chExt cx="2637623" cy="1395801"/>
          </a:xfrm>
        </p:grpSpPr>
        <p:sp>
          <p:nvSpPr>
            <p:cNvPr id="21" name="Google Shape;457;p11">
              <a:extLst>
                <a:ext uri="{FF2B5EF4-FFF2-40B4-BE49-F238E27FC236}">
                  <a16:creationId xmlns:a16="http://schemas.microsoft.com/office/drawing/2014/main" id="{D77258B1-6681-4CCD-8447-C6AE4D36F61A}"/>
                </a:ext>
              </a:extLst>
            </p:cNvPr>
            <p:cNvSpPr/>
            <p:nvPr/>
          </p:nvSpPr>
          <p:spPr>
            <a:xfrm>
              <a:off x="9526149" y="1671989"/>
              <a:ext cx="2637623" cy="1221940"/>
            </a:xfrm>
            <a:prstGeom prst="roundRect">
              <a:avLst>
                <a:gd name="adj" fmla="val 31633"/>
              </a:avLst>
            </a:prstGeom>
            <a:solidFill>
              <a:srgbClr val="FDD1A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rPr>
                <a:t> </a:t>
              </a:r>
              <a:endParaRPr kumimoji="0" sz="14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endParaRPr>
            </a:p>
          </p:txBody>
        </p:sp>
        <p:sp>
          <p:nvSpPr>
            <p:cNvPr id="36" name="Rectangle 35">
              <a:extLst>
                <a:ext uri="{FF2B5EF4-FFF2-40B4-BE49-F238E27FC236}">
                  <a16:creationId xmlns:a16="http://schemas.microsoft.com/office/drawing/2014/main" id="{710A0FC1-60CC-4A33-A75D-B6D40B7409F0}"/>
                </a:ext>
              </a:extLst>
            </p:cNvPr>
            <p:cNvSpPr/>
            <p:nvPr/>
          </p:nvSpPr>
          <p:spPr>
            <a:xfrm>
              <a:off x="9728142" y="1867461"/>
              <a:ext cx="2233636" cy="1200329"/>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kumimoji="0" lang="en-US" sz="2400" b="1" i="1" u="none" strike="noStrike" kern="1200" cap="none" spc="0" normalizeH="0" baseline="0" noProof="0">
                  <a:ln>
                    <a:noFill/>
                  </a:ln>
                  <a:solidFill>
                    <a:srgbClr val="FDD1AD"/>
                  </a:solidFill>
                  <a:effectLst/>
                  <a:uLnTx/>
                  <a:uFillTx/>
                  <a:latin typeface="Times New Roman" pitchFamily="18" charset="0"/>
                  <a:cs typeface="Times New Roman" pitchFamily="18" charset="0"/>
                </a:rPr>
                <a:t>a. </a:t>
              </a:r>
              <a:r>
                <a:rPr kumimoji="0" lang="en-US" sz="2400" b="1" i="1" u="none" strike="noStrike" kern="1200" cap="none" spc="0" normalizeH="0" baseline="0" noProof="0">
                  <a:ln>
                    <a:noFill/>
                  </a:ln>
                  <a:solidFill>
                    <a:srgbClr val="002060"/>
                  </a:solidFill>
                  <a:effectLst/>
                  <a:uLnTx/>
                  <a:uFillTx/>
                  <a:latin typeface="Times New Roman" pitchFamily="18" charset="0"/>
                  <a:cs typeface="Times New Roman" pitchFamily="18" charset="0"/>
                </a:rPr>
                <a:t>Tả</a:t>
              </a:r>
              <a:r>
                <a:rPr lang="en-US" sz="2400" b="1" i="1" baseline="0">
                  <a:solidFill>
                    <a:srgbClr val="002060"/>
                  </a:solidFill>
                  <a:latin typeface="Times New Roman" pitchFamily="18" charset="0"/>
                  <a:cs typeface="Times New Roman" pitchFamily="18" charset="0"/>
                </a:rPr>
                <a:t> </a:t>
              </a:r>
              <a:r>
                <a:rPr kumimoji="0" lang="en-US" sz="2400" b="1" i="1" u="none" strike="noStrike" kern="1200" cap="none" spc="0" normalizeH="0" noProof="0">
                  <a:ln>
                    <a:noFill/>
                  </a:ln>
                  <a:solidFill>
                    <a:srgbClr val="002060"/>
                  </a:solidFill>
                  <a:effectLst/>
                  <a:uLnTx/>
                  <a:uFillTx/>
                  <a:latin typeface="Times New Roman" pitchFamily="18" charset="0"/>
                  <a:cs typeface="Times New Roman" pitchFamily="18" charset="0"/>
                </a:rPr>
                <a:t>đặc điểm và hương vị của quả.</a:t>
              </a:r>
              <a:endParaRPr kumimoji="0" lang="en-US" sz="2400" b="1" i="1"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grpSp>
      <p:grpSp>
        <p:nvGrpSpPr>
          <p:cNvPr id="6" name="Group 5">
            <a:extLst>
              <a:ext uri="{FF2B5EF4-FFF2-40B4-BE49-F238E27FC236}">
                <a16:creationId xmlns:a16="http://schemas.microsoft.com/office/drawing/2014/main" id="{A466EA86-FF31-47B9-8823-07513F114691}"/>
              </a:ext>
            </a:extLst>
          </p:cNvPr>
          <p:cNvGrpSpPr/>
          <p:nvPr/>
        </p:nvGrpSpPr>
        <p:grpSpPr>
          <a:xfrm>
            <a:off x="4777189" y="5412352"/>
            <a:ext cx="2637623" cy="1200329"/>
            <a:chOff x="9535892" y="3495363"/>
            <a:chExt cx="2637623" cy="1200329"/>
          </a:xfrm>
        </p:grpSpPr>
        <p:sp>
          <p:nvSpPr>
            <p:cNvPr id="28" name="Google Shape;457;p11">
              <a:extLst>
                <a:ext uri="{FF2B5EF4-FFF2-40B4-BE49-F238E27FC236}">
                  <a16:creationId xmlns:a16="http://schemas.microsoft.com/office/drawing/2014/main" id="{071A82CE-869A-4B8B-AC8E-EB2B74520187}"/>
                </a:ext>
              </a:extLst>
            </p:cNvPr>
            <p:cNvSpPr/>
            <p:nvPr/>
          </p:nvSpPr>
          <p:spPr>
            <a:xfrm>
              <a:off x="9535892" y="3495363"/>
              <a:ext cx="2637623" cy="1200329"/>
            </a:xfrm>
            <a:prstGeom prst="roundRect">
              <a:avLst>
                <a:gd name="adj" fmla="val 31633"/>
              </a:avLst>
            </a:prstGeom>
            <a:solidFill>
              <a:srgbClr val="FDD1A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rPr>
                <a:t> </a:t>
              </a:r>
              <a:endParaRPr kumimoji="0" sz="14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endParaRPr>
            </a:p>
          </p:txBody>
        </p:sp>
        <p:sp>
          <p:nvSpPr>
            <p:cNvPr id="37" name="Rectangle 36">
              <a:extLst>
                <a:ext uri="{FF2B5EF4-FFF2-40B4-BE49-F238E27FC236}">
                  <a16:creationId xmlns:a16="http://schemas.microsoft.com/office/drawing/2014/main" id="{C1BE5B30-C9B2-4477-84C6-E52AF5C4893F}"/>
                </a:ext>
              </a:extLst>
            </p:cNvPr>
            <p:cNvSpPr/>
            <p:nvPr/>
          </p:nvSpPr>
          <p:spPr>
            <a:xfrm>
              <a:off x="9621475" y="3680029"/>
              <a:ext cx="2466457" cy="830997"/>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kumimoji="0" lang="en-US" sz="2400" b="1" i="1" u="none" strike="noStrike" kern="1200" cap="none" spc="0" normalizeH="0" baseline="0" noProof="0">
                  <a:ln>
                    <a:noFill/>
                  </a:ln>
                  <a:solidFill>
                    <a:srgbClr val="FDD1AD"/>
                  </a:solidFill>
                  <a:effectLst/>
                  <a:uLnTx/>
                  <a:uFillTx/>
                  <a:latin typeface="Times New Roman" pitchFamily="18" charset="0"/>
                  <a:cs typeface="Times New Roman" pitchFamily="18" charset="0"/>
                </a:rPr>
                <a:t>b. </a:t>
              </a:r>
              <a:r>
                <a:rPr kumimoji="0" lang="en-US" sz="2400" b="1" i="1" u="none" strike="noStrike" kern="1200" cap="none" spc="0" normalizeH="0" baseline="0" noProof="0">
                  <a:ln>
                    <a:noFill/>
                  </a:ln>
                  <a:solidFill>
                    <a:srgbClr val="002060"/>
                  </a:solidFill>
                  <a:effectLst/>
                  <a:uLnTx/>
                  <a:uFillTx/>
                  <a:latin typeface="Times New Roman" pitchFamily="18" charset="0"/>
                  <a:cs typeface="Times New Roman" pitchFamily="18" charset="0"/>
                </a:rPr>
                <a:t>Tả</a:t>
              </a:r>
              <a:r>
                <a:rPr kumimoji="0" lang="en-US" sz="2400" b="1" i="1" u="none" strike="noStrike" kern="1200" cap="none" spc="0" normalizeH="0" noProof="0">
                  <a:ln>
                    <a:noFill/>
                  </a:ln>
                  <a:solidFill>
                    <a:srgbClr val="002060"/>
                  </a:solidFill>
                  <a:effectLst/>
                  <a:uLnTx/>
                  <a:uFillTx/>
                  <a:latin typeface="Times New Roman" pitchFamily="18" charset="0"/>
                  <a:cs typeface="Times New Roman" pitchFamily="18" charset="0"/>
                </a:rPr>
                <a:t> dáng, thân và cành cây.</a:t>
              </a:r>
              <a:endParaRPr kumimoji="0" lang="en-US" sz="2400" b="1" i="1"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grpSp>
      <p:grpSp>
        <p:nvGrpSpPr>
          <p:cNvPr id="7" name="Group 6">
            <a:extLst>
              <a:ext uri="{FF2B5EF4-FFF2-40B4-BE49-F238E27FC236}">
                <a16:creationId xmlns:a16="http://schemas.microsoft.com/office/drawing/2014/main" id="{1123DC85-D90D-4D62-B467-E807FBE070F3}"/>
              </a:ext>
            </a:extLst>
          </p:cNvPr>
          <p:cNvGrpSpPr/>
          <p:nvPr/>
        </p:nvGrpSpPr>
        <p:grpSpPr>
          <a:xfrm>
            <a:off x="466231" y="3238974"/>
            <a:ext cx="2637623" cy="1221940"/>
            <a:chOff x="9543498" y="5275516"/>
            <a:chExt cx="2637623" cy="1221940"/>
          </a:xfrm>
        </p:grpSpPr>
        <p:sp>
          <p:nvSpPr>
            <p:cNvPr id="29" name="Google Shape;457;p11">
              <a:extLst>
                <a:ext uri="{FF2B5EF4-FFF2-40B4-BE49-F238E27FC236}">
                  <a16:creationId xmlns:a16="http://schemas.microsoft.com/office/drawing/2014/main" id="{963F0961-22C7-49A0-811C-AFE9D2685C6B}"/>
                </a:ext>
              </a:extLst>
            </p:cNvPr>
            <p:cNvSpPr/>
            <p:nvPr/>
          </p:nvSpPr>
          <p:spPr>
            <a:xfrm>
              <a:off x="9543498" y="5275516"/>
              <a:ext cx="2637623" cy="1221940"/>
            </a:xfrm>
            <a:prstGeom prst="roundRect">
              <a:avLst>
                <a:gd name="adj" fmla="val 31633"/>
              </a:avLst>
            </a:prstGeom>
            <a:solidFill>
              <a:srgbClr val="FDD1A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rPr>
                <a:t> </a:t>
              </a:r>
              <a:endParaRPr kumimoji="0" sz="14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endParaRPr>
            </a:p>
          </p:txBody>
        </p:sp>
        <p:sp>
          <p:nvSpPr>
            <p:cNvPr id="38" name="Rectangle 37">
              <a:extLst>
                <a:ext uri="{FF2B5EF4-FFF2-40B4-BE49-F238E27FC236}">
                  <a16:creationId xmlns:a16="http://schemas.microsoft.com/office/drawing/2014/main" id="{4EF0A5D2-843A-4699-86B5-7E9E02E31E82}"/>
                </a:ext>
              </a:extLst>
            </p:cNvPr>
            <p:cNvSpPr/>
            <p:nvPr/>
          </p:nvSpPr>
          <p:spPr>
            <a:xfrm>
              <a:off x="9626795" y="5655654"/>
              <a:ext cx="2471029" cy="830997"/>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lang="en-US" sz="2400" b="1" i="1">
                  <a:solidFill>
                    <a:srgbClr val="FDD1AD"/>
                  </a:solidFill>
                  <a:latin typeface="Times New Roman" pitchFamily="18" charset="0"/>
                  <a:cs typeface="Times New Roman" pitchFamily="18" charset="0"/>
                </a:rPr>
                <a:t>c</a:t>
              </a:r>
              <a:r>
                <a:rPr kumimoji="0" lang="en-US" sz="2400" b="1" i="1" u="none" strike="noStrike" kern="1200" cap="none" spc="0" normalizeH="0" baseline="0" noProof="0">
                  <a:ln>
                    <a:noFill/>
                  </a:ln>
                  <a:solidFill>
                    <a:srgbClr val="FDD1AD"/>
                  </a:solidFill>
                  <a:effectLst/>
                  <a:uLnTx/>
                  <a:uFillTx/>
                  <a:latin typeface="Times New Roman" pitchFamily="18" charset="0"/>
                  <a:cs typeface="Times New Roman" pitchFamily="18" charset="0"/>
                </a:rPr>
                <a:t>. </a:t>
              </a:r>
              <a:r>
                <a:rPr kumimoji="0" lang="en-US" sz="2400" b="1" i="1" u="none" strike="noStrike" kern="1200" cap="none" spc="0" normalizeH="0" baseline="0" noProof="0">
                  <a:ln>
                    <a:noFill/>
                  </a:ln>
                  <a:solidFill>
                    <a:srgbClr val="002060"/>
                  </a:solidFill>
                  <a:effectLst/>
                  <a:uLnTx/>
                  <a:uFillTx/>
                  <a:latin typeface="Times New Roman" pitchFamily="18" charset="0"/>
                  <a:cs typeface="Times New Roman" pitchFamily="18" charset="0"/>
                </a:rPr>
                <a:t>Tả</a:t>
              </a:r>
              <a:r>
                <a:rPr kumimoji="0" lang="en-US" sz="2400" b="1" i="1" u="none" strike="noStrike" kern="1200" cap="none" spc="0" normalizeH="0" noProof="0">
                  <a:ln>
                    <a:noFill/>
                  </a:ln>
                  <a:solidFill>
                    <a:srgbClr val="002060"/>
                  </a:solidFill>
                  <a:effectLst/>
                  <a:uLnTx/>
                  <a:uFillTx/>
                  <a:latin typeface="Times New Roman" pitchFamily="18" charset="0"/>
                  <a:cs typeface="Times New Roman" pitchFamily="18" charset="0"/>
                </a:rPr>
                <a:t> bao quát cây.</a:t>
              </a:r>
              <a:endParaRPr kumimoji="0" lang="en-US" sz="2400" b="1" i="1"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grpSp>
      <p:sp>
        <p:nvSpPr>
          <p:cNvPr id="55" name="TextBox 54">
            <a:extLst>
              <a:ext uri="{FF2B5EF4-FFF2-40B4-BE49-F238E27FC236}">
                <a16:creationId xmlns:a16="http://schemas.microsoft.com/office/drawing/2014/main" id="{32A7EDC4-BF2C-49E0-9BD8-D959344EECA9}"/>
              </a:ext>
            </a:extLst>
          </p:cNvPr>
          <p:cNvSpPr txBox="1"/>
          <p:nvPr/>
        </p:nvSpPr>
        <p:spPr>
          <a:xfrm>
            <a:off x="616697" y="1818695"/>
            <a:ext cx="6635261" cy="923330"/>
          </a:xfrm>
          <a:prstGeom prst="rect">
            <a:avLst/>
          </a:prstGeom>
          <a:noFill/>
        </p:spPr>
        <p:txBody>
          <a:bodyPr wrap="square" rtlCol="0">
            <a:spAutoFit/>
          </a:bodyPr>
          <a:lstStyle/>
          <a:p>
            <a:pPr lvl="0" algn="just"/>
            <a:r>
              <a:rPr lang="en-US" sz="3600" b="1" i="1">
                <a:solidFill>
                  <a:srgbClr val="257A14"/>
                </a:solidFill>
                <a:latin typeface="Times New Roman" pitchFamily="18" charset="0"/>
                <a:cs typeface="Times New Roman" pitchFamily="18" charset="0"/>
              </a:rPr>
              <a:t>Trong bài văn miêu tả cây cối </a:t>
            </a:r>
            <a:r>
              <a:rPr lang="en-US" sz="3600" b="1">
                <a:solidFill>
                  <a:srgbClr val="257A14"/>
                </a:solidFill>
                <a:latin typeface="Times New Roman" pitchFamily="18" charset="0"/>
                <a:cs typeface="Times New Roman" pitchFamily="18" charset="0"/>
              </a:rPr>
              <a:t>:</a:t>
            </a:r>
          </a:p>
          <a:p>
            <a:endParaRPr lang="en-US" b="1">
              <a:latin typeface="Times New Roman" pitchFamily="18" charset="0"/>
              <a:cs typeface="Times New Roman" pitchFamily="18" charset="0"/>
            </a:endParaRPr>
          </a:p>
        </p:txBody>
      </p:sp>
      <p:sp>
        <p:nvSpPr>
          <p:cNvPr id="56" name="TextBox 55">
            <a:extLst>
              <a:ext uri="{FF2B5EF4-FFF2-40B4-BE49-F238E27FC236}">
                <a16:creationId xmlns:a16="http://schemas.microsoft.com/office/drawing/2014/main" id="{EFF80335-B425-458F-9868-D3F6881E67E7}"/>
              </a:ext>
            </a:extLst>
          </p:cNvPr>
          <p:cNvSpPr txBox="1"/>
          <p:nvPr/>
        </p:nvSpPr>
        <p:spPr>
          <a:xfrm>
            <a:off x="1106680" y="2537705"/>
            <a:ext cx="10827412" cy="646331"/>
          </a:xfrm>
          <a:prstGeom prst="rect">
            <a:avLst/>
          </a:prstGeom>
          <a:noFill/>
        </p:spPr>
        <p:txBody>
          <a:bodyPr wrap="square" rtlCol="0">
            <a:spAutoFit/>
          </a:bodyPr>
          <a:lstStyle/>
          <a:p>
            <a:pPr lvl="0" algn="just"/>
            <a:r>
              <a:rPr lang="en-US" sz="3600" b="1">
                <a:solidFill>
                  <a:srgbClr val="257A14"/>
                </a:solidFill>
                <a:latin typeface="Times New Roman" pitchFamily="18" charset="0"/>
                <a:cs typeface="Times New Roman" pitchFamily="18" charset="0"/>
              </a:rPr>
              <a:t>Mỗi đoạn văn có một nội dung nhất định, chẳng hạn:</a:t>
            </a:r>
            <a:endParaRPr lang="en-US" b="1">
              <a:latin typeface="Times New Roman" pitchFamily="18" charset="0"/>
              <a:cs typeface="Times New Roman" pitchFamily="18" charset="0"/>
            </a:endParaRPr>
          </a:p>
        </p:txBody>
      </p:sp>
      <p:sp>
        <p:nvSpPr>
          <p:cNvPr id="57" name="TextBox 56">
            <a:extLst>
              <a:ext uri="{FF2B5EF4-FFF2-40B4-BE49-F238E27FC236}">
                <a16:creationId xmlns:a16="http://schemas.microsoft.com/office/drawing/2014/main" id="{36E344E6-95DC-4942-8FBE-F4F336AFDEAC}"/>
              </a:ext>
            </a:extLst>
          </p:cNvPr>
          <p:cNvSpPr txBox="1"/>
          <p:nvPr/>
        </p:nvSpPr>
        <p:spPr>
          <a:xfrm>
            <a:off x="597145" y="3251316"/>
            <a:ext cx="2537637" cy="645290"/>
          </a:xfrm>
          <a:prstGeom prst="rect">
            <a:avLst/>
          </a:prstGeom>
          <a:noFill/>
        </p:spPr>
        <p:txBody>
          <a:bodyPr wrap="square" rtlCol="0">
            <a:spAutoFit/>
          </a:bodyPr>
          <a:lstStyle/>
          <a:p>
            <a:pPr lvl="0" algn="just"/>
            <a:r>
              <a:rPr lang="en-US" sz="3600" b="1">
                <a:solidFill>
                  <a:srgbClr val="257A14"/>
                </a:solidFill>
                <a:latin typeface="Times New Roman" pitchFamily="18" charset="0"/>
                <a:cs typeface="Times New Roman" pitchFamily="18" charset="0"/>
              </a:rPr>
              <a:t>tả bao quát</a:t>
            </a:r>
            <a:endParaRPr lang="en-US" b="1">
              <a:latin typeface="Times New Roman" pitchFamily="18" charset="0"/>
              <a:cs typeface="Times New Roman" pitchFamily="18" charset="0"/>
            </a:endParaRPr>
          </a:p>
        </p:txBody>
      </p:sp>
    </p:spTree>
    <p:extLst>
      <p:ext uri="{BB962C8B-B14F-4D97-AF65-F5344CB8AC3E}">
        <p14:creationId xmlns:p14="http://schemas.microsoft.com/office/powerpoint/2010/main" val="1414264070"/>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500"/>
                                        <p:tgtEl>
                                          <p:spTgt spid="57"/>
                                        </p:tgtEl>
                                      </p:cBhvr>
                                    </p:animEffect>
                                  </p:childTnLst>
                                </p:cTn>
                              </p:par>
                              <p:par>
                                <p:cTn id="8" presetID="9" presetClass="exit" presetSubtype="0" fill="hold" nodeType="withEffect">
                                  <p:stCondLst>
                                    <p:cond delay="0"/>
                                  </p:stCondLst>
                                  <p:childTnLst>
                                    <p:animEffect transition="out" filter="dissolv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1CAF98B-0534-4F1D-AFD4-7A140AC3F8CC}"/>
              </a:ext>
            </a:extLst>
          </p:cNvPr>
          <p:cNvGrpSpPr/>
          <p:nvPr/>
        </p:nvGrpSpPr>
        <p:grpSpPr>
          <a:xfrm>
            <a:off x="6015388" y="3076215"/>
            <a:ext cx="2637623" cy="1395801"/>
            <a:chOff x="9526149" y="1671989"/>
            <a:chExt cx="2637623" cy="1395801"/>
          </a:xfrm>
        </p:grpSpPr>
        <p:sp>
          <p:nvSpPr>
            <p:cNvPr id="21" name="Google Shape;457;p11">
              <a:extLst>
                <a:ext uri="{FF2B5EF4-FFF2-40B4-BE49-F238E27FC236}">
                  <a16:creationId xmlns:a16="http://schemas.microsoft.com/office/drawing/2014/main" id="{D77258B1-6681-4CCD-8447-C6AE4D36F61A}"/>
                </a:ext>
              </a:extLst>
            </p:cNvPr>
            <p:cNvSpPr/>
            <p:nvPr/>
          </p:nvSpPr>
          <p:spPr>
            <a:xfrm>
              <a:off x="9526149" y="1671989"/>
              <a:ext cx="2637623" cy="1221940"/>
            </a:xfrm>
            <a:prstGeom prst="roundRect">
              <a:avLst>
                <a:gd name="adj" fmla="val 31633"/>
              </a:avLst>
            </a:prstGeom>
            <a:solidFill>
              <a:srgbClr val="FDD1A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rPr>
                <a:t> </a:t>
              </a:r>
              <a:endParaRPr kumimoji="0" sz="14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endParaRPr>
            </a:p>
          </p:txBody>
        </p:sp>
        <p:sp>
          <p:nvSpPr>
            <p:cNvPr id="36" name="Rectangle 35">
              <a:extLst>
                <a:ext uri="{FF2B5EF4-FFF2-40B4-BE49-F238E27FC236}">
                  <a16:creationId xmlns:a16="http://schemas.microsoft.com/office/drawing/2014/main" id="{710A0FC1-60CC-4A33-A75D-B6D40B7409F0}"/>
                </a:ext>
              </a:extLst>
            </p:cNvPr>
            <p:cNvSpPr/>
            <p:nvPr/>
          </p:nvSpPr>
          <p:spPr>
            <a:xfrm>
              <a:off x="9728142" y="1867461"/>
              <a:ext cx="2233636" cy="1200329"/>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kumimoji="0" lang="en-US" sz="2400" b="1" i="1" u="none" strike="noStrike" kern="1200" cap="none" spc="0" normalizeH="0" baseline="0" noProof="0">
                  <a:ln>
                    <a:noFill/>
                  </a:ln>
                  <a:solidFill>
                    <a:srgbClr val="FDD1AD"/>
                  </a:solidFill>
                  <a:effectLst/>
                  <a:uLnTx/>
                  <a:uFillTx/>
                  <a:latin typeface="Times New Roman" pitchFamily="18" charset="0"/>
                  <a:cs typeface="Times New Roman" pitchFamily="18" charset="0"/>
                </a:rPr>
                <a:t>a. </a:t>
              </a:r>
              <a:r>
                <a:rPr kumimoji="0" lang="en-US" sz="2400" b="1" i="1" u="none" strike="noStrike" kern="1200" cap="none" spc="0" normalizeH="0" baseline="0" noProof="0">
                  <a:ln>
                    <a:noFill/>
                  </a:ln>
                  <a:solidFill>
                    <a:srgbClr val="002060"/>
                  </a:solidFill>
                  <a:effectLst/>
                  <a:uLnTx/>
                  <a:uFillTx/>
                  <a:latin typeface="Times New Roman" pitchFamily="18" charset="0"/>
                  <a:cs typeface="Times New Roman" pitchFamily="18" charset="0"/>
                </a:rPr>
                <a:t>Tả</a:t>
              </a:r>
              <a:r>
                <a:rPr lang="en-US" sz="2400" b="1" i="1" baseline="0">
                  <a:solidFill>
                    <a:srgbClr val="002060"/>
                  </a:solidFill>
                  <a:latin typeface="Times New Roman" pitchFamily="18" charset="0"/>
                  <a:cs typeface="Times New Roman" pitchFamily="18" charset="0"/>
                </a:rPr>
                <a:t> </a:t>
              </a:r>
              <a:r>
                <a:rPr kumimoji="0" lang="en-US" sz="2400" b="1" i="1" u="none" strike="noStrike" kern="1200" cap="none" spc="0" normalizeH="0" noProof="0">
                  <a:ln>
                    <a:noFill/>
                  </a:ln>
                  <a:solidFill>
                    <a:srgbClr val="002060"/>
                  </a:solidFill>
                  <a:effectLst/>
                  <a:uLnTx/>
                  <a:uFillTx/>
                  <a:latin typeface="Times New Roman" pitchFamily="18" charset="0"/>
                  <a:cs typeface="Times New Roman" pitchFamily="18" charset="0"/>
                </a:rPr>
                <a:t>đặc điểm và hương vị của quả.</a:t>
              </a:r>
              <a:endParaRPr kumimoji="0" lang="en-US" sz="2400" b="1" i="1"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grpSp>
      <p:grpSp>
        <p:nvGrpSpPr>
          <p:cNvPr id="6" name="Group 5">
            <a:extLst>
              <a:ext uri="{FF2B5EF4-FFF2-40B4-BE49-F238E27FC236}">
                <a16:creationId xmlns:a16="http://schemas.microsoft.com/office/drawing/2014/main" id="{A466EA86-FF31-47B9-8823-07513F114691}"/>
              </a:ext>
            </a:extLst>
          </p:cNvPr>
          <p:cNvGrpSpPr/>
          <p:nvPr/>
        </p:nvGrpSpPr>
        <p:grpSpPr>
          <a:xfrm>
            <a:off x="3134782" y="3073800"/>
            <a:ext cx="2637623" cy="1200329"/>
            <a:chOff x="9535892" y="3495363"/>
            <a:chExt cx="2637623" cy="1200329"/>
          </a:xfrm>
        </p:grpSpPr>
        <p:sp>
          <p:nvSpPr>
            <p:cNvPr id="28" name="Google Shape;457;p11">
              <a:extLst>
                <a:ext uri="{FF2B5EF4-FFF2-40B4-BE49-F238E27FC236}">
                  <a16:creationId xmlns:a16="http://schemas.microsoft.com/office/drawing/2014/main" id="{071A82CE-869A-4B8B-AC8E-EB2B74520187}"/>
                </a:ext>
              </a:extLst>
            </p:cNvPr>
            <p:cNvSpPr/>
            <p:nvPr/>
          </p:nvSpPr>
          <p:spPr>
            <a:xfrm>
              <a:off x="9535892" y="3495363"/>
              <a:ext cx="2637623" cy="1200329"/>
            </a:xfrm>
            <a:prstGeom prst="roundRect">
              <a:avLst>
                <a:gd name="adj" fmla="val 31633"/>
              </a:avLst>
            </a:prstGeom>
            <a:solidFill>
              <a:srgbClr val="FDD1AD"/>
            </a:solidFill>
            <a:ln w="28575" cap="flat" cmpd="sng">
              <a:noFill/>
              <a:prstDash val="solid"/>
              <a:miter lim="800000"/>
              <a:headEnd type="none" w="sm" len="sm"/>
              <a:tailEnd type="none" w="sm" len="sm"/>
            </a:ln>
          </p:spPr>
          <p:txBody>
            <a:bodyPr spcFirstLastPara="1" wrap="square" lIns="38100" tIns="38100" rIns="38100" bIns="381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rPr>
                <a:t> </a:t>
              </a:r>
              <a:endParaRPr kumimoji="0" sz="1400" b="1" i="0" u="none" strike="noStrike" kern="1200" cap="none" spc="0" normalizeH="0" baseline="0" noProof="0">
                <a:ln>
                  <a:noFill/>
                </a:ln>
                <a:solidFill>
                  <a:srgbClr val="002060"/>
                </a:solidFill>
                <a:effectLst/>
                <a:uLnTx/>
                <a:uFillTx/>
                <a:latin typeface="Times New Roman" pitchFamily="18" charset="0"/>
                <a:cs typeface="Times New Roman" pitchFamily="18" charset="0"/>
                <a:sym typeface="Arial"/>
              </a:endParaRPr>
            </a:p>
          </p:txBody>
        </p:sp>
        <p:sp>
          <p:nvSpPr>
            <p:cNvPr id="37" name="Rectangle 36">
              <a:extLst>
                <a:ext uri="{FF2B5EF4-FFF2-40B4-BE49-F238E27FC236}">
                  <a16:creationId xmlns:a16="http://schemas.microsoft.com/office/drawing/2014/main" id="{C1BE5B30-C9B2-4477-84C6-E52AF5C4893F}"/>
                </a:ext>
              </a:extLst>
            </p:cNvPr>
            <p:cNvSpPr/>
            <p:nvPr/>
          </p:nvSpPr>
          <p:spPr>
            <a:xfrm>
              <a:off x="9621475" y="3680029"/>
              <a:ext cx="2466457" cy="830997"/>
            </a:xfrm>
            <a:prstGeom prst="rect">
              <a:avLst/>
            </a:prstGeom>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kumimoji="0" lang="en-US" sz="2400" b="1" i="1" u="none" strike="noStrike" kern="1200" cap="none" spc="0" normalizeH="0" baseline="0" noProof="0">
                  <a:ln>
                    <a:noFill/>
                  </a:ln>
                  <a:solidFill>
                    <a:srgbClr val="FDD1AD"/>
                  </a:solidFill>
                  <a:effectLst/>
                  <a:uLnTx/>
                  <a:uFillTx/>
                  <a:latin typeface="Times New Roman" pitchFamily="18" charset="0"/>
                  <a:cs typeface="Times New Roman" pitchFamily="18" charset="0"/>
                </a:rPr>
                <a:t>b. </a:t>
              </a:r>
              <a:r>
                <a:rPr kumimoji="0" lang="en-US" sz="2400" b="1" i="1" u="none" strike="noStrike" kern="1200" cap="none" spc="0" normalizeH="0" baseline="0" noProof="0">
                  <a:ln>
                    <a:noFill/>
                  </a:ln>
                  <a:solidFill>
                    <a:srgbClr val="002060"/>
                  </a:solidFill>
                  <a:effectLst/>
                  <a:uLnTx/>
                  <a:uFillTx/>
                  <a:latin typeface="Times New Roman" pitchFamily="18" charset="0"/>
                  <a:cs typeface="Times New Roman" pitchFamily="18" charset="0"/>
                </a:rPr>
                <a:t>Tả</a:t>
              </a:r>
              <a:r>
                <a:rPr kumimoji="0" lang="en-US" sz="2400" b="1" i="1" u="none" strike="noStrike" kern="1200" cap="none" spc="0" normalizeH="0" noProof="0">
                  <a:ln>
                    <a:noFill/>
                  </a:ln>
                  <a:solidFill>
                    <a:srgbClr val="002060"/>
                  </a:solidFill>
                  <a:effectLst/>
                  <a:uLnTx/>
                  <a:uFillTx/>
                  <a:latin typeface="Times New Roman" pitchFamily="18" charset="0"/>
                  <a:cs typeface="Times New Roman" pitchFamily="18" charset="0"/>
                </a:rPr>
                <a:t> dáng, thân và cành cây.</a:t>
              </a:r>
              <a:endParaRPr kumimoji="0" lang="en-US" sz="2400" b="1" i="1"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grpSp>
      <p:sp>
        <p:nvSpPr>
          <p:cNvPr id="55" name="TextBox 54">
            <a:extLst>
              <a:ext uri="{FF2B5EF4-FFF2-40B4-BE49-F238E27FC236}">
                <a16:creationId xmlns:a16="http://schemas.microsoft.com/office/drawing/2014/main" id="{32A7EDC4-BF2C-49E0-9BD8-D959344EECA9}"/>
              </a:ext>
            </a:extLst>
          </p:cNvPr>
          <p:cNvSpPr txBox="1"/>
          <p:nvPr/>
        </p:nvSpPr>
        <p:spPr>
          <a:xfrm>
            <a:off x="616697" y="1818695"/>
            <a:ext cx="6635261" cy="923330"/>
          </a:xfrm>
          <a:prstGeom prst="rect">
            <a:avLst/>
          </a:prstGeom>
          <a:noFill/>
        </p:spPr>
        <p:txBody>
          <a:bodyPr wrap="square" rtlCol="0">
            <a:spAutoFit/>
          </a:bodyPr>
          <a:lstStyle/>
          <a:p>
            <a:pPr lvl="0" algn="just"/>
            <a:r>
              <a:rPr lang="en-US" sz="3600" b="1" i="1">
                <a:solidFill>
                  <a:srgbClr val="257A14"/>
                </a:solidFill>
                <a:latin typeface="Times New Roman" pitchFamily="18" charset="0"/>
                <a:cs typeface="Times New Roman" pitchFamily="18" charset="0"/>
              </a:rPr>
              <a:t>Trong bài văn miêu tả cây cối </a:t>
            </a:r>
            <a:r>
              <a:rPr lang="en-US" sz="3600" b="1">
                <a:solidFill>
                  <a:srgbClr val="257A14"/>
                </a:solidFill>
                <a:latin typeface="Times New Roman" pitchFamily="18" charset="0"/>
                <a:cs typeface="Times New Roman" pitchFamily="18" charset="0"/>
              </a:rPr>
              <a:t>:</a:t>
            </a:r>
          </a:p>
          <a:p>
            <a:endParaRPr lang="en-US" b="1">
              <a:latin typeface="Times New Roman" pitchFamily="18" charset="0"/>
              <a:cs typeface="Times New Roman" pitchFamily="18" charset="0"/>
            </a:endParaRPr>
          </a:p>
        </p:txBody>
      </p:sp>
      <p:sp>
        <p:nvSpPr>
          <p:cNvPr id="56" name="TextBox 55">
            <a:extLst>
              <a:ext uri="{FF2B5EF4-FFF2-40B4-BE49-F238E27FC236}">
                <a16:creationId xmlns:a16="http://schemas.microsoft.com/office/drawing/2014/main" id="{EFF80335-B425-458F-9868-D3F6881E67E7}"/>
              </a:ext>
            </a:extLst>
          </p:cNvPr>
          <p:cNvSpPr txBox="1"/>
          <p:nvPr/>
        </p:nvSpPr>
        <p:spPr>
          <a:xfrm>
            <a:off x="1106680" y="2537705"/>
            <a:ext cx="10827412" cy="646331"/>
          </a:xfrm>
          <a:prstGeom prst="rect">
            <a:avLst/>
          </a:prstGeom>
          <a:noFill/>
        </p:spPr>
        <p:txBody>
          <a:bodyPr wrap="square" rtlCol="0">
            <a:spAutoFit/>
          </a:bodyPr>
          <a:lstStyle/>
          <a:p>
            <a:pPr lvl="0" algn="just"/>
            <a:r>
              <a:rPr lang="en-US" sz="3600" b="1">
                <a:solidFill>
                  <a:srgbClr val="257A14"/>
                </a:solidFill>
                <a:latin typeface="Times New Roman" pitchFamily="18" charset="0"/>
                <a:cs typeface="Times New Roman" pitchFamily="18" charset="0"/>
              </a:rPr>
              <a:t>Mỗi đoạn văn có một nội dung nhất định, chẳng hạn:</a:t>
            </a:r>
            <a:endParaRPr lang="en-US" b="1">
              <a:latin typeface="Times New Roman" pitchFamily="18" charset="0"/>
              <a:cs typeface="Times New Roman" pitchFamily="18" charset="0"/>
            </a:endParaRPr>
          </a:p>
        </p:txBody>
      </p:sp>
      <p:sp>
        <p:nvSpPr>
          <p:cNvPr id="57" name="TextBox 56">
            <a:extLst>
              <a:ext uri="{FF2B5EF4-FFF2-40B4-BE49-F238E27FC236}">
                <a16:creationId xmlns:a16="http://schemas.microsoft.com/office/drawing/2014/main" id="{36E344E6-95DC-4942-8FBE-F4F336AFDEAC}"/>
              </a:ext>
            </a:extLst>
          </p:cNvPr>
          <p:cNvSpPr txBox="1"/>
          <p:nvPr/>
        </p:nvSpPr>
        <p:spPr>
          <a:xfrm>
            <a:off x="597145" y="3251316"/>
            <a:ext cx="2537637" cy="645290"/>
          </a:xfrm>
          <a:prstGeom prst="rect">
            <a:avLst/>
          </a:prstGeom>
          <a:noFill/>
        </p:spPr>
        <p:txBody>
          <a:bodyPr wrap="square" rtlCol="0">
            <a:spAutoFit/>
          </a:bodyPr>
          <a:lstStyle/>
          <a:p>
            <a:pPr lvl="0" algn="just"/>
            <a:r>
              <a:rPr lang="en-US" sz="3600" b="1">
                <a:solidFill>
                  <a:srgbClr val="257A14"/>
                </a:solidFill>
                <a:latin typeface="Times New Roman" pitchFamily="18" charset="0"/>
                <a:cs typeface="Times New Roman" pitchFamily="18" charset="0"/>
              </a:rPr>
              <a:t>tả bao quát</a:t>
            </a:r>
            <a:endParaRPr lang="en-US" b="1">
              <a:latin typeface="Times New Roman" pitchFamily="18" charset="0"/>
              <a:cs typeface="Times New Roman" pitchFamily="18" charset="0"/>
            </a:endParaRPr>
          </a:p>
        </p:txBody>
      </p:sp>
      <p:sp>
        <p:nvSpPr>
          <p:cNvPr id="58" name="TextBox 57">
            <a:extLst>
              <a:ext uri="{FF2B5EF4-FFF2-40B4-BE49-F238E27FC236}">
                <a16:creationId xmlns:a16="http://schemas.microsoft.com/office/drawing/2014/main" id="{D7EDBC0A-5555-4853-B2BA-63E70D557BF7}"/>
              </a:ext>
            </a:extLst>
          </p:cNvPr>
          <p:cNvSpPr txBox="1"/>
          <p:nvPr/>
        </p:nvSpPr>
        <p:spPr>
          <a:xfrm>
            <a:off x="2853334" y="3250275"/>
            <a:ext cx="5364543" cy="646331"/>
          </a:xfrm>
          <a:prstGeom prst="rect">
            <a:avLst/>
          </a:prstGeom>
          <a:noFill/>
        </p:spPr>
        <p:txBody>
          <a:bodyPr wrap="square" rtlCol="0">
            <a:spAutoFit/>
          </a:bodyPr>
          <a:lstStyle/>
          <a:p>
            <a:pPr lvl="0" algn="just"/>
            <a:r>
              <a:rPr lang="en-US" sz="3600" b="1" spc="30">
                <a:solidFill>
                  <a:srgbClr val="257A14"/>
                </a:solidFill>
                <a:latin typeface="Times New Roman" pitchFamily="18" charset="0"/>
                <a:cs typeface="Times New Roman" pitchFamily="18" charset="0"/>
              </a:rPr>
              <a:t>, tả từng bộ phận của cây</a:t>
            </a:r>
            <a:endParaRPr lang="en-US" b="1" spc="3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2F985B40-35D2-4E60-8B78-F400BFE18AF9}"/>
              </a:ext>
            </a:extLst>
          </p:cNvPr>
          <p:cNvSpPr txBox="1"/>
          <p:nvPr/>
        </p:nvSpPr>
        <p:spPr>
          <a:xfrm>
            <a:off x="8090857" y="3250275"/>
            <a:ext cx="3634912" cy="646331"/>
          </a:xfrm>
          <a:prstGeom prst="rect">
            <a:avLst/>
          </a:prstGeom>
          <a:noFill/>
        </p:spPr>
        <p:txBody>
          <a:bodyPr wrap="square" rtlCol="0">
            <a:spAutoFit/>
          </a:bodyPr>
          <a:lstStyle>
            <a:defPPr>
              <a:defRPr lang="en-US"/>
            </a:defPPr>
            <a:lvl1pPr lvl="0" algn="just">
              <a:defRPr sz="3600" spc="30">
                <a:solidFill>
                  <a:srgbClr val="257A14"/>
                </a:solidFill>
                <a:latin typeface="#9Slide03 SFU Grenoble" pitchFamily="2" charset="0"/>
                <a:cs typeface="Times New Roman" pitchFamily="18" charset="0"/>
              </a:defRPr>
            </a:lvl1pPr>
          </a:lstStyle>
          <a:p>
            <a:r>
              <a:rPr lang="en-US" b="1">
                <a:latin typeface="Times New Roman" pitchFamily="18" charset="0"/>
              </a:rPr>
              <a:t>hoặc tả cây theo</a:t>
            </a:r>
          </a:p>
        </p:txBody>
      </p:sp>
      <p:sp>
        <p:nvSpPr>
          <p:cNvPr id="25" name="TextBox 24">
            <a:extLst>
              <a:ext uri="{FF2B5EF4-FFF2-40B4-BE49-F238E27FC236}">
                <a16:creationId xmlns:a16="http://schemas.microsoft.com/office/drawing/2014/main" id="{BC702B5C-8DE8-4457-A086-F315822DF3BC}"/>
              </a:ext>
            </a:extLst>
          </p:cNvPr>
          <p:cNvSpPr txBox="1"/>
          <p:nvPr/>
        </p:nvSpPr>
        <p:spPr>
          <a:xfrm>
            <a:off x="593251" y="3974990"/>
            <a:ext cx="7813911" cy="646330"/>
          </a:xfrm>
          <a:prstGeom prst="rect">
            <a:avLst/>
          </a:prstGeom>
          <a:noFill/>
        </p:spPr>
        <p:txBody>
          <a:bodyPr wrap="square" rtlCol="0">
            <a:spAutoFit/>
          </a:bodyPr>
          <a:lstStyle/>
          <a:p>
            <a:pPr lvl="0" algn="just"/>
            <a:r>
              <a:rPr lang="en-US" sz="3600" b="1">
                <a:solidFill>
                  <a:srgbClr val="257A14"/>
                </a:solidFill>
                <a:latin typeface="Times New Roman" pitchFamily="18" charset="0"/>
                <a:cs typeface="Times New Roman" pitchFamily="18" charset="0"/>
              </a:rPr>
              <a:t>từng mùa, từng thời kì phát triển, …</a:t>
            </a:r>
            <a:endParaRPr lang="en-US" b="1">
              <a:latin typeface="Times New Roman" pitchFamily="18" charset="0"/>
              <a:cs typeface="Times New Roman" pitchFamily="18" charset="0"/>
            </a:endParaRPr>
          </a:p>
        </p:txBody>
      </p:sp>
    </p:spTree>
    <p:extLst>
      <p:ext uri="{BB962C8B-B14F-4D97-AF65-F5344CB8AC3E}">
        <p14:creationId xmlns:p14="http://schemas.microsoft.com/office/powerpoint/2010/main" val="450455474"/>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par>
                                <p:cTn id="8" presetID="9" presetClass="exit" presetSubtype="0" fill="hold" nodeType="withEffect">
                                  <p:stCondLst>
                                    <p:cond delay="0"/>
                                  </p:stCondLst>
                                  <p:childTnLst>
                                    <p:animEffect transition="out" filter="dissolv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9">
            <a:extLst>
              <a:ext uri="{FF2B5EF4-FFF2-40B4-BE49-F238E27FC236}">
                <a16:creationId xmlns:a16="http://schemas.microsoft.com/office/drawing/2014/main" id="{30EADD90-0E32-4639-B7F3-FE6EE81E54E0}"/>
              </a:ext>
            </a:extLst>
          </p:cNvPr>
          <p:cNvPicPr>
            <a:picLocks noChangeAspect="1"/>
          </p:cNvPicPr>
          <p:nvPr>
            <p:custDataLst>
              <p:tags r:id="rId1"/>
            </p:custDataLst>
          </p:nvPr>
        </p:nvPicPr>
        <p:blipFill>
          <a:blip r:embed="rId11">
            <a:lum contrast="20000"/>
          </a:blip>
          <a:stretch>
            <a:fillRect/>
          </a:stretch>
        </p:blipFill>
        <p:spPr>
          <a:xfrm rot="1433918" flipH="1">
            <a:off x="7091798" y="335831"/>
            <a:ext cx="1405897" cy="2148337"/>
          </a:xfrm>
          <a:prstGeom prst="rect">
            <a:avLst/>
          </a:prstGeom>
          <a:effectLst>
            <a:outerShdw blurRad="63500" sx="102000" sy="102000" algn="ctr" rotWithShape="0">
              <a:prstClr val="black">
                <a:alpha val="40000"/>
              </a:prstClr>
            </a:outerShdw>
          </a:effectLst>
        </p:spPr>
      </p:pic>
      <p:sp>
        <p:nvSpPr>
          <p:cNvPr id="5" name="8">
            <a:extLst>
              <a:ext uri="{FF2B5EF4-FFF2-40B4-BE49-F238E27FC236}">
                <a16:creationId xmlns:a16="http://schemas.microsoft.com/office/drawing/2014/main" id="{10C1FF9F-A4D4-4CAD-AA0C-5C91602D18D6}"/>
              </a:ext>
            </a:extLst>
          </p:cNvPr>
          <p:cNvSpPr/>
          <p:nvPr>
            <p:custDataLst>
              <p:tags r:id="rId2"/>
            </p:custDataLst>
          </p:nvPr>
        </p:nvSpPr>
        <p:spPr bwMode="auto">
          <a:xfrm>
            <a:off x="2708031" y="979488"/>
            <a:ext cx="6740770" cy="5122863"/>
          </a:xfrm>
          <a:custGeom>
            <a:avLst/>
            <a:gdLst>
              <a:gd name="T0" fmla="*/ 2061 w 2368"/>
              <a:gd name="T1" fmla="*/ 709 h 1583"/>
              <a:gd name="T2" fmla="*/ 1558 w 2368"/>
              <a:gd name="T3" fmla="*/ 270 h 1583"/>
              <a:gd name="T4" fmla="*/ 1308 w 2368"/>
              <a:gd name="T5" fmla="*/ 54 h 1583"/>
              <a:gd name="T6" fmla="*/ 1121 w 2368"/>
              <a:gd name="T7" fmla="*/ 136 h 1583"/>
              <a:gd name="T8" fmla="*/ 773 w 2368"/>
              <a:gd name="T9" fmla="*/ 0 h 1583"/>
              <a:gd name="T10" fmla="*/ 258 w 2368"/>
              <a:gd name="T11" fmla="*/ 514 h 1583"/>
              <a:gd name="T12" fmla="*/ 270 w 2368"/>
              <a:gd name="T13" fmla="*/ 622 h 1583"/>
              <a:gd name="T14" fmla="*/ 0 w 2368"/>
              <a:gd name="T15" fmla="*/ 1002 h 1583"/>
              <a:gd name="T16" fmla="*/ 403 w 2368"/>
              <a:gd name="T17" fmla="*/ 1406 h 1583"/>
              <a:gd name="T18" fmla="*/ 723 w 2368"/>
              <a:gd name="T19" fmla="*/ 1247 h 1583"/>
              <a:gd name="T20" fmla="*/ 1156 w 2368"/>
              <a:gd name="T21" fmla="*/ 1583 h 1583"/>
              <a:gd name="T22" fmla="*/ 1512 w 2368"/>
              <a:gd name="T23" fmla="*/ 1406 h 1583"/>
              <a:gd name="T24" fmla="*/ 2018 w 2368"/>
              <a:gd name="T25" fmla="*/ 1406 h 1583"/>
              <a:gd name="T26" fmla="*/ 2368 w 2368"/>
              <a:gd name="T27" fmla="*/ 1056 h 1583"/>
              <a:gd name="T28" fmla="*/ 2061 w 2368"/>
              <a:gd name="T29" fmla="*/ 709 h 1583"/>
              <a:gd name="connsiteX0" fmla="*/ 8704 w 10000"/>
              <a:gd name="connsiteY0" fmla="*/ 4479 h 10000"/>
              <a:gd name="connsiteX1" fmla="*/ 6492 w 10000"/>
              <a:gd name="connsiteY1" fmla="*/ 2461 h 10000"/>
              <a:gd name="connsiteX2" fmla="*/ 5524 w 10000"/>
              <a:gd name="connsiteY2" fmla="*/ 341 h 10000"/>
              <a:gd name="connsiteX3" fmla="*/ 4734 w 10000"/>
              <a:gd name="connsiteY3" fmla="*/ 859 h 10000"/>
              <a:gd name="connsiteX4" fmla="*/ 3264 w 10000"/>
              <a:gd name="connsiteY4" fmla="*/ 0 h 10000"/>
              <a:gd name="connsiteX5" fmla="*/ 1090 w 10000"/>
              <a:gd name="connsiteY5" fmla="*/ 3247 h 10000"/>
              <a:gd name="connsiteX6" fmla="*/ 1140 w 10000"/>
              <a:gd name="connsiteY6" fmla="*/ 3929 h 10000"/>
              <a:gd name="connsiteX7" fmla="*/ 0 w 10000"/>
              <a:gd name="connsiteY7" fmla="*/ 6330 h 10000"/>
              <a:gd name="connsiteX8" fmla="*/ 1702 w 10000"/>
              <a:gd name="connsiteY8" fmla="*/ 8882 h 10000"/>
              <a:gd name="connsiteX9" fmla="*/ 3053 w 10000"/>
              <a:gd name="connsiteY9" fmla="*/ 7877 h 10000"/>
              <a:gd name="connsiteX10" fmla="*/ 4882 w 10000"/>
              <a:gd name="connsiteY10" fmla="*/ 10000 h 10000"/>
              <a:gd name="connsiteX11" fmla="*/ 6385 w 10000"/>
              <a:gd name="connsiteY11" fmla="*/ 8882 h 10000"/>
              <a:gd name="connsiteX12" fmla="*/ 8522 w 10000"/>
              <a:gd name="connsiteY12" fmla="*/ 8882 h 10000"/>
              <a:gd name="connsiteX13" fmla="*/ 10000 w 10000"/>
              <a:gd name="connsiteY13" fmla="*/ 6671 h 10000"/>
              <a:gd name="connsiteX14" fmla="*/ 8704 w 10000"/>
              <a:gd name="connsiteY14" fmla="*/ 4479 h 10000"/>
              <a:gd name="connsiteX0-1" fmla="*/ 8704 w 10000"/>
              <a:gd name="connsiteY0-2" fmla="*/ 4479 h 10000"/>
              <a:gd name="connsiteX1-3" fmla="*/ 6492 w 10000"/>
              <a:gd name="connsiteY1-4" fmla="*/ 2461 h 10000"/>
              <a:gd name="connsiteX2-5" fmla="*/ 5872 w 10000"/>
              <a:gd name="connsiteY2-6" fmla="*/ 776 h 10000"/>
              <a:gd name="connsiteX3-7" fmla="*/ 4734 w 10000"/>
              <a:gd name="connsiteY3-8" fmla="*/ 859 h 10000"/>
              <a:gd name="connsiteX4-9" fmla="*/ 3264 w 10000"/>
              <a:gd name="connsiteY4-10" fmla="*/ 0 h 10000"/>
              <a:gd name="connsiteX5-11" fmla="*/ 1090 w 10000"/>
              <a:gd name="connsiteY5-12" fmla="*/ 3247 h 10000"/>
              <a:gd name="connsiteX6-13" fmla="*/ 1140 w 10000"/>
              <a:gd name="connsiteY6-14" fmla="*/ 3929 h 10000"/>
              <a:gd name="connsiteX7-15" fmla="*/ 0 w 10000"/>
              <a:gd name="connsiteY7-16" fmla="*/ 6330 h 10000"/>
              <a:gd name="connsiteX8-17" fmla="*/ 1702 w 10000"/>
              <a:gd name="connsiteY8-18" fmla="*/ 8882 h 10000"/>
              <a:gd name="connsiteX9-19" fmla="*/ 3053 w 10000"/>
              <a:gd name="connsiteY9-20" fmla="*/ 7877 h 10000"/>
              <a:gd name="connsiteX10-21" fmla="*/ 4882 w 10000"/>
              <a:gd name="connsiteY10-22" fmla="*/ 10000 h 10000"/>
              <a:gd name="connsiteX11-23" fmla="*/ 6385 w 10000"/>
              <a:gd name="connsiteY11-24" fmla="*/ 8882 h 10000"/>
              <a:gd name="connsiteX12-25" fmla="*/ 8522 w 10000"/>
              <a:gd name="connsiteY12-26" fmla="*/ 8882 h 10000"/>
              <a:gd name="connsiteX13-27" fmla="*/ 10000 w 10000"/>
              <a:gd name="connsiteY13-28" fmla="*/ 6671 h 10000"/>
              <a:gd name="connsiteX14-29" fmla="*/ 8704 w 10000"/>
              <a:gd name="connsiteY14-30" fmla="*/ 447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00">
                <a:moveTo>
                  <a:pt x="8704" y="4479"/>
                </a:moveTo>
                <a:cubicBezTo>
                  <a:pt x="8518" y="2950"/>
                  <a:pt x="7561" y="2530"/>
                  <a:pt x="6492" y="2461"/>
                </a:cubicBezTo>
                <a:cubicBezTo>
                  <a:pt x="6416" y="1690"/>
                  <a:pt x="6165" y="1043"/>
                  <a:pt x="5872" y="776"/>
                </a:cubicBezTo>
                <a:cubicBezTo>
                  <a:pt x="5579" y="509"/>
                  <a:pt x="4928" y="543"/>
                  <a:pt x="4734" y="859"/>
                </a:cubicBezTo>
                <a:cubicBezTo>
                  <a:pt x="4345" y="328"/>
                  <a:pt x="3830" y="0"/>
                  <a:pt x="3264" y="0"/>
                </a:cubicBezTo>
                <a:cubicBezTo>
                  <a:pt x="2065" y="0"/>
                  <a:pt x="1090" y="1453"/>
                  <a:pt x="1090" y="3247"/>
                </a:cubicBezTo>
                <a:cubicBezTo>
                  <a:pt x="1090" y="3481"/>
                  <a:pt x="1111" y="3708"/>
                  <a:pt x="1140" y="3929"/>
                </a:cubicBezTo>
                <a:cubicBezTo>
                  <a:pt x="477" y="4277"/>
                  <a:pt x="0" y="5218"/>
                  <a:pt x="0" y="6330"/>
                </a:cubicBezTo>
                <a:cubicBezTo>
                  <a:pt x="0" y="7738"/>
                  <a:pt x="764" y="8882"/>
                  <a:pt x="1702" y="8882"/>
                </a:cubicBezTo>
                <a:cubicBezTo>
                  <a:pt x="2255" y="8882"/>
                  <a:pt x="2745" y="8484"/>
                  <a:pt x="3053" y="7877"/>
                </a:cubicBezTo>
                <a:cubicBezTo>
                  <a:pt x="3264" y="9097"/>
                  <a:pt x="4003" y="10000"/>
                  <a:pt x="4882" y="10000"/>
                </a:cubicBezTo>
                <a:cubicBezTo>
                  <a:pt x="5494" y="10000"/>
                  <a:pt x="6039" y="9558"/>
                  <a:pt x="6385" y="8882"/>
                </a:cubicBezTo>
                <a:lnTo>
                  <a:pt x="8522" y="8882"/>
                </a:lnTo>
                <a:cubicBezTo>
                  <a:pt x="9337" y="8882"/>
                  <a:pt x="10000" y="7890"/>
                  <a:pt x="10000" y="6671"/>
                </a:cubicBezTo>
                <a:cubicBezTo>
                  <a:pt x="10000" y="5540"/>
                  <a:pt x="9434" y="4611"/>
                  <a:pt x="8704" y="4479"/>
                </a:cubicBezTo>
                <a:close/>
              </a:path>
            </a:pathLst>
          </a:custGeom>
          <a:solidFill>
            <a:schemeClr val="accent4">
              <a:lumMod val="20000"/>
              <a:lumOff val="80000"/>
            </a:schemeClr>
          </a:solidFill>
          <a:ln w="63500">
            <a:solidFill>
              <a:srgbClr val="F23D3B"/>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9Slide03 BoosterNextFYBlack" panose="02000A03000000020004" pitchFamily="2" charset="0"/>
              <a:ea typeface="Microsoft YaHei"/>
              <a:cs typeface="+mn-ea"/>
              <a:sym typeface="+mn-lt"/>
            </a:endParaRPr>
          </a:p>
        </p:txBody>
      </p:sp>
      <p:pic>
        <p:nvPicPr>
          <p:cNvPr id="6" name="PA_5">
            <a:extLst>
              <a:ext uri="{FF2B5EF4-FFF2-40B4-BE49-F238E27FC236}">
                <a16:creationId xmlns:a16="http://schemas.microsoft.com/office/drawing/2014/main" id="{C51EFB2B-6B52-4514-B809-AE5171A0AA29}"/>
              </a:ext>
            </a:extLst>
          </p:cNvPr>
          <p:cNvPicPr>
            <a:picLocks noChangeAspect="1"/>
          </p:cNvPicPr>
          <p:nvPr>
            <p:custDataLst>
              <p:tags r:id="rId3"/>
            </p:custDataLst>
          </p:nvPr>
        </p:nvPicPr>
        <p:blipFill>
          <a:blip r:embed="rId12">
            <a:lum contrast="20000"/>
          </a:blip>
          <a:stretch>
            <a:fillRect/>
          </a:stretch>
        </p:blipFill>
        <p:spPr>
          <a:xfrm>
            <a:off x="2959099" y="3607377"/>
            <a:ext cx="6490253" cy="2051866"/>
          </a:xfrm>
          <a:prstGeom prst="rect">
            <a:avLst/>
          </a:prstGeom>
        </p:spPr>
      </p:pic>
      <p:pic>
        <p:nvPicPr>
          <p:cNvPr id="7" name="PA_12">
            <a:extLst>
              <a:ext uri="{FF2B5EF4-FFF2-40B4-BE49-F238E27FC236}">
                <a16:creationId xmlns:a16="http://schemas.microsoft.com/office/drawing/2014/main" id="{B00429E0-6570-4E66-AD77-2E3B86AF80E4}"/>
              </a:ext>
            </a:extLst>
          </p:cNvPr>
          <p:cNvPicPr>
            <a:picLocks noChangeAspect="1"/>
          </p:cNvPicPr>
          <p:nvPr>
            <p:custDataLst>
              <p:tags r:id="rId4"/>
            </p:custDataLst>
          </p:nvPr>
        </p:nvPicPr>
        <p:blipFill>
          <a:blip r:embed="rId13">
            <a:lum contrast="20000"/>
          </a:blip>
          <a:stretch>
            <a:fillRect/>
          </a:stretch>
        </p:blipFill>
        <p:spPr>
          <a:xfrm>
            <a:off x="4694287" y="978842"/>
            <a:ext cx="1067084" cy="841749"/>
          </a:xfrm>
          <a:prstGeom prst="rect">
            <a:avLst/>
          </a:prstGeom>
        </p:spPr>
      </p:pic>
      <p:pic>
        <p:nvPicPr>
          <p:cNvPr id="11" name="PA_ 23">
            <a:extLst>
              <a:ext uri="{FF2B5EF4-FFF2-40B4-BE49-F238E27FC236}">
                <a16:creationId xmlns:a16="http://schemas.microsoft.com/office/drawing/2014/main" id="{75227382-B92C-4AC0-8EDA-76CD46799ED5}"/>
              </a:ext>
            </a:extLst>
          </p:cNvPr>
          <p:cNvPicPr>
            <a:picLocks noChangeAspect="1"/>
          </p:cNvPicPr>
          <p:nvPr>
            <p:custDataLst>
              <p:tags r:id="rId5"/>
            </p:custDataLst>
          </p:nvPr>
        </p:nvPicPr>
        <p:blipFill>
          <a:blip r:embed="rId14">
            <a:lum contrast="20000"/>
          </a:blip>
          <a:stretch>
            <a:fillRect/>
          </a:stretch>
        </p:blipFill>
        <p:spPr>
          <a:xfrm>
            <a:off x="10109191" y="2864572"/>
            <a:ext cx="1801231" cy="958391"/>
          </a:xfrm>
          <a:prstGeom prst="rect">
            <a:avLst/>
          </a:prstGeom>
          <a:effectLst>
            <a:outerShdw blurRad="63500" sx="102000" sy="102000" algn="ctr" rotWithShape="0">
              <a:prstClr val="black">
                <a:alpha val="40000"/>
              </a:prstClr>
            </a:outerShdw>
          </a:effectLst>
        </p:spPr>
      </p:pic>
      <p:pic>
        <p:nvPicPr>
          <p:cNvPr id="12" name="PA_ 26">
            <a:extLst>
              <a:ext uri="{FF2B5EF4-FFF2-40B4-BE49-F238E27FC236}">
                <a16:creationId xmlns:a16="http://schemas.microsoft.com/office/drawing/2014/main" id="{6CC8587A-A933-4EE4-941C-D52F9B5CBBE3}"/>
              </a:ext>
            </a:extLst>
          </p:cNvPr>
          <p:cNvPicPr>
            <a:picLocks noChangeAspect="1"/>
          </p:cNvPicPr>
          <p:nvPr>
            <p:custDataLst>
              <p:tags r:id="rId6"/>
            </p:custDataLst>
          </p:nvPr>
        </p:nvPicPr>
        <p:blipFill>
          <a:blip r:embed="rId15">
            <a:lum contrast="20000"/>
          </a:blip>
          <a:stretch>
            <a:fillRect/>
          </a:stretch>
        </p:blipFill>
        <p:spPr>
          <a:xfrm>
            <a:off x="8398827" y="5258028"/>
            <a:ext cx="3208762" cy="1058329"/>
          </a:xfrm>
          <a:prstGeom prst="rect">
            <a:avLst/>
          </a:prstGeom>
          <a:effectLst>
            <a:outerShdw blurRad="63500" sx="102000" sy="102000" algn="ctr" rotWithShape="0">
              <a:prstClr val="black">
                <a:alpha val="40000"/>
              </a:prstClr>
            </a:outerShdw>
          </a:effectLst>
        </p:spPr>
      </p:pic>
      <p:pic>
        <p:nvPicPr>
          <p:cNvPr id="13" name="PA_ 28">
            <a:extLst>
              <a:ext uri="{FF2B5EF4-FFF2-40B4-BE49-F238E27FC236}">
                <a16:creationId xmlns:a16="http://schemas.microsoft.com/office/drawing/2014/main" id="{D2721091-6A7C-4916-8EA0-8C6BDD69C2DF}"/>
              </a:ext>
            </a:extLst>
          </p:cNvPr>
          <p:cNvPicPr>
            <a:picLocks noChangeAspect="1"/>
          </p:cNvPicPr>
          <p:nvPr>
            <p:custDataLst>
              <p:tags r:id="rId7"/>
            </p:custDataLst>
          </p:nvPr>
        </p:nvPicPr>
        <p:blipFill>
          <a:blip r:embed="rId16">
            <a:lum contrast="20000"/>
          </a:blip>
          <a:stretch>
            <a:fillRect/>
          </a:stretch>
        </p:blipFill>
        <p:spPr>
          <a:xfrm>
            <a:off x="8192011" y="3193314"/>
            <a:ext cx="1046250" cy="990000"/>
          </a:xfrm>
          <a:prstGeom prst="rect">
            <a:avLst/>
          </a:prstGeom>
        </p:spPr>
      </p:pic>
      <p:sp>
        <p:nvSpPr>
          <p:cNvPr id="21" name="TextBox 20">
            <a:extLst>
              <a:ext uri="{FF2B5EF4-FFF2-40B4-BE49-F238E27FC236}">
                <a16:creationId xmlns:a16="http://schemas.microsoft.com/office/drawing/2014/main" id="{927518DA-5407-4EDC-B856-CD3C85DE734C}"/>
              </a:ext>
            </a:extLst>
          </p:cNvPr>
          <p:cNvSpPr txBox="1"/>
          <p:nvPr/>
        </p:nvSpPr>
        <p:spPr>
          <a:xfrm>
            <a:off x="2959099" y="-1965960"/>
            <a:ext cx="18473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F3F3F"/>
              </a:solidFill>
              <a:effectLst/>
              <a:uLnTx/>
              <a:uFillTx/>
              <a:latin typeface="#9Slide03 BoosterNextFYBlack" panose="02000A03000000020004" pitchFamily="2" charset="0"/>
              <a:ea typeface="Microsoft YaHei"/>
              <a:cs typeface="+mn-ea"/>
              <a:sym typeface="+mn-lt"/>
            </a:endParaRPr>
          </a:p>
        </p:txBody>
      </p:sp>
      <p:sp>
        <p:nvSpPr>
          <p:cNvPr id="22" name="TextBox 21">
            <a:extLst>
              <a:ext uri="{FF2B5EF4-FFF2-40B4-BE49-F238E27FC236}">
                <a16:creationId xmlns:a16="http://schemas.microsoft.com/office/drawing/2014/main" id="{0D32F087-1FB5-43A9-A948-6C3E2704866D}"/>
              </a:ext>
            </a:extLst>
          </p:cNvPr>
          <p:cNvSpPr txBox="1"/>
          <p:nvPr/>
        </p:nvSpPr>
        <p:spPr>
          <a:xfrm>
            <a:off x="3814616" y="2676851"/>
            <a:ext cx="4259500" cy="1750633"/>
          </a:xfrm>
          <a:prstGeom prst="rect">
            <a:avLst/>
          </a:prstGeom>
          <a:noFill/>
        </p:spPr>
        <p:txBody>
          <a:bodyPr wrap="non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400" b="1" i="0" u="none" strike="noStrike" kern="1200" cap="none" spc="0" normalizeH="0" baseline="0" noProof="0" err="1">
                <a:ln>
                  <a:noFill/>
                </a:ln>
                <a:solidFill>
                  <a:srgbClr val="00C4C3"/>
                </a:solidFill>
                <a:effectLst>
                  <a:outerShdw blurRad="38100" dist="38100" dir="2700000" algn="tl">
                    <a:srgbClr val="000000">
                      <a:alpha val="43137"/>
                    </a:srgbClr>
                  </a:outerShdw>
                </a:effectLst>
                <a:uLnTx/>
                <a:uFillTx/>
                <a:latin typeface="Times New Roman" pitchFamily="18" charset="0"/>
                <a:ea typeface="Microsoft YaHei"/>
                <a:cs typeface="Times New Roman" pitchFamily="18" charset="0"/>
                <a:sym typeface="+mn-lt"/>
              </a:rPr>
              <a:t>Mảnh</a:t>
            </a:r>
            <a:r>
              <a:rPr kumimoji="0" lang="en-US" sz="7400" b="1" i="0" u="none" strike="noStrike" kern="1200" cap="none" spc="0" normalizeH="0" noProof="0">
                <a:ln>
                  <a:noFill/>
                </a:ln>
                <a:solidFill>
                  <a:srgbClr val="00C4C3"/>
                </a:solidFill>
                <a:effectLst>
                  <a:outerShdw blurRad="38100" dist="38100" dir="2700000" algn="tl">
                    <a:srgbClr val="000000">
                      <a:alpha val="43137"/>
                    </a:srgbClr>
                  </a:outerShdw>
                </a:effectLst>
                <a:uLnTx/>
                <a:uFillTx/>
                <a:latin typeface="Times New Roman" pitchFamily="18" charset="0"/>
                <a:ea typeface="Microsoft YaHei"/>
                <a:cs typeface="Times New Roman" pitchFamily="18" charset="0"/>
                <a:sym typeface="+mn-lt"/>
              </a:rPr>
              <a:t> </a:t>
            </a:r>
            <a:r>
              <a:rPr kumimoji="0" lang="en-US" sz="7400" b="1" i="0" u="none" strike="noStrike" kern="1200" cap="none" spc="0" normalizeH="0" noProof="0" err="1">
                <a:ln>
                  <a:noFill/>
                </a:ln>
                <a:solidFill>
                  <a:srgbClr val="00C4C3"/>
                </a:solidFill>
                <a:effectLst>
                  <a:outerShdw blurRad="38100" dist="38100" dir="2700000" algn="tl">
                    <a:srgbClr val="000000">
                      <a:alpha val="43137"/>
                    </a:srgbClr>
                  </a:outerShdw>
                </a:effectLst>
                <a:uLnTx/>
                <a:uFillTx/>
                <a:latin typeface="Times New Roman" pitchFamily="18" charset="0"/>
                <a:ea typeface="Microsoft YaHei"/>
                <a:cs typeface="Times New Roman" pitchFamily="18" charset="0"/>
                <a:sym typeface="+mn-lt"/>
              </a:rPr>
              <a:t>ghép</a:t>
            </a:r>
            <a:endParaRPr kumimoji="0" lang="en-US" sz="7400" b="1" i="0" u="none" strike="noStrike" kern="1200" cap="none" spc="0" normalizeH="0" noProof="0">
              <a:ln>
                <a:noFill/>
              </a:ln>
              <a:solidFill>
                <a:srgbClr val="00C4C3"/>
              </a:solidFill>
              <a:effectLst>
                <a:outerShdw blurRad="38100" dist="38100" dir="2700000" algn="tl">
                  <a:srgbClr val="000000">
                    <a:alpha val="43137"/>
                  </a:srgbClr>
                </a:outerShdw>
              </a:effectLst>
              <a:uLnTx/>
              <a:uFillTx/>
              <a:latin typeface="Times New Roman" pitchFamily="18" charset="0"/>
              <a:ea typeface="Microsoft YaHei"/>
              <a:cs typeface="Times New Roman" pitchFamily="18" charset="0"/>
              <a:sym typeface="+mn-lt"/>
            </a:endParaRPr>
          </a:p>
        </p:txBody>
      </p:sp>
      <p:sp>
        <p:nvSpPr>
          <p:cNvPr id="23" name="TextBox 22">
            <a:extLst>
              <a:ext uri="{FF2B5EF4-FFF2-40B4-BE49-F238E27FC236}">
                <a16:creationId xmlns:a16="http://schemas.microsoft.com/office/drawing/2014/main" id="{471C8A09-7A8F-4403-8990-508B18178795}"/>
              </a:ext>
            </a:extLst>
          </p:cNvPr>
          <p:cNvSpPr txBox="1"/>
          <p:nvPr/>
        </p:nvSpPr>
        <p:spPr>
          <a:xfrm>
            <a:off x="4176318" y="3268507"/>
            <a:ext cx="4156908" cy="18620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3F3F3F"/>
                </a:solidFill>
                <a:effectLst/>
                <a:uLnTx/>
                <a:uFillTx/>
                <a:latin typeface="Times New Roman" pitchFamily="18" charset="0"/>
                <a:ea typeface="Microsoft YaHei"/>
                <a:cs typeface="Times New Roman" pitchFamily="18" charset="0"/>
                <a:sym typeface="+mn-lt"/>
              </a:rPr>
              <a:t>BÍ</a:t>
            </a:r>
            <a:r>
              <a:rPr kumimoji="0" lang="en-US" sz="11500" b="0" i="0" u="none" strike="noStrike" kern="1200" cap="none" spc="0" normalizeH="0" noProof="0">
                <a:ln>
                  <a:noFill/>
                </a:ln>
                <a:solidFill>
                  <a:srgbClr val="3F3F3F"/>
                </a:solidFill>
                <a:effectLst/>
                <a:uLnTx/>
                <a:uFillTx/>
                <a:latin typeface="Times New Roman" pitchFamily="18" charset="0"/>
                <a:ea typeface="Microsoft YaHei"/>
                <a:cs typeface="Times New Roman" pitchFamily="18" charset="0"/>
                <a:sym typeface="+mn-lt"/>
              </a:rPr>
              <a:t> ẨN</a:t>
            </a:r>
            <a:endParaRPr kumimoji="0" lang="en-US" sz="11500" b="0" i="0" u="none" strike="noStrike" kern="1200" cap="none" spc="0" normalizeH="0" baseline="0" noProof="0">
              <a:ln>
                <a:noFill/>
              </a:ln>
              <a:solidFill>
                <a:srgbClr val="3F3F3F"/>
              </a:solidFill>
              <a:effectLst/>
              <a:uLnTx/>
              <a:uFillTx/>
              <a:latin typeface="Times New Roman" pitchFamily="18" charset="0"/>
              <a:ea typeface="Microsoft YaHei"/>
              <a:cs typeface="Times New Roman" pitchFamily="18" charset="0"/>
              <a:sym typeface="+mn-lt"/>
            </a:endParaRPr>
          </a:p>
        </p:txBody>
      </p:sp>
      <p:pic>
        <p:nvPicPr>
          <p:cNvPr id="2" name="Media3">
            <a:hlinkClick r:id="" action="ppaction://media"/>
            <a:extLst>
              <a:ext uri="{FF2B5EF4-FFF2-40B4-BE49-F238E27FC236}">
                <a16:creationId xmlns:a16="http://schemas.microsoft.com/office/drawing/2014/main" id="{47F64987-990B-434A-9607-D978A1C9D70D}"/>
              </a:ext>
            </a:extLst>
          </p:cNvPr>
          <p:cNvPicPr>
            <a:picLocks noChangeAspect="1"/>
          </p:cNvPicPr>
          <p:nvPr>
            <a:audioFile r:link="rId8"/>
            <p:extLst>
              <p:ext uri="{DAA4B4D4-6D71-4841-9C94-3DE7FCFB9230}">
                <p14:media xmlns:p14="http://schemas.microsoft.com/office/powerpoint/2010/main" r:embed="rId9">
                  <p14:trim end="122237.875"/>
                </p14:media>
              </p:ext>
            </p:extLst>
          </p:nvPr>
        </p:nvPicPr>
        <p:blipFill>
          <a:blip r:embed="rId17" cstate="print"/>
          <a:stretch>
            <a:fillRect/>
          </a:stretch>
        </p:blipFill>
        <p:spPr>
          <a:xfrm>
            <a:off x="-1402715" y="-767894"/>
            <a:ext cx="487363" cy="487363"/>
          </a:xfrm>
          <a:prstGeom prst="rect">
            <a:avLst/>
          </a:prstGeom>
        </p:spPr>
      </p:pic>
      <p:grpSp>
        <p:nvGrpSpPr>
          <p:cNvPr id="17" name="57">
            <a:extLst>
              <a:ext uri="{FF2B5EF4-FFF2-40B4-BE49-F238E27FC236}">
                <a16:creationId xmlns:a16="http://schemas.microsoft.com/office/drawing/2014/main" id="{B02F8CD9-C22A-40E2-BF2E-EA59134EB939}"/>
              </a:ext>
            </a:extLst>
          </p:cNvPr>
          <p:cNvGrpSpPr/>
          <p:nvPr/>
        </p:nvGrpSpPr>
        <p:grpSpPr>
          <a:xfrm>
            <a:off x="260915" y="330868"/>
            <a:ext cx="3054041" cy="2457463"/>
            <a:chOff x="391542" y="601179"/>
            <a:chExt cx="2669152" cy="2076449"/>
          </a:xfrm>
        </p:grpSpPr>
        <p:pic>
          <p:nvPicPr>
            <p:cNvPr id="18" name="图片 3">
              <a:extLst>
                <a:ext uri="{FF2B5EF4-FFF2-40B4-BE49-F238E27FC236}">
                  <a16:creationId xmlns:a16="http://schemas.microsoft.com/office/drawing/2014/main" id="{A5BE73CB-0EB5-498B-9D5D-0B87D41457A1}"/>
                </a:ext>
              </a:extLst>
            </p:cNvPr>
            <p:cNvPicPr>
              <a:picLocks noChangeAspect="1"/>
            </p:cNvPicPr>
            <p:nvPr/>
          </p:nvPicPr>
          <p:blipFill>
            <a:blip r:embed="rId18">
              <a:lum contrast="20000"/>
            </a:blip>
            <a:stretch>
              <a:fillRect/>
            </a:stretch>
          </p:blipFill>
          <p:spPr>
            <a:xfrm>
              <a:off x="872786" y="601179"/>
              <a:ext cx="1509230" cy="1165929"/>
            </a:xfrm>
            <a:prstGeom prst="rect">
              <a:avLst/>
            </a:prstGeom>
            <a:effectLst>
              <a:outerShdw blurRad="63500" sx="102000" sy="102000" algn="ctr" rotWithShape="0">
                <a:prstClr val="black">
                  <a:alpha val="40000"/>
                </a:prstClr>
              </a:outerShdw>
            </a:effectLst>
          </p:spPr>
        </p:pic>
        <p:sp>
          <p:nvSpPr>
            <p:cNvPr id="19" name="TextBox 18">
              <a:extLst>
                <a:ext uri="{FF2B5EF4-FFF2-40B4-BE49-F238E27FC236}">
                  <a16:creationId xmlns:a16="http://schemas.microsoft.com/office/drawing/2014/main" id="{7641B31D-5ECC-4316-A302-FC6A523EF911}"/>
                </a:ext>
              </a:extLst>
            </p:cNvPr>
            <p:cNvSpPr txBox="1"/>
            <p:nvPr/>
          </p:nvSpPr>
          <p:spPr>
            <a:xfrm rot="21075164">
              <a:off x="391542" y="1975472"/>
              <a:ext cx="2669152" cy="7021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E20F42"/>
                  </a:solidFill>
                  <a:effectLst/>
                  <a:uLnTx/>
                  <a:uFillTx/>
                  <a:latin typeface="Times New Roman" pitchFamily="18" charset="0"/>
                  <a:ea typeface="Microsoft YaHei"/>
                  <a:cs typeface="Times New Roman" pitchFamily="18" charset="0"/>
                  <a:sym typeface="+mn-lt"/>
                </a:rPr>
                <a:t>TRÒ CH</a:t>
              </a:r>
              <a:r>
                <a:rPr kumimoji="0" lang="vi-VN" sz="4800" b="0" i="0" u="none" strike="noStrike" kern="1200" cap="none" spc="0" normalizeH="0" baseline="0" noProof="0">
                  <a:ln>
                    <a:noFill/>
                  </a:ln>
                  <a:solidFill>
                    <a:srgbClr val="E20F42"/>
                  </a:solidFill>
                  <a:effectLst/>
                  <a:uLnTx/>
                  <a:uFillTx/>
                  <a:latin typeface="Times New Roman" pitchFamily="18" charset="0"/>
                  <a:ea typeface="Microsoft YaHei"/>
                  <a:cs typeface="Times New Roman" pitchFamily="18" charset="0"/>
                  <a:sym typeface="+mn-lt"/>
                </a:rPr>
                <a:t>Ơ</a:t>
              </a:r>
              <a:r>
                <a:rPr kumimoji="0" lang="en-US" sz="4800" b="0" i="0" u="none" strike="noStrike" kern="1200" cap="none" spc="0" normalizeH="0" baseline="0" noProof="0">
                  <a:ln>
                    <a:noFill/>
                  </a:ln>
                  <a:solidFill>
                    <a:srgbClr val="E20F42"/>
                  </a:solidFill>
                  <a:effectLst/>
                  <a:uLnTx/>
                  <a:uFillTx/>
                  <a:latin typeface="Times New Roman" pitchFamily="18" charset="0"/>
                  <a:ea typeface="Microsoft YaHei"/>
                  <a:cs typeface="Times New Roman" pitchFamily="18" charset="0"/>
                  <a:sym typeface="+mn-lt"/>
                </a:rPr>
                <a:t>I</a:t>
              </a:r>
            </a:p>
          </p:txBody>
        </p:sp>
      </p:grpSp>
    </p:spTree>
    <p:extLst>
      <p:ext uri="{BB962C8B-B14F-4D97-AF65-F5344CB8AC3E}">
        <p14:creationId xmlns:p14="http://schemas.microsoft.com/office/powerpoint/2010/main" val="295831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16"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750"/>
                                            <p:tgtEl>
                                              <p:spTgt spid="5"/>
                                            </p:tgtEl>
                                          </p:cBhvr>
                                        </p:animEffect>
                                        <p:anim calcmode="lin" valueType="num">
                                          <p:cBhvr>
                                            <p:cTn id="10" dur="750" fill="hold"/>
                                            <p:tgtEl>
                                              <p:spTgt spid="5"/>
                                            </p:tgtEl>
                                            <p:attrNameLst>
                                              <p:attrName>ppt_x</p:attrName>
                                            </p:attrNameLst>
                                          </p:cBhvr>
                                          <p:tavLst>
                                            <p:tav tm="0">
                                              <p:val>
                                                <p:strVal val="#ppt_x"/>
                                              </p:val>
                                            </p:tav>
                                            <p:tav tm="100000">
                                              <p:val>
                                                <p:strVal val="#ppt_x"/>
                                              </p:val>
                                            </p:tav>
                                          </p:tavLst>
                                        </p:anim>
                                        <p:anim calcmode="lin" valueType="num">
                                          <p:cBhvr>
                                            <p:cTn id="11" dur="750" fill="hold"/>
                                            <p:tgtEl>
                                              <p:spTgt spid="5"/>
                                            </p:tgtEl>
                                            <p:attrNameLst>
                                              <p:attrName>ppt_y</p:attrName>
                                            </p:attrNameLst>
                                          </p:cBhvr>
                                          <p:tavLst>
                                            <p:tav tm="0">
                                              <p:val>
                                                <p:strVal val="#ppt_y+.1"/>
                                              </p:val>
                                            </p:tav>
                                            <p:tav tm="100000">
                                              <p:val>
                                                <p:strVal val="#ppt_y"/>
                                              </p:val>
                                            </p:tav>
                                          </p:tavLst>
                                        </p:anim>
                                      </p:childTnLst>
                                    </p:cTn>
                                  </p:par>
                                  <p:par>
                                    <p:cTn id="12" presetID="2" presetClass="entr" presetSubtype="9" fill="hold" nodeType="withEffect" p14:presetBounceEnd="20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20000">
                                          <p:cBhvr additive="base">
                                            <p:cTn id="14" dur="75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5" dur="750" fill="hold"/>
                                            <p:tgtEl>
                                              <p:spTgt spid="4"/>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14:presetBounceEnd="60000">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14:bounceEnd="60000">
                                          <p:cBhvr additive="base">
                                            <p:cTn id="18" dur="1250" fill="hold"/>
                                            <p:tgtEl>
                                              <p:spTgt spid="17"/>
                                            </p:tgtEl>
                                            <p:attrNameLst>
                                              <p:attrName>ppt_x</p:attrName>
                                            </p:attrNameLst>
                                          </p:cBhvr>
                                          <p:tavLst>
                                            <p:tav tm="0">
                                              <p:val>
                                                <p:strVal val="0-#ppt_w/2"/>
                                              </p:val>
                                            </p:tav>
                                            <p:tav tm="100000">
                                              <p:val>
                                                <p:strVal val="#ppt_x"/>
                                              </p:val>
                                            </p:tav>
                                          </p:tavLst>
                                        </p:anim>
                                        <p:anim calcmode="lin" valueType="num" p14:bounceEnd="60000">
                                          <p:cBhvr additive="base">
                                            <p:cTn id="19" dur="1250" fill="hold"/>
                                            <p:tgtEl>
                                              <p:spTgt spid="17"/>
                                            </p:tgtEl>
                                            <p:attrNameLst>
                                              <p:attrName>ppt_y</p:attrName>
                                            </p:attrNameLst>
                                          </p:cBhvr>
                                          <p:tavLst>
                                            <p:tav tm="0">
                                              <p:val>
                                                <p:strVal val="0-#ppt_h/2"/>
                                              </p:val>
                                            </p:tav>
                                            <p:tav tm="100000">
                                              <p:val>
                                                <p:strVal val="#ppt_y"/>
                                              </p:val>
                                            </p:tav>
                                          </p:tavLst>
                                        </p:anim>
                                      </p:childTnLst>
                                    </p:cTn>
                                  </p:par>
                                  <p:par>
                                    <p:cTn id="20" presetID="10" presetClass="entr" presetSubtype="0" fill="hold" grpId="1" nodeType="withEffect">
                                      <p:stCondLst>
                                        <p:cond delay="4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childTnLst>
                                    </p:cTn>
                                  </p:par>
                                  <p:par>
                                    <p:cTn id="23" presetID="45"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750"/>
                                            <p:tgtEl>
                                              <p:spTgt spid="7"/>
                                            </p:tgtEl>
                                          </p:cBhvr>
                                        </p:animEffect>
                                        <p:anim calcmode="lin" valueType="num">
                                          <p:cBhvr>
                                            <p:cTn id="26" dur="750" fill="hold"/>
                                            <p:tgtEl>
                                              <p:spTgt spid="7"/>
                                            </p:tgtEl>
                                            <p:attrNameLst>
                                              <p:attrName>ppt_w</p:attrName>
                                            </p:attrNameLst>
                                          </p:cBhvr>
                                          <p:tavLst>
                                            <p:tav tm="0" fmla="#ppt_w*sin(2.5*pi*$)">
                                              <p:val>
                                                <p:fltVal val="0"/>
                                              </p:val>
                                            </p:tav>
                                            <p:tav tm="100000">
                                              <p:val>
                                                <p:fltVal val="1"/>
                                              </p:val>
                                            </p:tav>
                                          </p:tavLst>
                                        </p:anim>
                                        <p:anim calcmode="lin" valueType="num">
                                          <p:cBhvr>
                                            <p:cTn id="27" dur="750" fill="hold"/>
                                            <p:tgtEl>
                                              <p:spTgt spid="7"/>
                                            </p:tgtEl>
                                            <p:attrNameLst>
                                              <p:attrName>ppt_h</p:attrName>
                                            </p:attrNameLst>
                                          </p:cBhvr>
                                          <p:tavLst>
                                            <p:tav tm="0">
                                              <p:val>
                                                <p:strVal val="#ppt_h"/>
                                              </p:val>
                                            </p:tav>
                                            <p:tav tm="100000">
                                              <p:val>
                                                <p:strVal val="#ppt_h"/>
                                              </p:val>
                                            </p:tav>
                                          </p:tavLst>
                                        </p:anim>
                                      </p:childTnLst>
                                    </p:cTn>
                                  </p:par>
                                  <p:par>
                                    <p:cTn id="28" presetID="16" presetClass="entr" presetSubtype="37"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outVertical)">
                                          <p:cBhvr>
                                            <p:cTn id="30" dur="750"/>
                                            <p:tgtEl>
                                              <p:spTgt spid="6"/>
                                            </p:tgtEl>
                                          </p:cBhvr>
                                        </p:animEffect>
                                      </p:childTnLst>
                                    </p:cTn>
                                  </p:par>
                                  <p:par>
                                    <p:cTn id="31" presetID="2" presetClass="entr" presetSubtype="2" fill="hold" nodeType="withEffect" p14:presetBounceEnd="20000">
                                      <p:stCondLst>
                                        <p:cond delay="1100"/>
                                      </p:stCondLst>
                                      <p:childTnLst>
                                        <p:set>
                                          <p:cBhvr>
                                            <p:cTn id="32" dur="1" fill="hold">
                                              <p:stCondLst>
                                                <p:cond delay="0"/>
                                              </p:stCondLst>
                                            </p:cTn>
                                            <p:tgtEl>
                                              <p:spTgt spid="11"/>
                                            </p:tgtEl>
                                            <p:attrNameLst>
                                              <p:attrName>style.visibility</p:attrName>
                                            </p:attrNameLst>
                                          </p:cBhvr>
                                          <p:to>
                                            <p:strVal val="visible"/>
                                          </p:to>
                                        </p:set>
                                        <p:anim calcmode="lin" valueType="num" p14:bounceEnd="20000">
                                          <p:cBhvr additive="base">
                                            <p:cTn id="33" dur="750" fill="hold"/>
                                            <p:tgtEl>
                                              <p:spTgt spid="11"/>
                                            </p:tgtEl>
                                            <p:attrNameLst>
                                              <p:attrName>ppt_x</p:attrName>
                                            </p:attrNameLst>
                                          </p:cBhvr>
                                          <p:tavLst>
                                            <p:tav tm="0">
                                              <p:val>
                                                <p:strVal val="1+#ppt_w/2"/>
                                              </p:val>
                                            </p:tav>
                                            <p:tav tm="100000">
                                              <p:val>
                                                <p:strVal val="#ppt_x"/>
                                              </p:val>
                                            </p:tav>
                                          </p:tavLst>
                                        </p:anim>
                                        <p:anim calcmode="lin" valueType="num" p14:bounceEnd="20000">
                                          <p:cBhvr additive="base">
                                            <p:cTn id="34" dur="750" fill="hold"/>
                                            <p:tgtEl>
                                              <p:spTgt spid="11"/>
                                            </p:tgtEl>
                                            <p:attrNameLst>
                                              <p:attrName>ppt_y</p:attrName>
                                            </p:attrNameLst>
                                          </p:cBhvr>
                                          <p:tavLst>
                                            <p:tav tm="0">
                                              <p:val>
                                                <p:strVal val="#ppt_y"/>
                                              </p:val>
                                            </p:tav>
                                            <p:tav tm="100000">
                                              <p:val>
                                                <p:strVal val="#ppt_y"/>
                                              </p:val>
                                            </p:tav>
                                          </p:tavLst>
                                        </p:anim>
                                      </p:childTnLst>
                                    </p:cTn>
                                  </p:par>
                                  <p:par>
                                    <p:cTn id="35" presetID="2" presetClass="entr" presetSubtype="6" fill="hold" nodeType="withEffect" p14:presetBounceEnd="20000">
                                      <p:stCondLst>
                                        <p:cond delay="1100"/>
                                      </p:stCondLst>
                                      <p:childTnLst>
                                        <p:set>
                                          <p:cBhvr>
                                            <p:cTn id="36" dur="1" fill="hold">
                                              <p:stCondLst>
                                                <p:cond delay="0"/>
                                              </p:stCondLst>
                                            </p:cTn>
                                            <p:tgtEl>
                                              <p:spTgt spid="12"/>
                                            </p:tgtEl>
                                            <p:attrNameLst>
                                              <p:attrName>style.visibility</p:attrName>
                                            </p:attrNameLst>
                                          </p:cBhvr>
                                          <p:to>
                                            <p:strVal val="visible"/>
                                          </p:to>
                                        </p:set>
                                        <p:anim calcmode="lin" valueType="num" p14:bounceEnd="20000">
                                          <p:cBhvr additive="base">
                                            <p:cTn id="37" dur="750" fill="hold"/>
                                            <p:tgtEl>
                                              <p:spTgt spid="12"/>
                                            </p:tgtEl>
                                            <p:attrNameLst>
                                              <p:attrName>ppt_x</p:attrName>
                                            </p:attrNameLst>
                                          </p:cBhvr>
                                          <p:tavLst>
                                            <p:tav tm="0">
                                              <p:val>
                                                <p:strVal val="1+#ppt_w/2"/>
                                              </p:val>
                                            </p:tav>
                                            <p:tav tm="100000">
                                              <p:val>
                                                <p:strVal val="#ppt_x"/>
                                              </p:val>
                                            </p:tav>
                                          </p:tavLst>
                                        </p:anim>
                                        <p:anim calcmode="lin" valueType="num" p14:bounceEnd="20000">
                                          <p:cBhvr additive="base">
                                            <p:cTn id="38" dur="750" fill="hold"/>
                                            <p:tgtEl>
                                              <p:spTgt spid="12"/>
                                            </p:tgtEl>
                                            <p:attrNameLst>
                                              <p:attrName>ppt_y</p:attrName>
                                            </p:attrNameLst>
                                          </p:cBhvr>
                                          <p:tavLst>
                                            <p:tav tm="0">
                                              <p:val>
                                                <p:strVal val="1+#ppt_h/2"/>
                                              </p:val>
                                            </p:tav>
                                            <p:tav tm="100000">
                                              <p:val>
                                                <p:strVal val="#ppt_y"/>
                                              </p:val>
                                            </p:tav>
                                          </p:tavLst>
                                        </p:anim>
                                      </p:childTnLst>
                                    </p:cTn>
                                  </p:par>
                                  <p:par>
                                    <p:cTn id="39" presetID="53" presetClass="entr" presetSubtype="16" fill="hold" nodeType="withEffect">
                                      <p:stCondLst>
                                        <p:cond delay="1100"/>
                                      </p:stCondLst>
                                      <p:childTnLst>
                                        <p:set>
                                          <p:cBhvr>
                                            <p:cTn id="40" dur="1" fill="hold">
                                              <p:stCondLst>
                                                <p:cond delay="0"/>
                                              </p:stCondLst>
                                            </p:cTn>
                                            <p:tgtEl>
                                              <p:spTgt spid="13"/>
                                            </p:tgtEl>
                                            <p:attrNameLst>
                                              <p:attrName>style.visibility</p:attrName>
                                            </p:attrNameLst>
                                          </p:cBhvr>
                                          <p:to>
                                            <p:strVal val="visible"/>
                                          </p:to>
                                        </p:set>
                                        <p:anim calcmode="lin" valueType="num">
                                          <p:cBhvr>
                                            <p:cTn id="41" dur="750" fill="hold"/>
                                            <p:tgtEl>
                                              <p:spTgt spid="13"/>
                                            </p:tgtEl>
                                            <p:attrNameLst>
                                              <p:attrName>ppt_w</p:attrName>
                                            </p:attrNameLst>
                                          </p:cBhvr>
                                          <p:tavLst>
                                            <p:tav tm="0">
                                              <p:val>
                                                <p:fltVal val="0"/>
                                              </p:val>
                                            </p:tav>
                                            <p:tav tm="100000">
                                              <p:val>
                                                <p:strVal val="#ppt_w"/>
                                              </p:val>
                                            </p:tav>
                                          </p:tavLst>
                                        </p:anim>
                                        <p:anim calcmode="lin" valueType="num">
                                          <p:cBhvr>
                                            <p:cTn id="42" dur="750" fill="hold"/>
                                            <p:tgtEl>
                                              <p:spTgt spid="13"/>
                                            </p:tgtEl>
                                            <p:attrNameLst>
                                              <p:attrName>ppt_h</p:attrName>
                                            </p:attrNameLst>
                                          </p:cBhvr>
                                          <p:tavLst>
                                            <p:tav tm="0">
                                              <p:val>
                                                <p:fltVal val="0"/>
                                              </p:val>
                                            </p:tav>
                                            <p:tav tm="100000">
                                              <p:val>
                                                <p:strVal val="#ppt_h"/>
                                              </p:val>
                                            </p:tav>
                                          </p:tavLst>
                                        </p:anim>
                                        <p:animEffect transition="in" filter="fade">
                                          <p:cBhvr>
                                            <p:cTn id="43" dur="750"/>
                                            <p:tgtEl>
                                              <p:spTgt spid="13"/>
                                            </p:tgtEl>
                                          </p:cBhvr>
                                        </p:animEffect>
                                      </p:childTnLst>
                                    </p:cTn>
                                  </p:par>
                                  <p:par>
                                    <p:cTn id="44" presetID="32" presetClass="emph" presetSubtype="0" repeatCount="indefinite" fill="hold" grpId="0" nodeType="withEffect">
                                      <p:stCondLst>
                                        <p:cond delay="0"/>
                                      </p:stCondLst>
                                      <p:childTnLst>
                                        <p:animRot by="120000">
                                          <p:cBhvr>
                                            <p:cTn id="45" dur="125" fill="hold">
                                              <p:stCondLst>
                                                <p:cond delay="0"/>
                                              </p:stCondLst>
                                            </p:cTn>
                                            <p:tgtEl>
                                              <p:spTgt spid="22"/>
                                            </p:tgtEl>
                                            <p:attrNameLst>
                                              <p:attrName>r</p:attrName>
                                            </p:attrNameLst>
                                          </p:cBhvr>
                                        </p:animRot>
                                        <p:animRot by="-240000">
                                          <p:cBhvr>
                                            <p:cTn id="46" dur="250" fill="hold">
                                              <p:stCondLst>
                                                <p:cond delay="250"/>
                                              </p:stCondLst>
                                            </p:cTn>
                                            <p:tgtEl>
                                              <p:spTgt spid="22"/>
                                            </p:tgtEl>
                                            <p:attrNameLst>
                                              <p:attrName>r</p:attrName>
                                            </p:attrNameLst>
                                          </p:cBhvr>
                                        </p:animRot>
                                        <p:animRot by="240000">
                                          <p:cBhvr>
                                            <p:cTn id="47" dur="250" fill="hold">
                                              <p:stCondLst>
                                                <p:cond delay="500"/>
                                              </p:stCondLst>
                                            </p:cTn>
                                            <p:tgtEl>
                                              <p:spTgt spid="22"/>
                                            </p:tgtEl>
                                            <p:attrNameLst>
                                              <p:attrName>r</p:attrName>
                                            </p:attrNameLst>
                                          </p:cBhvr>
                                        </p:animRot>
                                        <p:animRot by="-240000">
                                          <p:cBhvr>
                                            <p:cTn id="48" dur="250" fill="hold">
                                              <p:stCondLst>
                                                <p:cond delay="750"/>
                                              </p:stCondLst>
                                            </p:cTn>
                                            <p:tgtEl>
                                              <p:spTgt spid="22"/>
                                            </p:tgtEl>
                                            <p:attrNameLst>
                                              <p:attrName>r</p:attrName>
                                            </p:attrNameLst>
                                          </p:cBhvr>
                                        </p:animRot>
                                        <p:animRot by="120000">
                                          <p:cBhvr>
                                            <p:cTn id="49" dur="250" fill="hold">
                                              <p:stCondLst>
                                                <p:cond delay="1000"/>
                                              </p:stCondLst>
                                            </p:cTn>
                                            <p:tgtEl>
                                              <p:spTgt spid="22"/>
                                            </p:tgtEl>
                                            <p:attrNameLst>
                                              <p:attrName>r</p:attrName>
                                            </p:attrNameLst>
                                          </p:cBhvr>
                                        </p:animRot>
                                      </p:childTnLst>
                                    </p:cTn>
                                  </p:par>
                                  <p:par>
                                    <p:cTn id="50" presetID="49" presetClass="entr" presetSubtype="0" decel="100000" fill="hold" grpId="0" nodeType="withEffect">
                                      <p:stCondLst>
                                        <p:cond delay="800"/>
                                      </p:stCondLst>
                                      <p:iterate type="lt">
                                        <p:tmPct val="10000"/>
                                      </p:iterate>
                                      <p:childTnLst>
                                        <p:set>
                                          <p:cBhvr>
                                            <p:cTn id="51" dur="1" fill="hold">
                                              <p:stCondLst>
                                                <p:cond delay="0"/>
                                              </p:stCondLst>
                                            </p:cTn>
                                            <p:tgtEl>
                                              <p:spTgt spid="23"/>
                                            </p:tgtEl>
                                            <p:attrNameLst>
                                              <p:attrName>style.visibility</p:attrName>
                                            </p:attrNameLst>
                                          </p:cBhvr>
                                          <p:to>
                                            <p:strVal val="visible"/>
                                          </p:to>
                                        </p:set>
                                        <p:anim calcmode="lin" valueType="num">
                                          <p:cBhvr>
                                            <p:cTn id="52" dur="1000" fill="hold"/>
                                            <p:tgtEl>
                                              <p:spTgt spid="23"/>
                                            </p:tgtEl>
                                            <p:attrNameLst>
                                              <p:attrName>ppt_w</p:attrName>
                                            </p:attrNameLst>
                                          </p:cBhvr>
                                          <p:tavLst>
                                            <p:tav tm="0">
                                              <p:val>
                                                <p:fltVal val="0"/>
                                              </p:val>
                                            </p:tav>
                                            <p:tav tm="100000">
                                              <p:val>
                                                <p:strVal val="#ppt_w"/>
                                              </p:val>
                                            </p:tav>
                                          </p:tavLst>
                                        </p:anim>
                                        <p:anim calcmode="lin" valueType="num">
                                          <p:cBhvr>
                                            <p:cTn id="53" dur="1000" fill="hold"/>
                                            <p:tgtEl>
                                              <p:spTgt spid="23"/>
                                            </p:tgtEl>
                                            <p:attrNameLst>
                                              <p:attrName>ppt_h</p:attrName>
                                            </p:attrNameLst>
                                          </p:cBhvr>
                                          <p:tavLst>
                                            <p:tav tm="0">
                                              <p:val>
                                                <p:fltVal val="0"/>
                                              </p:val>
                                            </p:tav>
                                            <p:tav tm="100000">
                                              <p:val>
                                                <p:strVal val="#ppt_h"/>
                                              </p:val>
                                            </p:tav>
                                          </p:tavLst>
                                        </p:anim>
                                        <p:anim calcmode="lin" valueType="num">
                                          <p:cBhvr>
                                            <p:cTn id="54" dur="1000" fill="hold"/>
                                            <p:tgtEl>
                                              <p:spTgt spid="23"/>
                                            </p:tgtEl>
                                            <p:attrNameLst>
                                              <p:attrName>style.rotation</p:attrName>
                                            </p:attrNameLst>
                                          </p:cBhvr>
                                          <p:tavLst>
                                            <p:tav tm="0">
                                              <p:val>
                                                <p:fltVal val="360"/>
                                              </p:val>
                                            </p:tav>
                                            <p:tav tm="100000">
                                              <p:val>
                                                <p:fltVal val="0"/>
                                              </p:val>
                                            </p:tav>
                                          </p:tavLst>
                                        </p:anim>
                                        <p:animEffect transition="in" filter="fade">
                                          <p:cBhvr>
                                            <p:cTn id="5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6" repeatCount="indefinite" fill="remove" display="0">
                      <p:stCondLst>
                        <p:cond delay="indefinite"/>
                      </p:stCondLst>
                      <p:endCondLst>
                        <p:cond evt="onStopAudio" delay="0">
                          <p:tgtEl>
                            <p:sldTgt/>
                          </p:tgtEl>
                        </p:cond>
                      </p:endCondLst>
                    </p:cTn>
                    <p:tgtEl>
                      <p:spTgt spid="2"/>
                    </p:tgtEl>
                  </p:cMediaNode>
                </p:audio>
              </p:childTnLst>
            </p:cTn>
          </p:par>
        </p:tnLst>
        <p:bldLst>
          <p:bldP spid="5" grpId="0" animBg="1"/>
          <p:bldP spid="22" grpId="0"/>
          <p:bldP spid="22" grpId="1"/>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16"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750"/>
                                            <p:tgtEl>
                                              <p:spTgt spid="5"/>
                                            </p:tgtEl>
                                          </p:cBhvr>
                                        </p:animEffect>
                                        <p:anim calcmode="lin" valueType="num">
                                          <p:cBhvr>
                                            <p:cTn id="10" dur="750" fill="hold"/>
                                            <p:tgtEl>
                                              <p:spTgt spid="5"/>
                                            </p:tgtEl>
                                            <p:attrNameLst>
                                              <p:attrName>ppt_x</p:attrName>
                                            </p:attrNameLst>
                                          </p:cBhvr>
                                          <p:tavLst>
                                            <p:tav tm="0">
                                              <p:val>
                                                <p:strVal val="#ppt_x"/>
                                              </p:val>
                                            </p:tav>
                                            <p:tav tm="100000">
                                              <p:val>
                                                <p:strVal val="#ppt_x"/>
                                              </p:val>
                                            </p:tav>
                                          </p:tavLst>
                                        </p:anim>
                                        <p:anim calcmode="lin" valueType="num">
                                          <p:cBhvr>
                                            <p:cTn id="11" dur="750" fill="hold"/>
                                            <p:tgtEl>
                                              <p:spTgt spid="5"/>
                                            </p:tgtEl>
                                            <p:attrNameLst>
                                              <p:attrName>ppt_y</p:attrName>
                                            </p:attrNameLst>
                                          </p:cBhvr>
                                          <p:tavLst>
                                            <p:tav tm="0">
                                              <p:val>
                                                <p:strVal val="#ppt_y+.1"/>
                                              </p:val>
                                            </p:tav>
                                            <p:tav tm="100000">
                                              <p:val>
                                                <p:strVal val="#ppt_y"/>
                                              </p:val>
                                            </p:tav>
                                          </p:tavLst>
                                        </p:anim>
                                      </p:childTnLst>
                                    </p:cTn>
                                  </p:par>
                                  <p:par>
                                    <p:cTn id="12" presetID="2" presetClass="entr" presetSubtype="9"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750" fill="hold"/>
                                            <p:tgtEl>
                                              <p:spTgt spid="4"/>
                                            </p:tgtEl>
                                            <p:attrNameLst>
                                              <p:attrName>ppt_x</p:attrName>
                                            </p:attrNameLst>
                                          </p:cBhvr>
                                          <p:tavLst>
                                            <p:tav tm="0">
                                              <p:val>
                                                <p:strVal val="0-#ppt_w/2"/>
                                              </p:val>
                                            </p:tav>
                                            <p:tav tm="100000">
                                              <p:val>
                                                <p:strVal val="#ppt_x"/>
                                              </p:val>
                                            </p:tav>
                                          </p:tavLst>
                                        </p:anim>
                                        <p:anim calcmode="lin" valueType="num">
                                          <p:cBhvr additive="base">
                                            <p:cTn id="15" dur="750" fill="hold"/>
                                            <p:tgtEl>
                                              <p:spTgt spid="4"/>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1250" fill="hold"/>
                                            <p:tgtEl>
                                              <p:spTgt spid="17"/>
                                            </p:tgtEl>
                                            <p:attrNameLst>
                                              <p:attrName>ppt_x</p:attrName>
                                            </p:attrNameLst>
                                          </p:cBhvr>
                                          <p:tavLst>
                                            <p:tav tm="0">
                                              <p:val>
                                                <p:strVal val="0-#ppt_w/2"/>
                                              </p:val>
                                            </p:tav>
                                            <p:tav tm="100000">
                                              <p:val>
                                                <p:strVal val="#ppt_x"/>
                                              </p:val>
                                            </p:tav>
                                          </p:tavLst>
                                        </p:anim>
                                        <p:anim calcmode="lin" valueType="num">
                                          <p:cBhvr additive="base">
                                            <p:cTn id="19" dur="1250" fill="hold"/>
                                            <p:tgtEl>
                                              <p:spTgt spid="17"/>
                                            </p:tgtEl>
                                            <p:attrNameLst>
                                              <p:attrName>ppt_y</p:attrName>
                                            </p:attrNameLst>
                                          </p:cBhvr>
                                          <p:tavLst>
                                            <p:tav tm="0">
                                              <p:val>
                                                <p:strVal val="0-#ppt_h/2"/>
                                              </p:val>
                                            </p:tav>
                                            <p:tav tm="100000">
                                              <p:val>
                                                <p:strVal val="#ppt_y"/>
                                              </p:val>
                                            </p:tav>
                                          </p:tavLst>
                                        </p:anim>
                                      </p:childTnLst>
                                    </p:cTn>
                                  </p:par>
                                  <p:par>
                                    <p:cTn id="20" presetID="10" presetClass="entr" presetSubtype="0" fill="hold" grpId="1" nodeType="withEffect">
                                      <p:stCondLst>
                                        <p:cond delay="4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childTnLst>
                                    </p:cTn>
                                  </p:par>
                                  <p:par>
                                    <p:cTn id="23" presetID="45"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750"/>
                                            <p:tgtEl>
                                              <p:spTgt spid="7"/>
                                            </p:tgtEl>
                                          </p:cBhvr>
                                        </p:animEffect>
                                        <p:anim calcmode="lin" valueType="num">
                                          <p:cBhvr>
                                            <p:cTn id="26" dur="750" fill="hold"/>
                                            <p:tgtEl>
                                              <p:spTgt spid="7"/>
                                            </p:tgtEl>
                                            <p:attrNameLst>
                                              <p:attrName>ppt_w</p:attrName>
                                            </p:attrNameLst>
                                          </p:cBhvr>
                                          <p:tavLst>
                                            <p:tav tm="0" fmla="#ppt_w*sin(2.5*pi*$)">
                                              <p:val>
                                                <p:fltVal val="0"/>
                                              </p:val>
                                            </p:tav>
                                            <p:tav tm="100000">
                                              <p:val>
                                                <p:fltVal val="1"/>
                                              </p:val>
                                            </p:tav>
                                          </p:tavLst>
                                        </p:anim>
                                        <p:anim calcmode="lin" valueType="num">
                                          <p:cBhvr>
                                            <p:cTn id="27" dur="750" fill="hold"/>
                                            <p:tgtEl>
                                              <p:spTgt spid="7"/>
                                            </p:tgtEl>
                                            <p:attrNameLst>
                                              <p:attrName>ppt_h</p:attrName>
                                            </p:attrNameLst>
                                          </p:cBhvr>
                                          <p:tavLst>
                                            <p:tav tm="0">
                                              <p:val>
                                                <p:strVal val="#ppt_h"/>
                                              </p:val>
                                            </p:tav>
                                            <p:tav tm="100000">
                                              <p:val>
                                                <p:strVal val="#ppt_h"/>
                                              </p:val>
                                            </p:tav>
                                          </p:tavLst>
                                        </p:anim>
                                      </p:childTnLst>
                                    </p:cTn>
                                  </p:par>
                                  <p:par>
                                    <p:cTn id="28" presetID="16" presetClass="entr" presetSubtype="37"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outVertical)">
                                          <p:cBhvr>
                                            <p:cTn id="30" dur="750"/>
                                            <p:tgtEl>
                                              <p:spTgt spid="6"/>
                                            </p:tgtEl>
                                          </p:cBhvr>
                                        </p:animEffect>
                                      </p:childTnLst>
                                    </p:cTn>
                                  </p:par>
                                  <p:par>
                                    <p:cTn id="31" presetID="2" presetClass="entr" presetSubtype="2" fill="hold" nodeType="withEffect">
                                      <p:stCondLst>
                                        <p:cond delay="110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750" fill="hold"/>
                                            <p:tgtEl>
                                              <p:spTgt spid="11"/>
                                            </p:tgtEl>
                                            <p:attrNameLst>
                                              <p:attrName>ppt_x</p:attrName>
                                            </p:attrNameLst>
                                          </p:cBhvr>
                                          <p:tavLst>
                                            <p:tav tm="0">
                                              <p:val>
                                                <p:strVal val="1+#ppt_w/2"/>
                                              </p:val>
                                            </p:tav>
                                            <p:tav tm="100000">
                                              <p:val>
                                                <p:strVal val="#ppt_x"/>
                                              </p:val>
                                            </p:tav>
                                          </p:tavLst>
                                        </p:anim>
                                        <p:anim calcmode="lin" valueType="num">
                                          <p:cBhvr additive="base">
                                            <p:cTn id="34" dur="750" fill="hold"/>
                                            <p:tgtEl>
                                              <p:spTgt spid="11"/>
                                            </p:tgtEl>
                                            <p:attrNameLst>
                                              <p:attrName>ppt_y</p:attrName>
                                            </p:attrNameLst>
                                          </p:cBhvr>
                                          <p:tavLst>
                                            <p:tav tm="0">
                                              <p:val>
                                                <p:strVal val="#ppt_y"/>
                                              </p:val>
                                            </p:tav>
                                            <p:tav tm="100000">
                                              <p:val>
                                                <p:strVal val="#ppt_y"/>
                                              </p:val>
                                            </p:tav>
                                          </p:tavLst>
                                        </p:anim>
                                      </p:childTnLst>
                                    </p:cTn>
                                  </p:par>
                                  <p:par>
                                    <p:cTn id="35" presetID="2" presetClass="entr" presetSubtype="6" fill="hold" nodeType="withEffect">
                                      <p:stCondLst>
                                        <p:cond delay="110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750" fill="hold"/>
                                            <p:tgtEl>
                                              <p:spTgt spid="12"/>
                                            </p:tgtEl>
                                            <p:attrNameLst>
                                              <p:attrName>ppt_x</p:attrName>
                                            </p:attrNameLst>
                                          </p:cBhvr>
                                          <p:tavLst>
                                            <p:tav tm="0">
                                              <p:val>
                                                <p:strVal val="1+#ppt_w/2"/>
                                              </p:val>
                                            </p:tav>
                                            <p:tav tm="100000">
                                              <p:val>
                                                <p:strVal val="#ppt_x"/>
                                              </p:val>
                                            </p:tav>
                                          </p:tavLst>
                                        </p:anim>
                                        <p:anim calcmode="lin" valueType="num">
                                          <p:cBhvr additive="base">
                                            <p:cTn id="38" dur="750" fill="hold"/>
                                            <p:tgtEl>
                                              <p:spTgt spid="12"/>
                                            </p:tgtEl>
                                            <p:attrNameLst>
                                              <p:attrName>ppt_y</p:attrName>
                                            </p:attrNameLst>
                                          </p:cBhvr>
                                          <p:tavLst>
                                            <p:tav tm="0">
                                              <p:val>
                                                <p:strVal val="1+#ppt_h/2"/>
                                              </p:val>
                                            </p:tav>
                                            <p:tav tm="100000">
                                              <p:val>
                                                <p:strVal val="#ppt_y"/>
                                              </p:val>
                                            </p:tav>
                                          </p:tavLst>
                                        </p:anim>
                                      </p:childTnLst>
                                    </p:cTn>
                                  </p:par>
                                  <p:par>
                                    <p:cTn id="39" presetID="53" presetClass="entr" presetSubtype="16" fill="hold" nodeType="withEffect">
                                      <p:stCondLst>
                                        <p:cond delay="1100"/>
                                      </p:stCondLst>
                                      <p:childTnLst>
                                        <p:set>
                                          <p:cBhvr>
                                            <p:cTn id="40" dur="1" fill="hold">
                                              <p:stCondLst>
                                                <p:cond delay="0"/>
                                              </p:stCondLst>
                                            </p:cTn>
                                            <p:tgtEl>
                                              <p:spTgt spid="13"/>
                                            </p:tgtEl>
                                            <p:attrNameLst>
                                              <p:attrName>style.visibility</p:attrName>
                                            </p:attrNameLst>
                                          </p:cBhvr>
                                          <p:to>
                                            <p:strVal val="visible"/>
                                          </p:to>
                                        </p:set>
                                        <p:anim calcmode="lin" valueType="num">
                                          <p:cBhvr>
                                            <p:cTn id="41" dur="750" fill="hold"/>
                                            <p:tgtEl>
                                              <p:spTgt spid="13"/>
                                            </p:tgtEl>
                                            <p:attrNameLst>
                                              <p:attrName>ppt_w</p:attrName>
                                            </p:attrNameLst>
                                          </p:cBhvr>
                                          <p:tavLst>
                                            <p:tav tm="0">
                                              <p:val>
                                                <p:fltVal val="0"/>
                                              </p:val>
                                            </p:tav>
                                            <p:tav tm="100000">
                                              <p:val>
                                                <p:strVal val="#ppt_w"/>
                                              </p:val>
                                            </p:tav>
                                          </p:tavLst>
                                        </p:anim>
                                        <p:anim calcmode="lin" valueType="num">
                                          <p:cBhvr>
                                            <p:cTn id="42" dur="750" fill="hold"/>
                                            <p:tgtEl>
                                              <p:spTgt spid="13"/>
                                            </p:tgtEl>
                                            <p:attrNameLst>
                                              <p:attrName>ppt_h</p:attrName>
                                            </p:attrNameLst>
                                          </p:cBhvr>
                                          <p:tavLst>
                                            <p:tav tm="0">
                                              <p:val>
                                                <p:fltVal val="0"/>
                                              </p:val>
                                            </p:tav>
                                            <p:tav tm="100000">
                                              <p:val>
                                                <p:strVal val="#ppt_h"/>
                                              </p:val>
                                            </p:tav>
                                          </p:tavLst>
                                        </p:anim>
                                        <p:animEffect transition="in" filter="fade">
                                          <p:cBhvr>
                                            <p:cTn id="43" dur="750"/>
                                            <p:tgtEl>
                                              <p:spTgt spid="13"/>
                                            </p:tgtEl>
                                          </p:cBhvr>
                                        </p:animEffect>
                                      </p:childTnLst>
                                    </p:cTn>
                                  </p:par>
                                  <p:par>
                                    <p:cTn id="44" presetID="32" presetClass="emph" presetSubtype="0" repeatCount="indefinite" fill="hold" grpId="0" nodeType="withEffect">
                                      <p:stCondLst>
                                        <p:cond delay="0"/>
                                      </p:stCondLst>
                                      <p:childTnLst>
                                        <p:animRot by="120000">
                                          <p:cBhvr>
                                            <p:cTn id="45" dur="125" fill="hold">
                                              <p:stCondLst>
                                                <p:cond delay="0"/>
                                              </p:stCondLst>
                                            </p:cTn>
                                            <p:tgtEl>
                                              <p:spTgt spid="22"/>
                                            </p:tgtEl>
                                            <p:attrNameLst>
                                              <p:attrName>r</p:attrName>
                                            </p:attrNameLst>
                                          </p:cBhvr>
                                        </p:animRot>
                                        <p:animRot by="-240000">
                                          <p:cBhvr>
                                            <p:cTn id="46" dur="250" fill="hold">
                                              <p:stCondLst>
                                                <p:cond delay="250"/>
                                              </p:stCondLst>
                                            </p:cTn>
                                            <p:tgtEl>
                                              <p:spTgt spid="22"/>
                                            </p:tgtEl>
                                            <p:attrNameLst>
                                              <p:attrName>r</p:attrName>
                                            </p:attrNameLst>
                                          </p:cBhvr>
                                        </p:animRot>
                                        <p:animRot by="240000">
                                          <p:cBhvr>
                                            <p:cTn id="47" dur="250" fill="hold">
                                              <p:stCondLst>
                                                <p:cond delay="500"/>
                                              </p:stCondLst>
                                            </p:cTn>
                                            <p:tgtEl>
                                              <p:spTgt spid="22"/>
                                            </p:tgtEl>
                                            <p:attrNameLst>
                                              <p:attrName>r</p:attrName>
                                            </p:attrNameLst>
                                          </p:cBhvr>
                                        </p:animRot>
                                        <p:animRot by="-240000">
                                          <p:cBhvr>
                                            <p:cTn id="48" dur="250" fill="hold">
                                              <p:stCondLst>
                                                <p:cond delay="750"/>
                                              </p:stCondLst>
                                            </p:cTn>
                                            <p:tgtEl>
                                              <p:spTgt spid="22"/>
                                            </p:tgtEl>
                                            <p:attrNameLst>
                                              <p:attrName>r</p:attrName>
                                            </p:attrNameLst>
                                          </p:cBhvr>
                                        </p:animRot>
                                        <p:animRot by="120000">
                                          <p:cBhvr>
                                            <p:cTn id="49" dur="250" fill="hold">
                                              <p:stCondLst>
                                                <p:cond delay="1000"/>
                                              </p:stCondLst>
                                            </p:cTn>
                                            <p:tgtEl>
                                              <p:spTgt spid="22"/>
                                            </p:tgtEl>
                                            <p:attrNameLst>
                                              <p:attrName>r</p:attrName>
                                            </p:attrNameLst>
                                          </p:cBhvr>
                                        </p:animRot>
                                      </p:childTnLst>
                                    </p:cTn>
                                  </p:par>
                                  <p:par>
                                    <p:cTn id="50" presetID="49" presetClass="entr" presetSubtype="0" decel="100000" fill="hold" grpId="0" nodeType="withEffect">
                                      <p:stCondLst>
                                        <p:cond delay="800"/>
                                      </p:stCondLst>
                                      <p:iterate type="lt">
                                        <p:tmPct val="10000"/>
                                      </p:iterate>
                                      <p:childTnLst>
                                        <p:set>
                                          <p:cBhvr>
                                            <p:cTn id="51" dur="1" fill="hold">
                                              <p:stCondLst>
                                                <p:cond delay="0"/>
                                              </p:stCondLst>
                                            </p:cTn>
                                            <p:tgtEl>
                                              <p:spTgt spid="23"/>
                                            </p:tgtEl>
                                            <p:attrNameLst>
                                              <p:attrName>style.visibility</p:attrName>
                                            </p:attrNameLst>
                                          </p:cBhvr>
                                          <p:to>
                                            <p:strVal val="visible"/>
                                          </p:to>
                                        </p:set>
                                        <p:anim calcmode="lin" valueType="num">
                                          <p:cBhvr>
                                            <p:cTn id="52" dur="1000" fill="hold"/>
                                            <p:tgtEl>
                                              <p:spTgt spid="23"/>
                                            </p:tgtEl>
                                            <p:attrNameLst>
                                              <p:attrName>ppt_w</p:attrName>
                                            </p:attrNameLst>
                                          </p:cBhvr>
                                          <p:tavLst>
                                            <p:tav tm="0">
                                              <p:val>
                                                <p:fltVal val="0"/>
                                              </p:val>
                                            </p:tav>
                                            <p:tav tm="100000">
                                              <p:val>
                                                <p:strVal val="#ppt_w"/>
                                              </p:val>
                                            </p:tav>
                                          </p:tavLst>
                                        </p:anim>
                                        <p:anim calcmode="lin" valueType="num">
                                          <p:cBhvr>
                                            <p:cTn id="53" dur="1000" fill="hold"/>
                                            <p:tgtEl>
                                              <p:spTgt spid="23"/>
                                            </p:tgtEl>
                                            <p:attrNameLst>
                                              <p:attrName>ppt_h</p:attrName>
                                            </p:attrNameLst>
                                          </p:cBhvr>
                                          <p:tavLst>
                                            <p:tav tm="0">
                                              <p:val>
                                                <p:fltVal val="0"/>
                                              </p:val>
                                            </p:tav>
                                            <p:tav tm="100000">
                                              <p:val>
                                                <p:strVal val="#ppt_h"/>
                                              </p:val>
                                            </p:tav>
                                          </p:tavLst>
                                        </p:anim>
                                        <p:anim calcmode="lin" valueType="num">
                                          <p:cBhvr>
                                            <p:cTn id="54" dur="1000" fill="hold"/>
                                            <p:tgtEl>
                                              <p:spTgt spid="23"/>
                                            </p:tgtEl>
                                            <p:attrNameLst>
                                              <p:attrName>style.rotation</p:attrName>
                                            </p:attrNameLst>
                                          </p:cBhvr>
                                          <p:tavLst>
                                            <p:tav tm="0">
                                              <p:val>
                                                <p:fltVal val="360"/>
                                              </p:val>
                                            </p:tav>
                                            <p:tav tm="100000">
                                              <p:val>
                                                <p:fltVal val="0"/>
                                              </p:val>
                                            </p:tav>
                                          </p:tavLst>
                                        </p:anim>
                                        <p:animEffect transition="in" filter="fade">
                                          <p:cBhvr>
                                            <p:cTn id="5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56" repeatCount="indefinite" fill="remove" display="0">
                      <p:stCondLst>
                        <p:cond delay="indefinite"/>
                      </p:stCondLst>
                      <p:endCondLst>
                        <p:cond evt="onStopAudio" delay="0">
                          <p:tgtEl>
                            <p:sldTgt/>
                          </p:tgtEl>
                        </p:cond>
                      </p:endCondLst>
                    </p:cTn>
                    <p:tgtEl>
                      <p:spTgt spid="2"/>
                    </p:tgtEl>
                  </p:cMediaNode>
                </p:video>
              </p:childTnLst>
            </p:cTn>
          </p:par>
        </p:tnLst>
        <p:bldLst>
          <p:bldP spid="5" grpId="0" animBg="1"/>
          <p:bldP spid="22" grpId="0"/>
          <p:bldP spid="22" grpId="1"/>
          <p:bldP spid="23"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a:extLst>
              <a:ext uri="{FF2B5EF4-FFF2-40B4-BE49-F238E27FC236}">
                <a16:creationId xmlns:a16="http://schemas.microsoft.com/office/drawing/2014/main" id="{32A7EDC4-BF2C-49E0-9BD8-D959344EECA9}"/>
              </a:ext>
            </a:extLst>
          </p:cNvPr>
          <p:cNvSpPr txBox="1"/>
          <p:nvPr/>
        </p:nvSpPr>
        <p:spPr>
          <a:xfrm>
            <a:off x="616697" y="1818695"/>
            <a:ext cx="6635261" cy="923330"/>
          </a:xfrm>
          <a:prstGeom prst="rect">
            <a:avLst/>
          </a:prstGeom>
          <a:noFill/>
        </p:spPr>
        <p:txBody>
          <a:bodyPr wrap="square" rtlCol="0">
            <a:spAutoFit/>
          </a:bodyPr>
          <a:lstStyle/>
          <a:p>
            <a:pPr lvl="0" algn="just"/>
            <a:r>
              <a:rPr lang="en-US" sz="3600" b="1" i="1">
                <a:solidFill>
                  <a:srgbClr val="257A14"/>
                </a:solidFill>
                <a:latin typeface="Times New Roman" pitchFamily="18" charset="0"/>
                <a:cs typeface="Times New Roman" pitchFamily="18" charset="0"/>
              </a:rPr>
              <a:t>Trong bài văn miêu tả cây cối </a:t>
            </a:r>
            <a:r>
              <a:rPr lang="en-US" sz="3600" b="1">
                <a:solidFill>
                  <a:srgbClr val="257A14"/>
                </a:solidFill>
                <a:latin typeface="Times New Roman" pitchFamily="18" charset="0"/>
                <a:cs typeface="Times New Roman" pitchFamily="18" charset="0"/>
              </a:rPr>
              <a:t>:</a:t>
            </a:r>
          </a:p>
          <a:p>
            <a:endParaRPr lang="en-US" b="1">
              <a:latin typeface="Times New Roman" pitchFamily="18" charset="0"/>
              <a:cs typeface="Times New Roman" pitchFamily="18" charset="0"/>
            </a:endParaRPr>
          </a:p>
        </p:txBody>
      </p:sp>
      <p:sp>
        <p:nvSpPr>
          <p:cNvPr id="56" name="TextBox 55">
            <a:extLst>
              <a:ext uri="{FF2B5EF4-FFF2-40B4-BE49-F238E27FC236}">
                <a16:creationId xmlns:a16="http://schemas.microsoft.com/office/drawing/2014/main" id="{EFF80335-B425-458F-9868-D3F6881E67E7}"/>
              </a:ext>
            </a:extLst>
          </p:cNvPr>
          <p:cNvSpPr txBox="1"/>
          <p:nvPr/>
        </p:nvSpPr>
        <p:spPr>
          <a:xfrm>
            <a:off x="1106680" y="2537705"/>
            <a:ext cx="10827412" cy="646331"/>
          </a:xfrm>
          <a:prstGeom prst="rect">
            <a:avLst/>
          </a:prstGeom>
          <a:noFill/>
        </p:spPr>
        <p:txBody>
          <a:bodyPr wrap="square" rtlCol="0">
            <a:spAutoFit/>
          </a:bodyPr>
          <a:lstStyle/>
          <a:p>
            <a:pPr lvl="0" algn="just"/>
            <a:r>
              <a:rPr lang="en-US" sz="3600" b="1">
                <a:solidFill>
                  <a:srgbClr val="257A14"/>
                </a:solidFill>
                <a:latin typeface="Times New Roman" pitchFamily="18" charset="0"/>
                <a:cs typeface="Times New Roman" pitchFamily="18" charset="0"/>
              </a:rPr>
              <a:t>Mỗi đoạn văn có một nội dung nhất định, chẳng hạn:</a:t>
            </a:r>
            <a:endParaRPr lang="en-US" b="1">
              <a:latin typeface="Times New Roman" pitchFamily="18" charset="0"/>
              <a:cs typeface="Times New Roman" pitchFamily="18" charset="0"/>
            </a:endParaRPr>
          </a:p>
        </p:txBody>
      </p:sp>
      <p:sp>
        <p:nvSpPr>
          <p:cNvPr id="57" name="TextBox 56">
            <a:extLst>
              <a:ext uri="{FF2B5EF4-FFF2-40B4-BE49-F238E27FC236}">
                <a16:creationId xmlns:a16="http://schemas.microsoft.com/office/drawing/2014/main" id="{36E344E6-95DC-4942-8FBE-F4F336AFDEAC}"/>
              </a:ext>
            </a:extLst>
          </p:cNvPr>
          <p:cNvSpPr txBox="1"/>
          <p:nvPr/>
        </p:nvSpPr>
        <p:spPr>
          <a:xfrm>
            <a:off x="597145" y="3251316"/>
            <a:ext cx="2537637" cy="645290"/>
          </a:xfrm>
          <a:prstGeom prst="rect">
            <a:avLst/>
          </a:prstGeom>
          <a:noFill/>
        </p:spPr>
        <p:txBody>
          <a:bodyPr wrap="square" rtlCol="0">
            <a:spAutoFit/>
          </a:bodyPr>
          <a:lstStyle/>
          <a:p>
            <a:pPr lvl="0" algn="just"/>
            <a:r>
              <a:rPr lang="en-US" sz="3600" b="1">
                <a:solidFill>
                  <a:srgbClr val="257A14"/>
                </a:solidFill>
                <a:latin typeface="Times New Roman" pitchFamily="18" charset="0"/>
                <a:cs typeface="Times New Roman" pitchFamily="18" charset="0"/>
              </a:rPr>
              <a:t>tả bao quát</a:t>
            </a:r>
            <a:endParaRPr lang="en-US" b="1">
              <a:latin typeface="Times New Roman" pitchFamily="18" charset="0"/>
              <a:cs typeface="Times New Roman" pitchFamily="18" charset="0"/>
            </a:endParaRPr>
          </a:p>
        </p:txBody>
      </p:sp>
      <p:sp>
        <p:nvSpPr>
          <p:cNvPr id="58" name="TextBox 57">
            <a:extLst>
              <a:ext uri="{FF2B5EF4-FFF2-40B4-BE49-F238E27FC236}">
                <a16:creationId xmlns:a16="http://schemas.microsoft.com/office/drawing/2014/main" id="{D7EDBC0A-5555-4853-B2BA-63E70D557BF7}"/>
              </a:ext>
            </a:extLst>
          </p:cNvPr>
          <p:cNvSpPr txBox="1"/>
          <p:nvPr/>
        </p:nvSpPr>
        <p:spPr>
          <a:xfrm>
            <a:off x="2853334" y="3250275"/>
            <a:ext cx="5364543" cy="646331"/>
          </a:xfrm>
          <a:prstGeom prst="rect">
            <a:avLst/>
          </a:prstGeom>
          <a:noFill/>
        </p:spPr>
        <p:txBody>
          <a:bodyPr wrap="square" rtlCol="0">
            <a:spAutoFit/>
          </a:bodyPr>
          <a:lstStyle/>
          <a:p>
            <a:pPr lvl="0" algn="just"/>
            <a:r>
              <a:rPr lang="en-US" sz="3600" b="1" spc="30">
                <a:solidFill>
                  <a:srgbClr val="257A14"/>
                </a:solidFill>
                <a:latin typeface="Times New Roman" pitchFamily="18" charset="0"/>
                <a:cs typeface="Times New Roman" pitchFamily="18" charset="0"/>
              </a:rPr>
              <a:t>, tả từng bộ phận của cây</a:t>
            </a:r>
            <a:endParaRPr lang="en-US" b="1" spc="30">
              <a:latin typeface="Times New Roman" pitchFamily="18" charset="0"/>
              <a:cs typeface="Times New Roman" pitchFamily="18" charset="0"/>
            </a:endParaRPr>
          </a:p>
        </p:txBody>
      </p:sp>
      <p:sp>
        <p:nvSpPr>
          <p:cNvPr id="59" name="TextBox 58">
            <a:extLst>
              <a:ext uri="{FF2B5EF4-FFF2-40B4-BE49-F238E27FC236}">
                <a16:creationId xmlns:a16="http://schemas.microsoft.com/office/drawing/2014/main" id="{4838EF98-2B45-4BEC-BDB9-689EEDEBD243}"/>
              </a:ext>
            </a:extLst>
          </p:cNvPr>
          <p:cNvSpPr txBox="1"/>
          <p:nvPr/>
        </p:nvSpPr>
        <p:spPr>
          <a:xfrm>
            <a:off x="8090857" y="3250275"/>
            <a:ext cx="3634912" cy="646331"/>
          </a:xfrm>
          <a:prstGeom prst="rect">
            <a:avLst/>
          </a:prstGeom>
          <a:noFill/>
        </p:spPr>
        <p:txBody>
          <a:bodyPr wrap="square" rtlCol="0">
            <a:spAutoFit/>
          </a:bodyPr>
          <a:lstStyle>
            <a:defPPr>
              <a:defRPr lang="en-US"/>
            </a:defPPr>
            <a:lvl1pPr lvl="0" algn="just">
              <a:defRPr sz="3600" spc="30">
                <a:solidFill>
                  <a:srgbClr val="257A14"/>
                </a:solidFill>
                <a:latin typeface="#9Slide03 SFU Grenoble" pitchFamily="2" charset="0"/>
                <a:cs typeface="Times New Roman" pitchFamily="18" charset="0"/>
              </a:defRPr>
            </a:lvl1pPr>
          </a:lstStyle>
          <a:p>
            <a:r>
              <a:rPr lang="en-US" b="1">
                <a:latin typeface="Times New Roman" pitchFamily="18" charset="0"/>
              </a:rPr>
              <a:t>hoặc tả cây theo</a:t>
            </a:r>
          </a:p>
        </p:txBody>
      </p:sp>
      <p:sp>
        <p:nvSpPr>
          <p:cNvPr id="60" name="TextBox 59">
            <a:extLst>
              <a:ext uri="{FF2B5EF4-FFF2-40B4-BE49-F238E27FC236}">
                <a16:creationId xmlns:a16="http://schemas.microsoft.com/office/drawing/2014/main" id="{12C61F62-4A28-4836-8FE3-EB6D8290848D}"/>
              </a:ext>
            </a:extLst>
          </p:cNvPr>
          <p:cNvSpPr txBox="1"/>
          <p:nvPr/>
        </p:nvSpPr>
        <p:spPr>
          <a:xfrm>
            <a:off x="593251" y="3974990"/>
            <a:ext cx="7813911" cy="646330"/>
          </a:xfrm>
          <a:prstGeom prst="rect">
            <a:avLst/>
          </a:prstGeom>
          <a:noFill/>
        </p:spPr>
        <p:txBody>
          <a:bodyPr wrap="square" rtlCol="0">
            <a:spAutoFit/>
          </a:bodyPr>
          <a:lstStyle/>
          <a:p>
            <a:pPr lvl="0" algn="just"/>
            <a:r>
              <a:rPr lang="en-US" sz="3600" b="1">
                <a:solidFill>
                  <a:srgbClr val="257A14"/>
                </a:solidFill>
                <a:latin typeface="Times New Roman" pitchFamily="18" charset="0"/>
                <a:cs typeface="Times New Roman" pitchFamily="18" charset="0"/>
              </a:rPr>
              <a:t>từng mùa, từng thời kì phát triển, …</a:t>
            </a:r>
            <a:endParaRPr lang="en-US" b="1">
              <a:latin typeface="Times New Roman" pitchFamily="18" charset="0"/>
              <a:cs typeface="Times New Roman" pitchFamily="18" charset="0"/>
            </a:endParaRPr>
          </a:p>
        </p:txBody>
      </p:sp>
      <p:sp>
        <p:nvSpPr>
          <p:cNvPr id="61" name="TextBox 60">
            <a:extLst>
              <a:ext uri="{FF2B5EF4-FFF2-40B4-BE49-F238E27FC236}">
                <a16:creationId xmlns:a16="http://schemas.microsoft.com/office/drawing/2014/main" id="{B21B0583-283F-447F-95A1-4B44DF5EE080}"/>
              </a:ext>
            </a:extLst>
          </p:cNvPr>
          <p:cNvSpPr txBox="1"/>
          <p:nvPr/>
        </p:nvSpPr>
        <p:spPr>
          <a:xfrm>
            <a:off x="593251" y="2540932"/>
            <a:ext cx="862126" cy="646331"/>
          </a:xfrm>
          <a:prstGeom prst="rect">
            <a:avLst/>
          </a:prstGeom>
          <a:noFill/>
        </p:spPr>
        <p:txBody>
          <a:bodyPr wrap="square" rtlCol="0">
            <a:spAutoFit/>
          </a:bodyPr>
          <a:lstStyle/>
          <a:p>
            <a:pPr lvl="0" algn="just"/>
            <a:r>
              <a:rPr lang="en-US" sz="3600" b="1">
                <a:solidFill>
                  <a:srgbClr val="257A14"/>
                </a:solidFill>
                <a:latin typeface="Times New Roman" pitchFamily="18" charset="0"/>
                <a:cs typeface="Times New Roman" pitchFamily="18" charset="0"/>
              </a:rPr>
              <a:t>1.</a:t>
            </a:r>
            <a:endParaRPr lang="en-US" b="1">
              <a:latin typeface="Times New Roman" pitchFamily="18" charset="0"/>
              <a:cs typeface="Times New Roman" pitchFamily="18" charset="0"/>
            </a:endParaRPr>
          </a:p>
        </p:txBody>
      </p:sp>
      <p:sp>
        <p:nvSpPr>
          <p:cNvPr id="62" name="TextBox 61">
            <a:extLst>
              <a:ext uri="{FF2B5EF4-FFF2-40B4-BE49-F238E27FC236}">
                <a16:creationId xmlns:a16="http://schemas.microsoft.com/office/drawing/2014/main" id="{75043348-68CB-4D9C-B56A-3758CC92F2B8}"/>
              </a:ext>
            </a:extLst>
          </p:cNvPr>
          <p:cNvSpPr txBox="1"/>
          <p:nvPr/>
        </p:nvSpPr>
        <p:spPr>
          <a:xfrm>
            <a:off x="593251" y="4676258"/>
            <a:ext cx="862126" cy="646331"/>
          </a:xfrm>
          <a:prstGeom prst="rect">
            <a:avLst/>
          </a:prstGeom>
          <a:noFill/>
        </p:spPr>
        <p:txBody>
          <a:bodyPr wrap="square" rtlCol="0">
            <a:spAutoFit/>
          </a:bodyPr>
          <a:lstStyle/>
          <a:p>
            <a:pPr lvl="0" algn="just"/>
            <a:r>
              <a:rPr lang="en-US" sz="3600" b="1">
                <a:solidFill>
                  <a:srgbClr val="257A14"/>
                </a:solidFill>
                <a:latin typeface="Times New Roman" pitchFamily="18" charset="0"/>
                <a:cs typeface="Times New Roman" pitchFamily="18" charset="0"/>
              </a:rPr>
              <a:t>2.</a:t>
            </a:r>
            <a:endParaRPr lang="en-US" b="1">
              <a:latin typeface="Times New Roman" pitchFamily="18" charset="0"/>
              <a:cs typeface="Times New Roman" pitchFamily="18" charset="0"/>
            </a:endParaRPr>
          </a:p>
        </p:txBody>
      </p:sp>
      <p:sp>
        <p:nvSpPr>
          <p:cNvPr id="63" name="TextBox 62">
            <a:extLst>
              <a:ext uri="{FF2B5EF4-FFF2-40B4-BE49-F238E27FC236}">
                <a16:creationId xmlns:a16="http://schemas.microsoft.com/office/drawing/2014/main" id="{910216E4-8C4B-4F7A-92C5-52E5838D7E25}"/>
              </a:ext>
            </a:extLst>
          </p:cNvPr>
          <p:cNvSpPr txBox="1"/>
          <p:nvPr/>
        </p:nvSpPr>
        <p:spPr>
          <a:xfrm>
            <a:off x="1093229" y="4676629"/>
            <a:ext cx="8900518" cy="646331"/>
          </a:xfrm>
          <a:prstGeom prst="rect">
            <a:avLst/>
          </a:prstGeom>
          <a:noFill/>
        </p:spPr>
        <p:txBody>
          <a:bodyPr wrap="square" rtlCol="0">
            <a:spAutoFit/>
          </a:bodyPr>
          <a:lstStyle/>
          <a:p>
            <a:pPr lvl="0" algn="just"/>
            <a:r>
              <a:rPr lang="en-US" sz="3600" b="1">
                <a:solidFill>
                  <a:srgbClr val="257A14"/>
                </a:solidFill>
                <a:latin typeface="Times New Roman" pitchFamily="18" charset="0"/>
                <a:cs typeface="Times New Roman" pitchFamily="18" charset="0"/>
              </a:rPr>
              <a:t>Khi viết, hết mỗi đoạn văn cần xuống dòng.</a:t>
            </a:r>
            <a:endParaRPr lang="en-US" b="1">
              <a:solidFill>
                <a:srgbClr val="257A14"/>
              </a:solidFill>
              <a:latin typeface="Times New Roman" pitchFamily="18" charset="0"/>
              <a:cs typeface="Times New Roman" pitchFamily="18" charset="0"/>
            </a:endParaRPr>
          </a:p>
        </p:txBody>
      </p:sp>
      <p:cxnSp>
        <p:nvCxnSpPr>
          <p:cNvPr id="53" name="Straight Connector 52">
            <a:extLst>
              <a:ext uri="{FF2B5EF4-FFF2-40B4-BE49-F238E27FC236}">
                <a16:creationId xmlns:a16="http://schemas.microsoft.com/office/drawing/2014/main" id="{50829030-5411-4317-A03F-1E010BC8F0B5}"/>
              </a:ext>
            </a:extLst>
          </p:cNvPr>
          <p:cNvCxnSpPr/>
          <p:nvPr/>
        </p:nvCxnSpPr>
        <p:spPr>
          <a:xfrm>
            <a:off x="-38100" y="-509945"/>
            <a:ext cx="12192000"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sp>
        <p:nvSpPr>
          <p:cNvPr id="54" name="文本框 1">
            <a:extLst>
              <a:ext uri="{FF2B5EF4-FFF2-40B4-BE49-F238E27FC236}">
                <a16:creationId xmlns:a16="http://schemas.microsoft.com/office/drawing/2014/main" id="{602FB9BA-26CB-4E36-A479-D8E8DDA7F507}"/>
              </a:ext>
            </a:extLst>
          </p:cNvPr>
          <p:cNvSpPr txBox="1"/>
          <p:nvPr/>
        </p:nvSpPr>
        <p:spPr>
          <a:xfrm>
            <a:off x="4337955" y="-867489"/>
            <a:ext cx="3439891" cy="715089"/>
          </a:xfrm>
          <a:prstGeom prst="roundRect">
            <a:avLst/>
          </a:prstGeom>
          <a:solidFill>
            <a:srgbClr val="257A14"/>
          </a:solidFill>
          <a:ln>
            <a:solidFill>
              <a:srgbClr val="257A14"/>
            </a:solidFill>
          </a:ln>
          <a:effectLst>
            <a:outerShdw blurRad="76200" dir="18900000" sy="23000" kx="-1200000" algn="bl" rotWithShape="0">
              <a:prstClr val="black">
                <a:alpha val="20000"/>
              </a:prstClr>
            </a:outerShdw>
          </a:effectLst>
        </p:spPr>
        <p:txBody>
          <a:bodyPr wrap="square" rtlCol="0">
            <a:spAutoFit/>
          </a:bodyPr>
          <a:lstStyle/>
          <a:p>
            <a:pPr algn="ctr"/>
            <a:r>
              <a:rPr lang="en-US" altLang="zh-CN" sz="3600" b="1" spc="600">
                <a:solidFill>
                  <a:prstClr val="white"/>
                </a:solidFill>
                <a:latin typeface="Times New Roman" pitchFamily="18" charset="0"/>
                <a:cs typeface="Times New Roman" pitchFamily="18" charset="0"/>
                <a:sym typeface="+mn-lt"/>
              </a:rPr>
              <a:t>GHI NHỚ</a:t>
            </a:r>
            <a:endParaRPr lang="zh-CN" altLang="en-US" sz="3600" b="1" spc="600">
              <a:solidFill>
                <a:prstClr val="white"/>
              </a:solidFill>
              <a:latin typeface="Times New Roman" pitchFamily="18" charset="0"/>
              <a:cs typeface="Times New Roman" pitchFamily="18" charset="0"/>
              <a:sym typeface="+mn-lt"/>
            </a:endParaRPr>
          </a:p>
        </p:txBody>
      </p:sp>
    </p:spTree>
    <p:extLst>
      <p:ext uri="{BB962C8B-B14F-4D97-AF65-F5344CB8AC3E}">
        <p14:creationId xmlns:p14="http://schemas.microsoft.com/office/powerpoint/2010/main" val="33496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left)">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left)">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left)">
                                      <p:cBhvr>
                                        <p:cTn id="1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a:extLst>
              <a:ext uri="{FF2B5EF4-FFF2-40B4-BE49-F238E27FC236}">
                <a16:creationId xmlns:a16="http://schemas.microsoft.com/office/drawing/2014/main" id="{32A7EDC4-BF2C-49E0-9BD8-D959344EECA9}"/>
              </a:ext>
            </a:extLst>
          </p:cNvPr>
          <p:cNvSpPr txBox="1"/>
          <p:nvPr/>
        </p:nvSpPr>
        <p:spPr>
          <a:xfrm>
            <a:off x="616697" y="1818695"/>
            <a:ext cx="6635261" cy="923330"/>
          </a:xfrm>
          <a:prstGeom prst="rect">
            <a:avLst/>
          </a:prstGeom>
          <a:noFill/>
        </p:spPr>
        <p:txBody>
          <a:bodyPr wrap="square" rtlCol="0">
            <a:spAutoFit/>
          </a:bodyPr>
          <a:lstStyle/>
          <a:p>
            <a:pPr lvl="0" algn="just"/>
            <a:r>
              <a:rPr lang="en-US" sz="3600" i="1">
                <a:solidFill>
                  <a:srgbClr val="257A14"/>
                </a:solidFill>
                <a:latin typeface="#9Slide03 SFU Grenoble" pitchFamily="2" charset="0"/>
                <a:cs typeface="Times New Roman" pitchFamily="18" charset="0"/>
              </a:rPr>
              <a:t>Trong bài văn miêu tả cây cối </a:t>
            </a:r>
            <a:r>
              <a:rPr lang="en-US" sz="3600">
                <a:solidFill>
                  <a:srgbClr val="257A14"/>
                </a:solidFill>
                <a:latin typeface="#9Slide03 SFU Grenoble" pitchFamily="2" charset="0"/>
                <a:cs typeface="Times New Roman" pitchFamily="18" charset="0"/>
              </a:rPr>
              <a:t>:</a:t>
            </a:r>
          </a:p>
          <a:p>
            <a:endParaRPr lang="en-US"/>
          </a:p>
        </p:txBody>
      </p:sp>
      <p:sp>
        <p:nvSpPr>
          <p:cNvPr id="56" name="TextBox 55">
            <a:extLst>
              <a:ext uri="{FF2B5EF4-FFF2-40B4-BE49-F238E27FC236}">
                <a16:creationId xmlns:a16="http://schemas.microsoft.com/office/drawing/2014/main" id="{EFF80335-B425-458F-9868-D3F6881E67E7}"/>
              </a:ext>
            </a:extLst>
          </p:cNvPr>
          <p:cNvSpPr txBox="1"/>
          <p:nvPr/>
        </p:nvSpPr>
        <p:spPr>
          <a:xfrm>
            <a:off x="1106680" y="2537705"/>
            <a:ext cx="10827412" cy="646331"/>
          </a:xfrm>
          <a:prstGeom prst="rect">
            <a:avLst/>
          </a:prstGeom>
          <a:noFill/>
        </p:spPr>
        <p:txBody>
          <a:bodyPr wrap="square" rtlCol="0">
            <a:spAutoFit/>
          </a:bodyPr>
          <a:lstStyle/>
          <a:p>
            <a:pPr lvl="0" algn="just"/>
            <a:r>
              <a:rPr lang="en-US" sz="3600">
                <a:solidFill>
                  <a:srgbClr val="257A14"/>
                </a:solidFill>
                <a:latin typeface="#9Slide03 SFU Grenoble" pitchFamily="2" charset="0"/>
                <a:cs typeface="Times New Roman" pitchFamily="18" charset="0"/>
              </a:rPr>
              <a:t>Mỗi đoạn văn có một nội dung nhất định, chẳng hạn:</a:t>
            </a:r>
            <a:endParaRPr lang="en-US"/>
          </a:p>
        </p:txBody>
      </p:sp>
      <p:sp>
        <p:nvSpPr>
          <p:cNvPr id="57" name="TextBox 56">
            <a:extLst>
              <a:ext uri="{FF2B5EF4-FFF2-40B4-BE49-F238E27FC236}">
                <a16:creationId xmlns:a16="http://schemas.microsoft.com/office/drawing/2014/main" id="{36E344E6-95DC-4942-8FBE-F4F336AFDEAC}"/>
              </a:ext>
            </a:extLst>
          </p:cNvPr>
          <p:cNvSpPr txBox="1"/>
          <p:nvPr/>
        </p:nvSpPr>
        <p:spPr>
          <a:xfrm>
            <a:off x="597145" y="3251316"/>
            <a:ext cx="2537637" cy="645290"/>
          </a:xfrm>
          <a:prstGeom prst="rect">
            <a:avLst/>
          </a:prstGeom>
          <a:noFill/>
        </p:spPr>
        <p:txBody>
          <a:bodyPr wrap="square" rtlCol="0">
            <a:spAutoFit/>
          </a:bodyPr>
          <a:lstStyle/>
          <a:p>
            <a:pPr lvl="0" algn="just"/>
            <a:r>
              <a:rPr lang="en-US" sz="3600">
                <a:solidFill>
                  <a:srgbClr val="257A14"/>
                </a:solidFill>
                <a:latin typeface="#9Slide03 SFU Grenoble" pitchFamily="2" charset="0"/>
                <a:cs typeface="Times New Roman" pitchFamily="18" charset="0"/>
              </a:rPr>
              <a:t>tả bao quát</a:t>
            </a:r>
            <a:endParaRPr lang="en-US"/>
          </a:p>
        </p:txBody>
      </p:sp>
      <p:sp>
        <p:nvSpPr>
          <p:cNvPr id="58" name="TextBox 57">
            <a:extLst>
              <a:ext uri="{FF2B5EF4-FFF2-40B4-BE49-F238E27FC236}">
                <a16:creationId xmlns:a16="http://schemas.microsoft.com/office/drawing/2014/main" id="{D7EDBC0A-5555-4853-B2BA-63E70D557BF7}"/>
              </a:ext>
            </a:extLst>
          </p:cNvPr>
          <p:cNvSpPr txBox="1"/>
          <p:nvPr/>
        </p:nvSpPr>
        <p:spPr>
          <a:xfrm>
            <a:off x="2853334" y="3250275"/>
            <a:ext cx="5364543" cy="646331"/>
          </a:xfrm>
          <a:prstGeom prst="rect">
            <a:avLst/>
          </a:prstGeom>
          <a:noFill/>
        </p:spPr>
        <p:txBody>
          <a:bodyPr wrap="square" rtlCol="0">
            <a:spAutoFit/>
          </a:bodyPr>
          <a:lstStyle/>
          <a:p>
            <a:pPr lvl="0" algn="just"/>
            <a:r>
              <a:rPr lang="en-US" sz="3600" spc="30">
                <a:solidFill>
                  <a:srgbClr val="257A14"/>
                </a:solidFill>
                <a:latin typeface="#9Slide03 SFU Grenoble" pitchFamily="2" charset="0"/>
                <a:cs typeface="Times New Roman" pitchFamily="18" charset="0"/>
              </a:rPr>
              <a:t>, tả từng bộ phận của cây</a:t>
            </a:r>
            <a:endParaRPr lang="en-US" spc="30"/>
          </a:p>
        </p:txBody>
      </p:sp>
      <p:sp>
        <p:nvSpPr>
          <p:cNvPr id="59" name="TextBox 58">
            <a:extLst>
              <a:ext uri="{FF2B5EF4-FFF2-40B4-BE49-F238E27FC236}">
                <a16:creationId xmlns:a16="http://schemas.microsoft.com/office/drawing/2014/main" id="{4838EF98-2B45-4BEC-BDB9-689EEDEBD243}"/>
              </a:ext>
            </a:extLst>
          </p:cNvPr>
          <p:cNvSpPr txBox="1"/>
          <p:nvPr/>
        </p:nvSpPr>
        <p:spPr>
          <a:xfrm>
            <a:off x="8090857" y="3250275"/>
            <a:ext cx="3634912" cy="646331"/>
          </a:xfrm>
          <a:prstGeom prst="rect">
            <a:avLst/>
          </a:prstGeom>
          <a:noFill/>
        </p:spPr>
        <p:txBody>
          <a:bodyPr wrap="square" rtlCol="0">
            <a:spAutoFit/>
          </a:bodyPr>
          <a:lstStyle>
            <a:defPPr>
              <a:defRPr lang="en-US"/>
            </a:defPPr>
            <a:lvl1pPr lvl="0" algn="just">
              <a:defRPr sz="3600" spc="30">
                <a:solidFill>
                  <a:srgbClr val="257A14"/>
                </a:solidFill>
                <a:latin typeface="#9Slide03 SFU Grenoble" pitchFamily="2" charset="0"/>
                <a:cs typeface="Times New Roman" pitchFamily="18" charset="0"/>
              </a:defRPr>
            </a:lvl1pPr>
          </a:lstStyle>
          <a:p>
            <a:r>
              <a:rPr lang="en-US"/>
              <a:t>hoặc tả cây theo</a:t>
            </a:r>
          </a:p>
        </p:txBody>
      </p:sp>
      <p:sp>
        <p:nvSpPr>
          <p:cNvPr id="60" name="TextBox 59">
            <a:extLst>
              <a:ext uri="{FF2B5EF4-FFF2-40B4-BE49-F238E27FC236}">
                <a16:creationId xmlns:a16="http://schemas.microsoft.com/office/drawing/2014/main" id="{12C61F62-4A28-4836-8FE3-EB6D8290848D}"/>
              </a:ext>
            </a:extLst>
          </p:cNvPr>
          <p:cNvSpPr txBox="1"/>
          <p:nvPr/>
        </p:nvSpPr>
        <p:spPr>
          <a:xfrm>
            <a:off x="593251" y="3974990"/>
            <a:ext cx="7813911" cy="646330"/>
          </a:xfrm>
          <a:prstGeom prst="rect">
            <a:avLst/>
          </a:prstGeom>
          <a:noFill/>
        </p:spPr>
        <p:txBody>
          <a:bodyPr wrap="square" rtlCol="0">
            <a:spAutoFit/>
          </a:bodyPr>
          <a:lstStyle/>
          <a:p>
            <a:pPr lvl="0" algn="just"/>
            <a:r>
              <a:rPr lang="en-US" sz="3600">
                <a:solidFill>
                  <a:srgbClr val="257A14"/>
                </a:solidFill>
                <a:latin typeface="#9Slide03 SFU Grenoble" pitchFamily="2" charset="0"/>
                <a:cs typeface="Times New Roman" pitchFamily="18" charset="0"/>
              </a:rPr>
              <a:t>từng mùa, từng thời kì phát triển, …</a:t>
            </a:r>
            <a:endParaRPr lang="en-US"/>
          </a:p>
        </p:txBody>
      </p:sp>
      <p:sp>
        <p:nvSpPr>
          <p:cNvPr id="61" name="TextBox 60">
            <a:extLst>
              <a:ext uri="{FF2B5EF4-FFF2-40B4-BE49-F238E27FC236}">
                <a16:creationId xmlns:a16="http://schemas.microsoft.com/office/drawing/2014/main" id="{B21B0583-283F-447F-95A1-4B44DF5EE080}"/>
              </a:ext>
            </a:extLst>
          </p:cNvPr>
          <p:cNvSpPr txBox="1"/>
          <p:nvPr/>
        </p:nvSpPr>
        <p:spPr>
          <a:xfrm>
            <a:off x="593251" y="2540932"/>
            <a:ext cx="862126" cy="646331"/>
          </a:xfrm>
          <a:prstGeom prst="rect">
            <a:avLst/>
          </a:prstGeom>
          <a:noFill/>
        </p:spPr>
        <p:txBody>
          <a:bodyPr wrap="square" rtlCol="0">
            <a:spAutoFit/>
          </a:bodyPr>
          <a:lstStyle/>
          <a:p>
            <a:pPr lvl="0" algn="just"/>
            <a:r>
              <a:rPr lang="en-US" sz="3600" b="1">
                <a:solidFill>
                  <a:srgbClr val="257A14"/>
                </a:solidFill>
                <a:latin typeface="#9Slide03 SFU Grenoble" pitchFamily="2" charset="0"/>
                <a:cs typeface="Times New Roman" pitchFamily="18" charset="0"/>
              </a:rPr>
              <a:t>1.</a:t>
            </a:r>
            <a:endParaRPr lang="en-US" b="1"/>
          </a:p>
        </p:txBody>
      </p:sp>
      <p:sp>
        <p:nvSpPr>
          <p:cNvPr id="62" name="TextBox 61">
            <a:extLst>
              <a:ext uri="{FF2B5EF4-FFF2-40B4-BE49-F238E27FC236}">
                <a16:creationId xmlns:a16="http://schemas.microsoft.com/office/drawing/2014/main" id="{75043348-68CB-4D9C-B56A-3758CC92F2B8}"/>
              </a:ext>
            </a:extLst>
          </p:cNvPr>
          <p:cNvSpPr txBox="1"/>
          <p:nvPr/>
        </p:nvSpPr>
        <p:spPr>
          <a:xfrm>
            <a:off x="593251" y="4676258"/>
            <a:ext cx="862126" cy="646331"/>
          </a:xfrm>
          <a:prstGeom prst="rect">
            <a:avLst/>
          </a:prstGeom>
          <a:noFill/>
        </p:spPr>
        <p:txBody>
          <a:bodyPr wrap="square" rtlCol="0">
            <a:spAutoFit/>
          </a:bodyPr>
          <a:lstStyle/>
          <a:p>
            <a:pPr lvl="0" algn="just"/>
            <a:r>
              <a:rPr lang="en-US" sz="3600" b="1">
                <a:solidFill>
                  <a:srgbClr val="257A14"/>
                </a:solidFill>
                <a:latin typeface="#9Slide03 SFU Grenoble" pitchFamily="2" charset="0"/>
                <a:cs typeface="Times New Roman" pitchFamily="18" charset="0"/>
              </a:rPr>
              <a:t>2.</a:t>
            </a:r>
            <a:endParaRPr lang="en-US" b="1"/>
          </a:p>
        </p:txBody>
      </p:sp>
      <p:sp>
        <p:nvSpPr>
          <p:cNvPr id="63" name="TextBox 62">
            <a:extLst>
              <a:ext uri="{FF2B5EF4-FFF2-40B4-BE49-F238E27FC236}">
                <a16:creationId xmlns:a16="http://schemas.microsoft.com/office/drawing/2014/main" id="{910216E4-8C4B-4F7A-92C5-52E5838D7E25}"/>
              </a:ext>
            </a:extLst>
          </p:cNvPr>
          <p:cNvSpPr txBox="1"/>
          <p:nvPr/>
        </p:nvSpPr>
        <p:spPr>
          <a:xfrm>
            <a:off x="1093229" y="4676629"/>
            <a:ext cx="8900518" cy="646331"/>
          </a:xfrm>
          <a:prstGeom prst="rect">
            <a:avLst/>
          </a:prstGeom>
          <a:noFill/>
        </p:spPr>
        <p:txBody>
          <a:bodyPr wrap="square" rtlCol="0">
            <a:spAutoFit/>
          </a:bodyPr>
          <a:lstStyle/>
          <a:p>
            <a:pPr lvl="0" algn="just"/>
            <a:r>
              <a:rPr lang="en-US" sz="3600">
                <a:solidFill>
                  <a:srgbClr val="257A14"/>
                </a:solidFill>
                <a:latin typeface="#9Slide03 SFU Grenoble" pitchFamily="2" charset="0"/>
                <a:cs typeface="Times New Roman" pitchFamily="18" charset="0"/>
              </a:rPr>
              <a:t>Khi viết, hết mỗi đoạn văn cần xuống dòng.</a:t>
            </a:r>
            <a:endParaRPr lang="en-US">
              <a:solidFill>
                <a:srgbClr val="257A14"/>
              </a:solidFill>
            </a:endParaRPr>
          </a:p>
        </p:txBody>
      </p:sp>
      <p:cxnSp>
        <p:nvCxnSpPr>
          <p:cNvPr id="53" name="Straight Connector 52">
            <a:extLst>
              <a:ext uri="{FF2B5EF4-FFF2-40B4-BE49-F238E27FC236}">
                <a16:creationId xmlns:a16="http://schemas.microsoft.com/office/drawing/2014/main" id="{50829030-5411-4317-A03F-1E010BC8F0B5}"/>
              </a:ext>
            </a:extLst>
          </p:cNvPr>
          <p:cNvCxnSpPr/>
          <p:nvPr/>
        </p:nvCxnSpPr>
        <p:spPr>
          <a:xfrm>
            <a:off x="-1" y="439432"/>
            <a:ext cx="12192000"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sp>
        <p:nvSpPr>
          <p:cNvPr id="54" name="文本框 1">
            <a:extLst>
              <a:ext uri="{FF2B5EF4-FFF2-40B4-BE49-F238E27FC236}">
                <a16:creationId xmlns:a16="http://schemas.microsoft.com/office/drawing/2014/main" id="{602FB9BA-26CB-4E36-A479-D8E8DDA7F507}"/>
              </a:ext>
            </a:extLst>
          </p:cNvPr>
          <p:cNvSpPr txBox="1"/>
          <p:nvPr/>
        </p:nvSpPr>
        <p:spPr>
          <a:xfrm>
            <a:off x="4376054" y="81888"/>
            <a:ext cx="3439891" cy="715089"/>
          </a:xfrm>
          <a:prstGeom prst="roundRect">
            <a:avLst/>
          </a:prstGeom>
          <a:solidFill>
            <a:srgbClr val="257A14"/>
          </a:solidFill>
          <a:ln>
            <a:solidFill>
              <a:srgbClr val="257A14"/>
            </a:solidFill>
          </a:ln>
          <a:effectLst>
            <a:outerShdw blurRad="76200" dir="18900000" sy="23000" kx="-1200000" algn="bl" rotWithShape="0">
              <a:prstClr val="black">
                <a:alpha val="20000"/>
              </a:prstClr>
            </a:outerShdw>
          </a:effectLst>
        </p:spPr>
        <p:txBody>
          <a:bodyPr wrap="square" rtlCol="0">
            <a:spAutoFit/>
          </a:bodyPr>
          <a:lstStyle/>
          <a:p>
            <a:pPr algn="ctr"/>
            <a:r>
              <a:rPr lang="en-US" altLang="zh-CN" sz="3600" b="1" spc="600">
                <a:solidFill>
                  <a:prstClr val="white"/>
                </a:solidFill>
                <a:latin typeface="#9Slide03 Penumbra" panose="02040603050506020204" pitchFamily="18" charset="0"/>
                <a:cs typeface="+mn-ea"/>
                <a:sym typeface="+mn-lt"/>
              </a:rPr>
              <a:t>GHI NHỚ</a:t>
            </a:r>
            <a:endParaRPr lang="zh-CN" altLang="en-US" sz="3600" b="1" spc="600">
              <a:solidFill>
                <a:prstClr val="white"/>
              </a:solidFill>
              <a:latin typeface="#9Slide03 Penumbra" panose="02040603050506020204" pitchFamily="18" charset="0"/>
              <a:cs typeface="+mn-ea"/>
              <a:sym typeface="+mn-lt"/>
            </a:endParaRPr>
          </a:p>
        </p:txBody>
      </p:sp>
      <p:sp>
        <p:nvSpPr>
          <p:cNvPr id="13" name="Rectangle: Rounded Corners 12">
            <a:extLst>
              <a:ext uri="{FF2B5EF4-FFF2-40B4-BE49-F238E27FC236}">
                <a16:creationId xmlns:a16="http://schemas.microsoft.com/office/drawing/2014/main" id="{4401ACB0-240F-497D-9937-73DDC09BA4EF}"/>
              </a:ext>
            </a:extLst>
          </p:cNvPr>
          <p:cNvSpPr/>
          <p:nvPr/>
        </p:nvSpPr>
        <p:spPr>
          <a:xfrm>
            <a:off x="347067" y="1629498"/>
            <a:ext cx="11497867" cy="3964999"/>
          </a:xfrm>
          <a:prstGeom prst="roundRect">
            <a:avLst/>
          </a:prstGeom>
          <a:solidFill>
            <a:srgbClr val="257A14"/>
          </a:solidFill>
          <a:ln w="57150">
            <a:solidFill>
              <a:srgbClr val="257A1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文本框 13">
            <a:extLst>
              <a:ext uri="{FF2B5EF4-FFF2-40B4-BE49-F238E27FC236}">
                <a16:creationId xmlns:a16="http://schemas.microsoft.com/office/drawing/2014/main" id="{A9C92768-3F2F-49F9-BAFC-5A0D9C0245A0}"/>
              </a:ext>
            </a:extLst>
          </p:cNvPr>
          <p:cNvSpPr txBox="1"/>
          <p:nvPr/>
        </p:nvSpPr>
        <p:spPr>
          <a:xfrm>
            <a:off x="593251" y="1750889"/>
            <a:ext cx="11005498" cy="3600922"/>
          </a:xfrm>
          <a:prstGeom prst="rect">
            <a:avLst/>
          </a:prstGeom>
          <a:noFill/>
        </p:spPr>
        <p:txBody>
          <a:bodyPr wrap="square" rtlCol="0">
            <a:spAutoFit/>
          </a:bodyPr>
          <a:lstStyle/>
          <a:p>
            <a:pPr algn="just">
              <a:lnSpc>
                <a:spcPct val="130000"/>
              </a:lnSpc>
            </a:pPr>
            <a:r>
              <a:rPr lang="en-US" sz="3600" i="1">
                <a:solidFill>
                  <a:schemeClr val="bg1"/>
                </a:solidFill>
              </a:rPr>
              <a:t>Trong bài văn miêu tả cây cối </a:t>
            </a:r>
            <a:r>
              <a:rPr lang="en-US" sz="3600">
                <a:solidFill>
                  <a:schemeClr val="bg1"/>
                </a:solidFill>
              </a:rPr>
              <a:t>:</a:t>
            </a:r>
          </a:p>
          <a:p>
            <a:pPr algn="just">
              <a:lnSpc>
                <a:spcPct val="130000"/>
              </a:lnSpc>
            </a:pPr>
            <a:r>
              <a:rPr lang="en-US" altLang="zh-CN" sz="3600">
                <a:solidFill>
                  <a:schemeClr val="bg1"/>
                </a:solidFill>
                <a:ea typeface="时尚中黑简体" panose="01010104010101010101" pitchFamily="2" charset="-122"/>
              </a:rPr>
              <a:t>1. Mỗi đoạn văn có một nội dung nhất định, chẳng hạn: tả bao quát, tả từng bộ phận của cây hoặc tả cây theo từng mùa, từng thời kì phát triển, …</a:t>
            </a:r>
          </a:p>
          <a:p>
            <a:pPr algn="just">
              <a:lnSpc>
                <a:spcPct val="130000"/>
              </a:lnSpc>
            </a:pPr>
            <a:r>
              <a:rPr lang="en-US" altLang="zh-CN" sz="3600">
                <a:solidFill>
                  <a:schemeClr val="bg1"/>
                </a:solidFill>
                <a:ea typeface="时尚中黑简体" panose="01010104010101010101" pitchFamily="2" charset="-122"/>
              </a:rPr>
              <a:t>2. Khi viết, hết mỗi đoạn văn cần xuống dòng.</a:t>
            </a:r>
            <a:endParaRPr lang="zh-CN" altLang="en-US" sz="3600">
              <a:solidFill>
                <a:schemeClr val="bg1"/>
              </a:solidFill>
              <a:ea typeface="时尚中黑简体" panose="01010104010101010101" pitchFamily="2" charset="-122"/>
            </a:endParaRPr>
          </a:p>
        </p:txBody>
      </p:sp>
      <p:sp>
        <p:nvSpPr>
          <p:cNvPr id="15" name="Rectangle: Rounded Corners 14">
            <a:extLst>
              <a:ext uri="{FF2B5EF4-FFF2-40B4-BE49-F238E27FC236}">
                <a16:creationId xmlns:a16="http://schemas.microsoft.com/office/drawing/2014/main" id="{9D75EE66-7DF0-4C71-AE09-CF790C495185}"/>
              </a:ext>
            </a:extLst>
          </p:cNvPr>
          <p:cNvSpPr/>
          <p:nvPr/>
        </p:nvSpPr>
        <p:spPr>
          <a:xfrm>
            <a:off x="347065" y="1630576"/>
            <a:ext cx="11497867" cy="3965000"/>
          </a:xfrm>
          <a:prstGeom prst="roundRect">
            <a:avLst/>
          </a:prstGeom>
          <a:noFill/>
          <a:ln w="57150">
            <a:solidFill>
              <a:srgbClr val="257A1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020060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1500"/>
                                        <p:tgtEl>
                                          <p:spTgt spid="15"/>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 presetClass="exit" presetSubtype="0" fill="hold" grpId="1" nodeType="with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0" y="357544"/>
            <a:ext cx="12192000"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sp>
        <p:nvSpPr>
          <p:cNvPr id="35" name="文本框 1">
            <a:extLst>
              <a:ext uri="{FF2B5EF4-FFF2-40B4-BE49-F238E27FC236}">
                <a16:creationId xmlns:a16="http://schemas.microsoft.com/office/drawing/2014/main" id="{90AF6B6A-6F77-4B61-97F7-FE67EE5A4CB7}"/>
              </a:ext>
            </a:extLst>
          </p:cNvPr>
          <p:cNvSpPr txBox="1"/>
          <p:nvPr/>
        </p:nvSpPr>
        <p:spPr>
          <a:xfrm>
            <a:off x="4216120" y="0"/>
            <a:ext cx="3759760" cy="715089"/>
          </a:xfrm>
          <a:prstGeom prst="roundRect">
            <a:avLst/>
          </a:prstGeom>
          <a:solidFill>
            <a:srgbClr val="257A14"/>
          </a:solidFill>
          <a:ln>
            <a:solidFill>
              <a:srgbClr val="257A14"/>
            </a:solidFill>
          </a:ln>
          <a:effectLst>
            <a:outerShdw blurRad="76200" dir="18900000" sy="23000" kx="-1200000" algn="bl" rotWithShape="0">
              <a:prstClr val="black">
                <a:alpha val="20000"/>
              </a:prstClr>
            </a:outerShdw>
          </a:effectLst>
        </p:spPr>
        <p:txBody>
          <a:bodyPr wrap="square" rtlCol="0">
            <a:spAutoFit/>
          </a:bodyPr>
          <a:lstStyle/>
          <a:p>
            <a:pPr algn="ctr"/>
            <a:r>
              <a:rPr lang="en-US" altLang="zh-CN" sz="3600" b="1" spc="600">
                <a:solidFill>
                  <a:prstClr val="white"/>
                </a:solidFill>
                <a:latin typeface="#9Slide03 Penumbra" panose="02040603050506020204" pitchFamily="18" charset="0"/>
                <a:cs typeface="+mn-ea"/>
                <a:sym typeface="+mn-lt"/>
              </a:rPr>
              <a:t>Luyện tập</a:t>
            </a:r>
            <a:endParaRPr lang="zh-CN" altLang="en-US" sz="3600" b="1" spc="600">
              <a:solidFill>
                <a:prstClr val="white"/>
              </a:solidFill>
              <a:latin typeface="#9Slide03 Penumbra" panose="02040603050506020204" pitchFamily="18" charset="0"/>
              <a:cs typeface="+mn-ea"/>
              <a:sym typeface="+mn-lt"/>
            </a:endParaRPr>
          </a:p>
        </p:txBody>
      </p:sp>
      <p:pic>
        <p:nvPicPr>
          <p:cNvPr id="5" name="Picture 4" descr="A close up of a tree&#10;&#10;Description automatically generated">
            <a:extLst>
              <a:ext uri="{FF2B5EF4-FFF2-40B4-BE49-F238E27FC236}">
                <a16:creationId xmlns:a16="http://schemas.microsoft.com/office/drawing/2014/main" id="{53B1D0FE-F6F1-4DF3-A329-0F8576A937A4}"/>
              </a:ext>
            </a:extLst>
          </p:cNvPr>
          <p:cNvPicPr>
            <a:picLocks noChangeAspect="1"/>
          </p:cNvPicPr>
          <p:nvPr/>
        </p:nvPicPr>
        <p:blipFill rotWithShape="1">
          <a:blip r:embed="rId3">
            <a:extLst>
              <a:ext uri="{28A0092B-C50C-407E-A947-70E740481C1C}">
                <a14:useLocalDpi xmlns:a14="http://schemas.microsoft.com/office/drawing/2010/main" val="0"/>
              </a:ext>
            </a:extLst>
          </a:blip>
          <a:srcRect l="130" t="14611" r="-130" b="5"/>
          <a:stretch/>
        </p:blipFill>
        <p:spPr>
          <a:xfrm>
            <a:off x="0" y="-42766"/>
            <a:ext cx="12192000" cy="6943531"/>
          </a:xfrm>
          <a:prstGeom prst="rect">
            <a:avLst/>
          </a:prstGeom>
        </p:spPr>
      </p:pic>
    </p:spTree>
    <p:extLst>
      <p:ext uri="{BB962C8B-B14F-4D97-AF65-F5344CB8AC3E}">
        <p14:creationId xmlns:p14="http://schemas.microsoft.com/office/powerpoint/2010/main" val="203006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75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nodeType="clickEffect">
                                  <p:stCondLst>
                                    <p:cond delay="0"/>
                                  </p:stCondLst>
                                  <p:childTnLst>
                                    <p:animEffect transition="out" filter="barn(inVertical)">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0" y="439189"/>
            <a:ext cx="12192000"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sp>
        <p:nvSpPr>
          <p:cNvPr id="35" name="文本框 1">
            <a:extLst>
              <a:ext uri="{FF2B5EF4-FFF2-40B4-BE49-F238E27FC236}">
                <a16:creationId xmlns:a16="http://schemas.microsoft.com/office/drawing/2014/main" id="{90AF6B6A-6F77-4B61-97F7-FE67EE5A4CB7}"/>
              </a:ext>
            </a:extLst>
          </p:cNvPr>
          <p:cNvSpPr txBox="1"/>
          <p:nvPr/>
        </p:nvSpPr>
        <p:spPr>
          <a:xfrm>
            <a:off x="4683620" y="81645"/>
            <a:ext cx="2824760" cy="510778"/>
          </a:xfrm>
          <a:prstGeom prst="roundRect">
            <a:avLst/>
          </a:prstGeom>
          <a:solidFill>
            <a:srgbClr val="257A14"/>
          </a:solidFill>
          <a:ln>
            <a:solidFill>
              <a:srgbClr val="257A14"/>
            </a:solidFill>
          </a:ln>
          <a:effectLst>
            <a:outerShdw blurRad="76200" dir="18900000" sy="23000" kx="-1200000" algn="bl" rotWithShape="0">
              <a:prstClr val="black">
                <a:alpha val="20000"/>
              </a:prstClr>
            </a:outerShdw>
          </a:effectLst>
        </p:spPr>
        <p:txBody>
          <a:bodyPr wrap="square" rtlCol="0">
            <a:spAutoFit/>
          </a:bodyPr>
          <a:lstStyle/>
          <a:p>
            <a:pPr algn="ctr"/>
            <a:r>
              <a:rPr lang="en-US" altLang="zh-CN" sz="2400" spc="600">
                <a:solidFill>
                  <a:prstClr val="white"/>
                </a:solidFill>
                <a:latin typeface="Times New Roman" pitchFamily="18" charset="0"/>
                <a:cs typeface="Times New Roman" pitchFamily="18" charset="0"/>
                <a:sym typeface="+mn-lt"/>
              </a:rPr>
              <a:t>Luyện tập</a:t>
            </a:r>
            <a:endParaRPr lang="zh-CN" altLang="en-US" sz="2400" spc="600">
              <a:solidFill>
                <a:prstClr val="white"/>
              </a:solidFill>
              <a:latin typeface="Times New Roman" pitchFamily="18" charset="0"/>
              <a:cs typeface="Times New Roman" pitchFamily="18" charset="0"/>
              <a:sym typeface="+mn-lt"/>
            </a:endParaRPr>
          </a:p>
        </p:txBody>
      </p:sp>
      <p:sp>
        <p:nvSpPr>
          <p:cNvPr id="27" name="文本框 13">
            <a:extLst>
              <a:ext uri="{FF2B5EF4-FFF2-40B4-BE49-F238E27FC236}">
                <a16:creationId xmlns:a16="http://schemas.microsoft.com/office/drawing/2014/main" id="{512499CE-660A-492C-98C8-6E9AEFCEB30B}"/>
              </a:ext>
            </a:extLst>
          </p:cNvPr>
          <p:cNvSpPr txBox="1"/>
          <p:nvPr/>
        </p:nvSpPr>
        <p:spPr>
          <a:xfrm>
            <a:off x="149542" y="514414"/>
            <a:ext cx="10347705" cy="461665"/>
          </a:xfrm>
          <a:prstGeom prst="rect">
            <a:avLst/>
          </a:prstGeom>
          <a:noFill/>
        </p:spPr>
        <p:txBody>
          <a:bodyPr wrap="none" rtlCol="0">
            <a:spAutoFit/>
          </a:bodyPr>
          <a:lstStyle>
            <a:defPPr>
              <a:defRPr lang="en-US"/>
            </a:defPPr>
            <a:lvl1pPr>
              <a:defRPr sz="2000" b="1">
                <a:solidFill>
                  <a:srgbClr val="FF7C05"/>
                </a:solidFill>
                <a:latin typeface="#9Slide03 SFU Grenoble" panose="00000500000000000000" pitchFamily="2" charset="0"/>
              </a:defRPr>
            </a:lvl1pPr>
          </a:lstStyle>
          <a:p>
            <a:r>
              <a:rPr lang="en-US" sz="2400" b="0">
                <a:solidFill>
                  <a:srgbClr val="EA6F00"/>
                </a:solidFill>
                <a:latin typeface="Times New Roman" pitchFamily="18" charset="0"/>
                <a:cs typeface="Times New Roman" pitchFamily="18" charset="0"/>
              </a:rPr>
              <a:t>1. Xác định các đoạn văn và nội dung chính của từng đoạn trong bài văn d</a:t>
            </a:r>
            <a:r>
              <a:rPr lang="vi-VN" sz="2400" b="0">
                <a:solidFill>
                  <a:srgbClr val="EA6F00"/>
                </a:solidFill>
                <a:latin typeface="Times New Roman" pitchFamily="18" charset="0"/>
                <a:cs typeface="Times New Roman" pitchFamily="18" charset="0"/>
              </a:rPr>
              <a:t>ư</a:t>
            </a:r>
            <a:r>
              <a:rPr lang="en-US" sz="2400" b="0">
                <a:solidFill>
                  <a:srgbClr val="EA6F00"/>
                </a:solidFill>
                <a:latin typeface="Times New Roman" pitchFamily="18" charset="0"/>
                <a:cs typeface="Times New Roman" pitchFamily="18" charset="0"/>
              </a:rPr>
              <a:t>ới đây:</a:t>
            </a:r>
            <a:endParaRPr lang="zh-CN" altLang="en-US" sz="2400" b="0">
              <a:solidFill>
                <a:srgbClr val="EA6F00"/>
              </a:solidFill>
              <a:latin typeface="Times New Roman" pitchFamily="18" charset="0"/>
              <a:cs typeface="Times New Roman" pitchFamily="18" charset="0"/>
            </a:endParaRPr>
          </a:p>
        </p:txBody>
      </p:sp>
      <p:pic>
        <p:nvPicPr>
          <p:cNvPr id="12" name="Picture 11">
            <a:extLst>
              <a:ext uri="{FF2B5EF4-FFF2-40B4-BE49-F238E27FC236}">
                <a16:creationId xmlns:a16="http://schemas.microsoft.com/office/drawing/2014/main" id="{0B58E034-7D13-44F7-B6DC-990235C9EA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025" y="-4011634"/>
            <a:ext cx="2760313" cy="2780659"/>
          </a:xfrm>
          <a:prstGeom prst="rect">
            <a:avLst/>
          </a:prstGeom>
        </p:spPr>
      </p:pic>
      <p:sp>
        <p:nvSpPr>
          <p:cNvPr id="21" name="Title 1">
            <a:extLst>
              <a:ext uri="{FF2B5EF4-FFF2-40B4-BE49-F238E27FC236}">
                <a16:creationId xmlns:a16="http://schemas.microsoft.com/office/drawing/2014/main" id="{8C30B3AD-D954-40A9-AA7A-4CAAF1C4E68E}"/>
              </a:ext>
            </a:extLst>
          </p:cNvPr>
          <p:cNvSpPr txBox="1">
            <a:spLocks/>
          </p:cNvSpPr>
          <p:nvPr/>
        </p:nvSpPr>
        <p:spPr>
          <a:xfrm>
            <a:off x="1981200" y="820320"/>
            <a:ext cx="8229600" cy="487363"/>
          </a:xfrm>
          <a:prstGeom prst="rect">
            <a:avLst/>
          </a:prstGeom>
        </p:spPr>
        <p:txBody>
          <a:bodyPr>
            <a:noAutofit/>
          </a:bodyPr>
          <a:lstStyle/>
          <a:p>
            <a:pPr algn="ctr" fontAlgn="auto">
              <a:spcAft>
                <a:spcPts val="0"/>
              </a:spcAft>
              <a:defRPr/>
            </a:pPr>
            <a:r>
              <a:rPr lang="en-US" sz="2600" dirty="0" err="1">
                <a:solidFill>
                  <a:srgbClr val="C00000"/>
                </a:solidFill>
                <a:latin typeface="Times New Roman" pitchFamily="18" charset="0"/>
                <a:ea typeface="+mj-ea"/>
                <a:cs typeface="Times New Roman" pitchFamily="18" charset="0"/>
              </a:rPr>
              <a:t>Cây</a:t>
            </a:r>
            <a:r>
              <a:rPr lang="en-US" sz="2600" dirty="0">
                <a:solidFill>
                  <a:srgbClr val="C00000"/>
                </a:solidFill>
                <a:latin typeface="Times New Roman" pitchFamily="18" charset="0"/>
                <a:ea typeface="+mj-ea"/>
                <a:cs typeface="Times New Roman" pitchFamily="18" charset="0"/>
              </a:rPr>
              <a:t> </a:t>
            </a:r>
            <a:r>
              <a:rPr lang="en-US" sz="2600" dirty="0" err="1">
                <a:solidFill>
                  <a:srgbClr val="C00000"/>
                </a:solidFill>
                <a:latin typeface="Times New Roman" pitchFamily="18" charset="0"/>
                <a:ea typeface="+mj-ea"/>
                <a:cs typeface="Times New Roman" pitchFamily="18" charset="0"/>
              </a:rPr>
              <a:t>trám</a:t>
            </a:r>
            <a:r>
              <a:rPr lang="en-US" sz="2600" dirty="0">
                <a:solidFill>
                  <a:srgbClr val="C00000"/>
                </a:solidFill>
                <a:latin typeface="Times New Roman" pitchFamily="18" charset="0"/>
                <a:ea typeface="+mj-ea"/>
                <a:cs typeface="Times New Roman" pitchFamily="18" charset="0"/>
              </a:rPr>
              <a:t> </a:t>
            </a:r>
            <a:r>
              <a:rPr lang="en-US" sz="2600" dirty="0" err="1">
                <a:solidFill>
                  <a:srgbClr val="C00000"/>
                </a:solidFill>
                <a:latin typeface="Times New Roman" pitchFamily="18" charset="0"/>
                <a:ea typeface="+mj-ea"/>
                <a:cs typeface="Times New Roman" pitchFamily="18" charset="0"/>
              </a:rPr>
              <a:t>đen</a:t>
            </a:r>
            <a:endParaRPr lang="en-US" sz="2600" dirty="0">
              <a:solidFill>
                <a:srgbClr val="C00000"/>
              </a:solidFill>
              <a:latin typeface="Times New Roman" pitchFamily="18" charset="0"/>
              <a:ea typeface="+mj-ea"/>
              <a:cs typeface="Times New Roman" pitchFamily="18" charset="0"/>
            </a:endParaRPr>
          </a:p>
        </p:txBody>
      </p:sp>
      <p:sp>
        <p:nvSpPr>
          <p:cNvPr id="3" name="TextBox 2">
            <a:extLst>
              <a:ext uri="{FF2B5EF4-FFF2-40B4-BE49-F238E27FC236}">
                <a16:creationId xmlns:a16="http://schemas.microsoft.com/office/drawing/2014/main" id="{0575F4A2-DF4E-4494-91EC-788AEC112CD5}"/>
              </a:ext>
            </a:extLst>
          </p:cNvPr>
          <p:cNvSpPr txBox="1"/>
          <p:nvPr/>
        </p:nvSpPr>
        <p:spPr>
          <a:xfrm>
            <a:off x="-25084" y="1257899"/>
            <a:ext cx="12039600" cy="1631216"/>
          </a:xfrm>
          <a:prstGeom prst="rect">
            <a:avLst/>
          </a:prstGeom>
          <a:noFill/>
        </p:spPr>
        <p:txBody>
          <a:bodyPr wrap="square" rtlCol="0">
            <a:spAutoFit/>
          </a:bodyPr>
          <a:lstStyle/>
          <a:p>
            <a:pPr algn="just"/>
            <a:r>
              <a:rPr lang="en-US" sz="2500">
                <a:solidFill>
                  <a:srgbClr val="002060"/>
                </a:solidFill>
                <a:latin typeface="Times New Roman" pitchFamily="18" charset="0"/>
                <a:cs typeface="Times New Roman" pitchFamily="18" charset="0"/>
              </a:rPr>
              <a:t>     Ở đầu bản tôi có mấy cây trám đen. Thân cây cao vút, thẳng như một cột nước từ trên trời rơi xuống. Cành cây mập mạp, nằm ngang, vươn tỏa như những gọng ô. Trên cái gọng ô ấy xòa tròn một chiếc ô xanh ngút ngát. Lá trám đen chỉ to bằng bàn tay đứa trẻ lên ba, nhưng dài chừng một gang tay.</a:t>
            </a:r>
            <a:endParaRPr lang="en-US" sz="2500">
              <a:latin typeface="Times New Roman" pitchFamily="18" charset="0"/>
              <a:cs typeface="Times New Roman" pitchFamily="18" charset="0"/>
            </a:endParaRPr>
          </a:p>
        </p:txBody>
      </p:sp>
      <p:sp>
        <p:nvSpPr>
          <p:cNvPr id="29" name="TextBox 28">
            <a:extLst>
              <a:ext uri="{FF2B5EF4-FFF2-40B4-BE49-F238E27FC236}">
                <a16:creationId xmlns:a16="http://schemas.microsoft.com/office/drawing/2014/main" id="{13352369-74A3-4531-B355-4646025C17A1}"/>
              </a:ext>
            </a:extLst>
          </p:cNvPr>
          <p:cNvSpPr txBox="1"/>
          <p:nvPr/>
        </p:nvSpPr>
        <p:spPr>
          <a:xfrm>
            <a:off x="-25084" y="2808968"/>
            <a:ext cx="12039600" cy="1631216"/>
          </a:xfrm>
          <a:prstGeom prst="rect">
            <a:avLst/>
          </a:prstGeom>
          <a:noFill/>
        </p:spPr>
        <p:txBody>
          <a:bodyPr wrap="square" rtlCol="0">
            <a:spAutoFit/>
          </a:bodyPr>
          <a:lstStyle/>
          <a:p>
            <a:pPr algn="just"/>
            <a:r>
              <a:rPr lang="en-US" sz="2500">
                <a:solidFill>
                  <a:srgbClr val="002060"/>
                </a:solidFill>
                <a:latin typeface="Times New Roman" pitchFamily="18" charset="0"/>
                <a:cs typeface="Times New Roman" pitchFamily="18" charset="0"/>
              </a:rPr>
              <a:t>     Trám đen có hai loại. Quả trám đen tẻ chỉ bằng nửa quả nhót to, nhưng hai đầu nhọn hơn. Cùi trám đen tẻ mỏng, cứng, có phần hơi khô, xác, không ngon bằng trám đen nếp. Trám đen nếp cũng màu tím như trám đen tẻ, nhưng quả mập, mỡ màng, cùi dày, bấm ngập móng ngón tay cái mà không chạm hạt.</a:t>
            </a:r>
            <a:endParaRPr lang="en-US" sz="2500">
              <a:latin typeface="Times New Roman" pitchFamily="18" charset="0"/>
              <a:cs typeface="Times New Roman" pitchFamily="18" charset="0"/>
            </a:endParaRPr>
          </a:p>
        </p:txBody>
      </p:sp>
      <p:sp>
        <p:nvSpPr>
          <p:cNvPr id="30" name="TextBox 29">
            <a:extLst>
              <a:ext uri="{FF2B5EF4-FFF2-40B4-BE49-F238E27FC236}">
                <a16:creationId xmlns:a16="http://schemas.microsoft.com/office/drawing/2014/main" id="{BA48E208-73A0-4734-94DE-EC711E4843A2}"/>
              </a:ext>
            </a:extLst>
          </p:cNvPr>
          <p:cNvSpPr txBox="1"/>
          <p:nvPr/>
        </p:nvSpPr>
        <p:spPr>
          <a:xfrm>
            <a:off x="-25084" y="4360037"/>
            <a:ext cx="12039600" cy="1246495"/>
          </a:xfrm>
          <a:prstGeom prst="rect">
            <a:avLst/>
          </a:prstGeom>
          <a:noFill/>
        </p:spPr>
        <p:txBody>
          <a:bodyPr wrap="square" rtlCol="0">
            <a:spAutoFit/>
          </a:bodyPr>
          <a:lstStyle>
            <a:defPPr>
              <a:defRPr lang="en-US"/>
            </a:defPPr>
            <a:lvl1pPr algn="just">
              <a:defRPr sz="2500">
                <a:solidFill>
                  <a:srgbClr val="002060"/>
                </a:solidFill>
                <a:cs typeface="Arial" pitchFamily="34" charset="0"/>
              </a:defRPr>
            </a:lvl1pPr>
          </a:lstStyle>
          <a:p>
            <a:r>
              <a:rPr lang="en-US">
                <a:latin typeface="Times New Roman" pitchFamily="18" charset="0"/>
                <a:cs typeface="Times New Roman" pitchFamily="18" charset="0"/>
              </a:rPr>
              <a:t>     Cùi trám đen có chất béo, bùi và thơm. Trám đen rất ưa xào với tóp mỡ. Trám đen còn được dùng làm ô mai, phơi khô để ăn dần. Người miền núi rất thích món trám đen trộn với xôi hay cốm.</a:t>
            </a:r>
          </a:p>
        </p:txBody>
      </p:sp>
      <p:sp>
        <p:nvSpPr>
          <p:cNvPr id="31" name="TextBox 30">
            <a:extLst>
              <a:ext uri="{FF2B5EF4-FFF2-40B4-BE49-F238E27FC236}">
                <a16:creationId xmlns:a16="http://schemas.microsoft.com/office/drawing/2014/main" id="{14ADB21F-E7E7-436E-9AF8-D3DC959C43B1}"/>
              </a:ext>
            </a:extLst>
          </p:cNvPr>
          <p:cNvSpPr txBox="1"/>
          <p:nvPr/>
        </p:nvSpPr>
        <p:spPr>
          <a:xfrm>
            <a:off x="-25084" y="5526384"/>
            <a:ext cx="12039600" cy="1246495"/>
          </a:xfrm>
          <a:prstGeom prst="rect">
            <a:avLst/>
          </a:prstGeom>
          <a:noFill/>
        </p:spPr>
        <p:txBody>
          <a:bodyPr wrap="square" rtlCol="0">
            <a:spAutoFit/>
          </a:bodyPr>
          <a:lstStyle/>
          <a:p>
            <a:pPr algn="just"/>
            <a:r>
              <a:rPr lang="en-US" sz="2500">
                <a:solidFill>
                  <a:srgbClr val="002060"/>
                </a:solidFill>
                <a:latin typeface="Times New Roman" pitchFamily="18" charset="0"/>
                <a:cs typeface="Times New Roman" pitchFamily="18" charset="0"/>
              </a:rPr>
              <a:t>     Chiều chiều, tôi thường ra đầu bản nhìn lên những vòm cây trám ngóng chim về. Người bản tôi nhìn lên cái ô xanh treo lơ lửng lưng trời ấy mà biết được sức gió. Xa quê đã ngót chục năm trời, tôi vẫn nhớ da diết những cây trám đen ở đầu bản.</a:t>
            </a:r>
            <a:endParaRPr lang="en-US" sz="2500">
              <a:latin typeface="Times New Roman" pitchFamily="18" charset="0"/>
              <a:cs typeface="Times New Roman" pitchFamily="18" charset="0"/>
            </a:endParaRPr>
          </a:p>
        </p:txBody>
      </p:sp>
      <p:sp>
        <p:nvSpPr>
          <p:cNvPr id="32" name="Title 1">
            <a:extLst>
              <a:ext uri="{FF2B5EF4-FFF2-40B4-BE49-F238E27FC236}">
                <a16:creationId xmlns:a16="http://schemas.microsoft.com/office/drawing/2014/main" id="{752DA3D5-B295-4267-A586-1A2D6115CDB0}"/>
              </a:ext>
            </a:extLst>
          </p:cNvPr>
          <p:cNvSpPr txBox="1">
            <a:spLocks/>
          </p:cNvSpPr>
          <p:nvPr/>
        </p:nvSpPr>
        <p:spPr>
          <a:xfrm>
            <a:off x="6096000" y="986434"/>
            <a:ext cx="8229600" cy="487363"/>
          </a:xfrm>
          <a:prstGeom prst="rect">
            <a:avLst/>
          </a:prstGeom>
        </p:spPr>
        <p:txBody>
          <a:bodyPr>
            <a:noAutofit/>
          </a:bodyPr>
          <a:lstStyle/>
          <a:p>
            <a:pPr algn="ctr" fontAlgn="auto">
              <a:spcAft>
                <a:spcPts val="0"/>
              </a:spcAft>
              <a:defRPr/>
            </a:pPr>
            <a:r>
              <a:rPr lang="en-US" dirty="0">
                <a:solidFill>
                  <a:srgbClr val="C00000"/>
                </a:solidFill>
                <a:latin typeface="Times New Roman" pitchFamily="18" charset="0"/>
                <a:ea typeface="+mj-ea"/>
                <a:cs typeface="Times New Roman" pitchFamily="18" charset="0"/>
              </a:rPr>
              <a:t>_ </a:t>
            </a:r>
            <a:r>
              <a:rPr lang="en-US" i="1" dirty="0">
                <a:solidFill>
                  <a:srgbClr val="C00000"/>
                </a:solidFill>
                <a:latin typeface="Times New Roman" pitchFamily="18" charset="0"/>
                <a:ea typeface="+mj-ea"/>
                <a:cs typeface="Times New Roman" pitchFamily="18" charset="0"/>
              </a:rPr>
              <a:t>Theo </a:t>
            </a:r>
            <a:r>
              <a:rPr lang="en-US" dirty="0">
                <a:solidFill>
                  <a:srgbClr val="C00000"/>
                </a:solidFill>
                <a:latin typeface="Times New Roman" pitchFamily="18" charset="0"/>
                <a:ea typeface="+mj-ea"/>
                <a:cs typeface="Times New Roman" pitchFamily="18" charset="0"/>
              </a:rPr>
              <a:t>VI HỒNG, </a:t>
            </a:r>
            <a:r>
              <a:rPr lang="en-US">
                <a:solidFill>
                  <a:srgbClr val="C00000"/>
                </a:solidFill>
                <a:latin typeface="Times New Roman" pitchFamily="18" charset="0"/>
                <a:ea typeface="+mj-ea"/>
                <a:cs typeface="Times New Roman" pitchFamily="18" charset="0"/>
              </a:rPr>
              <a:t>HỒ THỦY </a:t>
            </a:r>
            <a:r>
              <a:rPr lang="en-US" dirty="0">
                <a:solidFill>
                  <a:srgbClr val="C00000"/>
                </a:solidFill>
                <a:latin typeface="Times New Roman" pitchFamily="18" charset="0"/>
                <a:ea typeface="+mj-ea"/>
                <a:cs typeface="Times New Roman" pitchFamily="18" charset="0"/>
              </a:rPr>
              <a:t>GIANG _</a:t>
            </a:r>
          </a:p>
        </p:txBody>
      </p:sp>
      <p:sp>
        <p:nvSpPr>
          <p:cNvPr id="41" name="Rectangle 40">
            <a:extLst>
              <a:ext uri="{FF2B5EF4-FFF2-40B4-BE49-F238E27FC236}">
                <a16:creationId xmlns:a16="http://schemas.microsoft.com/office/drawing/2014/main" id="{29A9B4EC-0D6E-4062-BA83-19B9BB803AFD}"/>
              </a:ext>
            </a:extLst>
          </p:cNvPr>
          <p:cNvSpPr/>
          <p:nvPr/>
        </p:nvSpPr>
        <p:spPr>
          <a:xfrm>
            <a:off x="-86267" y="1181721"/>
            <a:ext cx="794327"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EA6F00"/>
                </a:solidFill>
                <a:latin typeface="Times New Roman" pitchFamily="18" charset="0"/>
                <a:cs typeface="Times New Roman" pitchFamily="18" charset="0"/>
              </a:rPr>
              <a:t>(1)</a:t>
            </a:r>
          </a:p>
        </p:txBody>
      </p:sp>
      <p:sp>
        <p:nvSpPr>
          <p:cNvPr id="42" name="Rectangle 41">
            <a:extLst>
              <a:ext uri="{FF2B5EF4-FFF2-40B4-BE49-F238E27FC236}">
                <a16:creationId xmlns:a16="http://schemas.microsoft.com/office/drawing/2014/main" id="{4F816D75-1D2F-4D71-8842-55DEC694497D}"/>
              </a:ext>
            </a:extLst>
          </p:cNvPr>
          <p:cNvSpPr/>
          <p:nvPr/>
        </p:nvSpPr>
        <p:spPr>
          <a:xfrm>
            <a:off x="-44704" y="2841158"/>
            <a:ext cx="711200" cy="25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EA6F00"/>
                </a:solidFill>
                <a:latin typeface="Times New Roman" pitchFamily="18" charset="0"/>
                <a:cs typeface="Times New Roman" pitchFamily="18" charset="0"/>
              </a:rPr>
              <a:t>(2)</a:t>
            </a:r>
          </a:p>
        </p:txBody>
      </p:sp>
      <p:sp>
        <p:nvSpPr>
          <p:cNvPr id="43" name="Rectangle 42">
            <a:extLst>
              <a:ext uri="{FF2B5EF4-FFF2-40B4-BE49-F238E27FC236}">
                <a16:creationId xmlns:a16="http://schemas.microsoft.com/office/drawing/2014/main" id="{1676AF7D-3BBA-4379-8152-052DC1954C80}"/>
              </a:ext>
            </a:extLst>
          </p:cNvPr>
          <p:cNvSpPr/>
          <p:nvPr/>
        </p:nvSpPr>
        <p:spPr>
          <a:xfrm>
            <a:off x="-12376" y="4372002"/>
            <a:ext cx="646545"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EA6F00"/>
                </a:solidFill>
                <a:latin typeface="Times New Roman" pitchFamily="18" charset="0"/>
                <a:cs typeface="Times New Roman" pitchFamily="18" charset="0"/>
              </a:rPr>
              <a:t>(3)</a:t>
            </a:r>
          </a:p>
        </p:txBody>
      </p:sp>
      <p:sp>
        <p:nvSpPr>
          <p:cNvPr id="44" name="Rectangle 43">
            <a:extLst>
              <a:ext uri="{FF2B5EF4-FFF2-40B4-BE49-F238E27FC236}">
                <a16:creationId xmlns:a16="http://schemas.microsoft.com/office/drawing/2014/main" id="{E69F87FB-7E1D-4F16-8C08-E80C3C26CBE8}"/>
              </a:ext>
            </a:extLst>
          </p:cNvPr>
          <p:cNvSpPr/>
          <p:nvPr/>
        </p:nvSpPr>
        <p:spPr>
          <a:xfrm>
            <a:off x="-12376" y="5516051"/>
            <a:ext cx="646545"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EA6F00"/>
                </a:solidFill>
                <a:latin typeface="Times New Roman" pitchFamily="18" charset="0"/>
                <a:cs typeface="Times New Roman" pitchFamily="18" charset="0"/>
              </a:rPr>
              <a:t>(4)</a:t>
            </a:r>
          </a:p>
        </p:txBody>
      </p:sp>
    </p:spTree>
    <p:extLst>
      <p:ext uri="{BB962C8B-B14F-4D97-AF65-F5344CB8AC3E}">
        <p14:creationId xmlns:p14="http://schemas.microsoft.com/office/powerpoint/2010/main" val="79586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75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wipe(left)">
                                      <p:cBhvr>
                                        <p:cTn id="12" dur="500"/>
                                        <p:tgtEl>
                                          <p:spTgt spid="21">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2">
                                            <p:txEl>
                                              <p:pRg st="0" end="0"/>
                                            </p:txEl>
                                          </p:spTgt>
                                        </p:tgtEl>
                                        <p:attrNameLst>
                                          <p:attrName>style.visibility</p:attrName>
                                        </p:attrNameLst>
                                      </p:cBhvr>
                                      <p:to>
                                        <p:strVal val="visible"/>
                                      </p:to>
                                    </p:set>
                                    <p:animEffect transition="in" filter="wipe(left)">
                                      <p:cBhvr>
                                        <p:cTn id="16" dur="500"/>
                                        <p:tgtEl>
                                          <p:spTgt spid="32">
                                            <p:txEl>
                                              <p:pRg st="0" end="0"/>
                                            </p:txEl>
                                          </p:spTgt>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750"/>
                                        <p:tgtEl>
                                          <p:spTgt spid="3"/>
                                        </p:tgtEl>
                                      </p:cBhvr>
                                    </p:animEffect>
                                  </p:childTnLst>
                                </p:cTn>
                              </p:par>
                            </p:childTnLst>
                          </p:cTn>
                        </p:par>
                        <p:par>
                          <p:cTn id="21" fill="hold">
                            <p:stCondLst>
                              <p:cond delay="1750"/>
                            </p:stCondLst>
                            <p:childTnLst>
                              <p:par>
                                <p:cTn id="22" presetID="22" presetClass="entr" presetSubtype="1"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up)">
                                      <p:cBhvr>
                                        <p:cTn id="24" dur="750"/>
                                        <p:tgtEl>
                                          <p:spTgt spid="29"/>
                                        </p:tgtEl>
                                      </p:cBhvr>
                                    </p:animEffect>
                                  </p:childTnLst>
                                </p:cTn>
                              </p:par>
                            </p:childTnLst>
                          </p:cTn>
                        </p:par>
                        <p:par>
                          <p:cTn id="25" fill="hold">
                            <p:stCondLst>
                              <p:cond delay="2500"/>
                            </p:stCondLst>
                            <p:childTnLst>
                              <p:par>
                                <p:cTn id="26" presetID="22" presetClass="entr" presetSubtype="1"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750"/>
                                        <p:tgtEl>
                                          <p:spTgt spid="30"/>
                                        </p:tgtEl>
                                      </p:cBhvr>
                                    </p:animEffect>
                                  </p:childTnLst>
                                </p:cTn>
                              </p:par>
                            </p:childTnLst>
                          </p:cTn>
                        </p:par>
                        <p:par>
                          <p:cTn id="29" fill="hold">
                            <p:stCondLst>
                              <p:cond delay="3250"/>
                            </p:stCondLst>
                            <p:childTnLst>
                              <p:par>
                                <p:cTn id="30" presetID="22" presetClass="entr" presetSubtype="1" fill="hold" grpId="0"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75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left)">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up)">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wipe(left)">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p:bldP spid="29" grpId="0"/>
      <p:bldP spid="30" grpId="0"/>
      <p:bldP spid="31" grpId="0"/>
      <p:bldP spid="41" grpId="0"/>
      <p:bldP spid="42" grpId="0"/>
      <p:bldP spid="43" grpId="0"/>
      <p:bldP spid="4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75F4A2-DF4E-4494-91EC-788AEC112CD5}"/>
              </a:ext>
            </a:extLst>
          </p:cNvPr>
          <p:cNvSpPr txBox="1"/>
          <p:nvPr/>
        </p:nvSpPr>
        <p:spPr>
          <a:xfrm>
            <a:off x="149814" y="201394"/>
            <a:ext cx="6750308" cy="2893100"/>
          </a:xfrm>
          <a:prstGeom prst="rect">
            <a:avLst/>
          </a:prstGeom>
          <a:noFill/>
        </p:spPr>
        <p:txBody>
          <a:bodyPr wrap="square" rtlCol="0">
            <a:spAutoFit/>
          </a:bodyPr>
          <a:lstStyle/>
          <a:p>
            <a:pPr algn="just"/>
            <a:r>
              <a:rPr lang="en-US" sz="2600" b="1">
                <a:solidFill>
                  <a:srgbClr val="002060"/>
                </a:solidFill>
                <a:latin typeface="Times New Roman" pitchFamily="18" charset="0"/>
                <a:cs typeface="Times New Roman" pitchFamily="18" charset="0"/>
              </a:rPr>
              <a:t>     Ở đầu bản tôi có mấy cây trám đen. Thân cây cao vút, thẳng như một cột nước từ trên trời rơi xuống. Cành cây mập mạp, nằm ngang, vươn tỏa như những gọng ô. Trên cái gọng ô ấy xòa tròn một chiếc ô xanh ngút ngát. Lá trám đen chỉ to bằng bàn tay đứa trẻ lên ba, nhưng dài chừng một gang tay.</a:t>
            </a:r>
            <a:endParaRPr lang="en-US" sz="2600" b="1">
              <a:latin typeface="Times New Roman" pitchFamily="18" charset="0"/>
              <a:cs typeface="Times New Roman" pitchFamily="18" charset="0"/>
            </a:endParaRPr>
          </a:p>
        </p:txBody>
      </p:sp>
      <p:grpSp>
        <p:nvGrpSpPr>
          <p:cNvPr id="13" name="Group 12">
            <a:extLst>
              <a:ext uri="{FF2B5EF4-FFF2-40B4-BE49-F238E27FC236}">
                <a16:creationId xmlns:a16="http://schemas.microsoft.com/office/drawing/2014/main" id="{96A0004D-30CF-4AED-B2C9-E1C413DA8D85}"/>
              </a:ext>
            </a:extLst>
          </p:cNvPr>
          <p:cNvGrpSpPr/>
          <p:nvPr/>
        </p:nvGrpSpPr>
        <p:grpSpPr>
          <a:xfrm>
            <a:off x="7186458" y="-4832100"/>
            <a:ext cx="2743438" cy="4092295"/>
            <a:chOff x="7186458" y="-4832100"/>
            <a:chExt cx="2743438" cy="4092295"/>
          </a:xfrm>
        </p:grpSpPr>
        <p:pic>
          <p:nvPicPr>
            <p:cNvPr id="15" name="Picture 14">
              <a:extLst>
                <a:ext uri="{FF2B5EF4-FFF2-40B4-BE49-F238E27FC236}">
                  <a16:creationId xmlns:a16="http://schemas.microsoft.com/office/drawing/2014/main" id="{FCAA5D53-CD55-482B-89A9-C5CE18FE8545}"/>
                </a:ext>
              </a:extLst>
            </p:cNvPr>
            <p:cNvPicPr>
              <a:picLocks noChangeAspect="1"/>
            </p:cNvPicPr>
            <p:nvPr/>
          </p:nvPicPr>
          <p:blipFill>
            <a:blip r:embed="rId3"/>
            <a:stretch>
              <a:fillRect/>
            </a:stretch>
          </p:blipFill>
          <p:spPr>
            <a:xfrm>
              <a:off x="7186458" y="-4832100"/>
              <a:ext cx="2743438" cy="4092295"/>
            </a:xfrm>
            <a:prstGeom prst="rect">
              <a:avLst/>
            </a:prstGeom>
          </p:spPr>
        </p:pic>
        <p:sp>
          <p:nvSpPr>
            <p:cNvPr id="16" name="椭圆 957">
              <a:extLst>
                <a:ext uri="{FF2B5EF4-FFF2-40B4-BE49-F238E27FC236}">
                  <a16:creationId xmlns:a16="http://schemas.microsoft.com/office/drawing/2014/main" id="{0EFA9576-AFFF-4D08-9DB3-386E5B044866}"/>
                </a:ext>
              </a:extLst>
            </p:cNvPr>
            <p:cNvSpPr/>
            <p:nvPr/>
          </p:nvSpPr>
          <p:spPr>
            <a:xfrm>
              <a:off x="9303255" y="-1325775"/>
              <a:ext cx="465864" cy="465864"/>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b="1" kern="0" dirty="0">
                <a:solidFill>
                  <a:prstClr val="white"/>
                </a:solidFill>
                <a:latin typeface="Times New Roman" pitchFamily="18" charset="0"/>
                <a:ea typeface="宋体"/>
                <a:cs typeface="Times New Roman" pitchFamily="18" charset="0"/>
              </a:endParaRPr>
            </a:p>
          </p:txBody>
        </p:sp>
        <p:sp>
          <p:nvSpPr>
            <p:cNvPr id="17" name="椭圆 959">
              <a:extLst>
                <a:ext uri="{FF2B5EF4-FFF2-40B4-BE49-F238E27FC236}">
                  <a16:creationId xmlns:a16="http://schemas.microsoft.com/office/drawing/2014/main" id="{4AC97AAF-C48C-479E-804C-014F74303536}"/>
                </a:ext>
              </a:extLst>
            </p:cNvPr>
            <p:cNvSpPr/>
            <p:nvPr/>
          </p:nvSpPr>
          <p:spPr>
            <a:xfrm>
              <a:off x="7323652" y="-1364943"/>
              <a:ext cx="576064" cy="576064"/>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b="1" kern="0">
                <a:solidFill>
                  <a:prstClr val="white"/>
                </a:solidFill>
                <a:latin typeface="Times New Roman" pitchFamily="18" charset="0"/>
                <a:ea typeface="宋体"/>
                <a:cs typeface="Times New Roman" pitchFamily="18" charset="0"/>
              </a:endParaRPr>
            </a:p>
          </p:txBody>
        </p:sp>
        <p:sp>
          <p:nvSpPr>
            <p:cNvPr id="18" name="椭圆 963">
              <a:extLst>
                <a:ext uri="{FF2B5EF4-FFF2-40B4-BE49-F238E27FC236}">
                  <a16:creationId xmlns:a16="http://schemas.microsoft.com/office/drawing/2014/main" id="{44E25604-D6CC-4A34-A6C6-0C4F85BF1D13}"/>
                </a:ext>
              </a:extLst>
            </p:cNvPr>
            <p:cNvSpPr/>
            <p:nvPr/>
          </p:nvSpPr>
          <p:spPr>
            <a:xfrm>
              <a:off x="8499989" y="-1346217"/>
              <a:ext cx="464036" cy="464036"/>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b="1" kern="0">
                <a:solidFill>
                  <a:prstClr val="white"/>
                </a:solidFill>
                <a:latin typeface="Times New Roman" pitchFamily="18" charset="0"/>
                <a:ea typeface="宋体"/>
                <a:cs typeface="Times New Roman" pitchFamily="18" charset="0"/>
              </a:endParaRPr>
            </a:p>
          </p:txBody>
        </p:sp>
      </p:grpSp>
      <p:sp>
        <p:nvSpPr>
          <p:cNvPr id="41" name="Rectangle 40">
            <a:extLst>
              <a:ext uri="{FF2B5EF4-FFF2-40B4-BE49-F238E27FC236}">
                <a16:creationId xmlns:a16="http://schemas.microsoft.com/office/drawing/2014/main" id="{29A9B4EC-0D6E-4062-BA83-19B9BB803AFD}"/>
              </a:ext>
            </a:extLst>
          </p:cNvPr>
          <p:cNvSpPr/>
          <p:nvPr/>
        </p:nvSpPr>
        <p:spPr>
          <a:xfrm>
            <a:off x="29547" y="114900"/>
            <a:ext cx="875981"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b="1">
                <a:solidFill>
                  <a:srgbClr val="EA6F00"/>
                </a:solidFill>
                <a:latin typeface="Times New Roman" pitchFamily="18" charset="0"/>
                <a:cs typeface="Times New Roman" pitchFamily="18" charset="0"/>
              </a:rPr>
              <a:t>(1)</a:t>
            </a:r>
          </a:p>
        </p:txBody>
      </p:sp>
      <p:sp>
        <p:nvSpPr>
          <p:cNvPr id="20" name="TextBox 19">
            <a:extLst>
              <a:ext uri="{FF2B5EF4-FFF2-40B4-BE49-F238E27FC236}">
                <a16:creationId xmlns:a16="http://schemas.microsoft.com/office/drawing/2014/main" id="{9DCB5337-A44A-4A9D-99A7-D5BCD418FDA4}"/>
              </a:ext>
            </a:extLst>
          </p:cNvPr>
          <p:cNvSpPr txBox="1"/>
          <p:nvPr/>
        </p:nvSpPr>
        <p:spPr>
          <a:xfrm>
            <a:off x="-31517" y="7640765"/>
            <a:ext cx="6365631" cy="95410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defTabSz="1219170"/>
            <a:r>
              <a:rPr lang="en-US" sz="2800" b="1" i="1" dirty="0" err="1">
                <a:solidFill>
                  <a:srgbClr val="C00000"/>
                </a:solidFill>
                <a:latin typeface="Times New Roman" pitchFamily="18" charset="0"/>
                <a:ea typeface="#9Slide03 Roboto Bold" panose="02000000000000000000" pitchFamily="2" charset="0"/>
                <a:cs typeface="Times New Roman" pitchFamily="18" charset="0"/>
              </a:rPr>
              <a:t>Nội</a:t>
            </a:r>
            <a:r>
              <a:rPr lang="en-US" sz="2800" b="1" i="1" dirty="0">
                <a:solidFill>
                  <a:srgbClr val="C00000"/>
                </a:solidFill>
                <a:latin typeface="Times New Roman" pitchFamily="18" charset="0"/>
                <a:ea typeface="#9Slide03 Roboto Bold" panose="02000000000000000000" pitchFamily="2" charset="0"/>
                <a:cs typeface="Times New Roman" pitchFamily="18" charset="0"/>
              </a:rPr>
              <a:t> dung</a:t>
            </a:r>
            <a:r>
              <a:rPr lang="en-US" sz="2800" b="1" i="1">
                <a:solidFill>
                  <a:srgbClr val="C00000"/>
                </a:solidFill>
                <a:latin typeface="Times New Roman" pitchFamily="18" charset="0"/>
                <a:ea typeface="#9Slide03 Roboto Bold" panose="02000000000000000000" pitchFamily="2" charset="0"/>
                <a:cs typeface="Times New Roman" pitchFamily="18" charset="0"/>
              </a:rPr>
              <a:t>:</a:t>
            </a:r>
            <a:r>
              <a:rPr lang="en-US" sz="2800" b="1">
                <a:solidFill>
                  <a:srgbClr val="C00000"/>
                </a:solidFill>
                <a:latin typeface="Times New Roman" pitchFamily="18" charset="0"/>
                <a:ea typeface="#9Slide03 Roboto Bold" panose="02000000000000000000" pitchFamily="2" charset="0"/>
                <a:cs typeface="Times New Roman" pitchFamily="18" charset="0"/>
              </a:rPr>
              <a:t> Giới thiệu và tả từng bộ phận thân, cành và lá cây trám đen. </a:t>
            </a:r>
            <a:endParaRPr lang="en-US" sz="2800" b="1" dirty="0">
              <a:solidFill>
                <a:srgbClr val="C00000"/>
              </a:solidFill>
              <a:latin typeface="Times New Roman" pitchFamily="18" charset="0"/>
              <a:ea typeface="#9Slide03 Roboto Bold" panose="02000000000000000000" pitchFamily="2" charset="0"/>
              <a:cs typeface="Times New Roman" pitchFamily="18" charset="0"/>
            </a:endParaRPr>
          </a:p>
        </p:txBody>
      </p:sp>
      <p:sp>
        <p:nvSpPr>
          <p:cNvPr id="21" name="Right Arrow 92">
            <a:extLst>
              <a:ext uri="{FF2B5EF4-FFF2-40B4-BE49-F238E27FC236}">
                <a16:creationId xmlns:a16="http://schemas.microsoft.com/office/drawing/2014/main" id="{33919104-52A5-4DAC-882A-7521D91FC76F}"/>
              </a:ext>
            </a:extLst>
          </p:cNvPr>
          <p:cNvSpPr/>
          <p:nvPr/>
        </p:nvSpPr>
        <p:spPr>
          <a:xfrm rot="5400000">
            <a:off x="2887423" y="7344183"/>
            <a:ext cx="527753" cy="316588"/>
          </a:xfrm>
          <a:prstGeom prst="rightArrow">
            <a:avLst/>
          </a:prstGeom>
          <a:solidFill>
            <a:srgbClr val="257A14"/>
          </a:solidFill>
          <a:ln>
            <a:solidFill>
              <a:srgbClr val="257A14"/>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219170"/>
            <a:endParaRPr lang="en-US" sz="2400" b="1" dirty="0">
              <a:solidFill>
                <a:prstClr val="white"/>
              </a:solidFill>
              <a:latin typeface="Times New Roman" pitchFamily="18" charset="0"/>
              <a:cs typeface="Times New Roman" pitchFamily="18" charset="0"/>
            </a:endParaRPr>
          </a:p>
        </p:txBody>
      </p:sp>
      <p:sp>
        <p:nvSpPr>
          <p:cNvPr id="22" name="Oval 21">
            <a:extLst>
              <a:ext uri="{FF2B5EF4-FFF2-40B4-BE49-F238E27FC236}">
                <a16:creationId xmlns:a16="http://schemas.microsoft.com/office/drawing/2014/main" id="{919C0DD1-1024-4274-A1B4-913423A19AA9}"/>
              </a:ext>
            </a:extLst>
          </p:cNvPr>
          <p:cNvSpPr/>
          <p:nvPr/>
        </p:nvSpPr>
        <p:spPr>
          <a:xfrm>
            <a:off x="6000634" y="199010"/>
            <a:ext cx="932875" cy="470338"/>
          </a:xfrm>
          <a:prstGeom prst="ellipse">
            <a:avLst/>
          </a:prstGeom>
          <a:noFill/>
          <a:ln w="28575">
            <a:solidFill>
              <a:srgbClr val="257A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b="1">
              <a:solidFill>
                <a:prstClr val="white"/>
              </a:solidFill>
              <a:latin typeface="Times New Roman" pitchFamily="18" charset="0"/>
              <a:cs typeface="Times New Roman" pitchFamily="18" charset="0"/>
            </a:endParaRPr>
          </a:p>
        </p:txBody>
      </p:sp>
      <p:sp>
        <p:nvSpPr>
          <p:cNvPr id="23" name="Oval 22">
            <a:extLst>
              <a:ext uri="{FF2B5EF4-FFF2-40B4-BE49-F238E27FC236}">
                <a16:creationId xmlns:a16="http://schemas.microsoft.com/office/drawing/2014/main" id="{6AEE547A-63F8-4444-963E-269DE9D4539F}"/>
              </a:ext>
            </a:extLst>
          </p:cNvPr>
          <p:cNvSpPr/>
          <p:nvPr/>
        </p:nvSpPr>
        <p:spPr>
          <a:xfrm>
            <a:off x="2586863" y="1037564"/>
            <a:ext cx="1026163" cy="427580"/>
          </a:xfrm>
          <a:prstGeom prst="ellipse">
            <a:avLst/>
          </a:prstGeom>
          <a:noFill/>
          <a:ln w="28575">
            <a:solidFill>
              <a:srgbClr val="257A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b="1">
              <a:solidFill>
                <a:prstClr val="white"/>
              </a:solidFill>
              <a:latin typeface="Times New Roman" pitchFamily="18" charset="0"/>
              <a:cs typeface="Times New Roman" pitchFamily="18" charset="0"/>
            </a:endParaRPr>
          </a:p>
        </p:txBody>
      </p:sp>
      <p:sp>
        <p:nvSpPr>
          <p:cNvPr id="24" name="Oval 23">
            <a:extLst>
              <a:ext uri="{FF2B5EF4-FFF2-40B4-BE49-F238E27FC236}">
                <a16:creationId xmlns:a16="http://schemas.microsoft.com/office/drawing/2014/main" id="{A992F8E6-9816-4DE7-BB93-51C4242811A1}"/>
              </a:ext>
            </a:extLst>
          </p:cNvPr>
          <p:cNvSpPr/>
          <p:nvPr/>
        </p:nvSpPr>
        <p:spPr>
          <a:xfrm>
            <a:off x="905388" y="2232620"/>
            <a:ext cx="579242" cy="427580"/>
          </a:xfrm>
          <a:prstGeom prst="ellipse">
            <a:avLst/>
          </a:prstGeom>
          <a:noFill/>
          <a:ln w="28575">
            <a:solidFill>
              <a:srgbClr val="257A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b="1">
              <a:solidFill>
                <a:prstClr val="white"/>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2E06568D-AF0B-42A2-B1D9-F863C19235E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060899" y="81112"/>
            <a:ext cx="5024974" cy="6695777"/>
          </a:xfrm>
          <a:prstGeom prst="rect">
            <a:avLst/>
          </a:prstGeom>
          <a:ln w="28575">
            <a:solidFill>
              <a:srgbClr val="7D4E24"/>
            </a:solidFill>
          </a:ln>
        </p:spPr>
      </p:pic>
      <p:pic>
        <p:nvPicPr>
          <p:cNvPr id="26" name="Picture 25">
            <a:extLst>
              <a:ext uri="{FF2B5EF4-FFF2-40B4-BE49-F238E27FC236}">
                <a16:creationId xmlns:a16="http://schemas.microsoft.com/office/drawing/2014/main" id="{1C2CC3A6-8CB0-4E7F-8E8B-AF947E67A2C0}"/>
              </a:ext>
            </a:extLst>
          </p:cNvPr>
          <p:cNvPicPr>
            <a:picLocks noChangeAspect="1"/>
          </p:cNvPicPr>
          <p:nvPr/>
        </p:nvPicPr>
        <p:blipFill rotWithShape="1">
          <a:blip r:embed="rId7">
            <a:extLst>
              <a:ext uri="{28A0092B-C50C-407E-A947-70E740481C1C}">
                <a14:useLocalDpi xmlns:a14="http://schemas.microsoft.com/office/drawing/2010/main" val="0"/>
              </a:ext>
            </a:extLst>
          </a:blip>
          <a:srcRect l="46768" t="47392" r="23290" b="326"/>
          <a:stretch/>
        </p:blipFill>
        <p:spPr>
          <a:xfrm>
            <a:off x="9358633" y="3094494"/>
            <a:ext cx="1541015" cy="3662459"/>
          </a:xfrm>
          <a:prstGeom prst="rect">
            <a:avLst/>
          </a:prstGeom>
          <a:ln w="28575">
            <a:solidFill>
              <a:schemeClr val="bg1"/>
            </a:solidFill>
          </a:ln>
        </p:spPr>
      </p:pic>
      <p:sp>
        <p:nvSpPr>
          <p:cNvPr id="27" name="Rectangle 26">
            <a:extLst>
              <a:ext uri="{FF2B5EF4-FFF2-40B4-BE49-F238E27FC236}">
                <a16:creationId xmlns:a16="http://schemas.microsoft.com/office/drawing/2014/main" id="{756E81AB-C1C5-4595-AF8E-6D7AC8183243}"/>
              </a:ext>
            </a:extLst>
          </p:cNvPr>
          <p:cNvSpPr/>
          <p:nvPr/>
        </p:nvSpPr>
        <p:spPr>
          <a:xfrm>
            <a:off x="9358633" y="3094494"/>
            <a:ext cx="1541015" cy="3662459"/>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itchFamily="18" charset="0"/>
              <a:cs typeface="Times New Roman" pitchFamily="18" charset="0"/>
            </a:endParaRPr>
          </a:p>
        </p:txBody>
      </p:sp>
      <p:pic>
        <p:nvPicPr>
          <p:cNvPr id="28" name="Picture 27">
            <a:extLst>
              <a:ext uri="{FF2B5EF4-FFF2-40B4-BE49-F238E27FC236}">
                <a16:creationId xmlns:a16="http://schemas.microsoft.com/office/drawing/2014/main" id="{13F9FF34-439A-47CE-8FC1-57D545C7F66B}"/>
              </a:ext>
            </a:extLst>
          </p:cNvPr>
          <p:cNvPicPr>
            <a:picLocks noChangeAspect="1"/>
          </p:cNvPicPr>
          <p:nvPr/>
        </p:nvPicPr>
        <p:blipFill rotWithShape="1">
          <a:blip r:embed="rId7">
            <a:extLst>
              <a:ext uri="{28A0092B-C50C-407E-A947-70E740481C1C}">
                <a14:useLocalDpi xmlns:a14="http://schemas.microsoft.com/office/drawing/2010/main" val="0"/>
              </a:ext>
            </a:extLst>
          </a:blip>
          <a:srcRect l="22997" t="14094" r="27979" b="48354"/>
          <a:stretch/>
        </p:blipFill>
        <p:spPr>
          <a:xfrm>
            <a:off x="8527121" y="1131347"/>
            <a:ext cx="1857702" cy="1896073"/>
          </a:xfrm>
          <a:prstGeom prst="ellipse">
            <a:avLst/>
          </a:prstGeom>
          <a:ln w="28575">
            <a:solidFill>
              <a:schemeClr val="bg1"/>
            </a:solidFill>
          </a:ln>
        </p:spPr>
      </p:pic>
      <p:sp>
        <p:nvSpPr>
          <p:cNvPr id="29" name="Oval 28">
            <a:extLst>
              <a:ext uri="{FF2B5EF4-FFF2-40B4-BE49-F238E27FC236}">
                <a16:creationId xmlns:a16="http://schemas.microsoft.com/office/drawing/2014/main" id="{8D66D658-869C-4493-B96A-827F31FEC132}"/>
              </a:ext>
            </a:extLst>
          </p:cNvPr>
          <p:cNvSpPr/>
          <p:nvPr/>
        </p:nvSpPr>
        <p:spPr>
          <a:xfrm>
            <a:off x="8507381" y="1131347"/>
            <a:ext cx="1896073" cy="1896073"/>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itchFamily="18" charset="0"/>
              <a:cs typeface="Times New Roman" pitchFamily="18" charset="0"/>
            </a:endParaRPr>
          </a:p>
        </p:txBody>
      </p:sp>
      <p:pic>
        <p:nvPicPr>
          <p:cNvPr id="30" name="Picture 29">
            <a:extLst>
              <a:ext uri="{FF2B5EF4-FFF2-40B4-BE49-F238E27FC236}">
                <a16:creationId xmlns:a16="http://schemas.microsoft.com/office/drawing/2014/main" id="{8D3B5A00-D69C-47BC-8460-3922E87474A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643" r="16643"/>
          <a:stretch/>
        </p:blipFill>
        <p:spPr>
          <a:xfrm>
            <a:off x="10153085" y="99495"/>
            <a:ext cx="1896073" cy="1896073"/>
          </a:xfrm>
          <a:prstGeom prst="ellipse">
            <a:avLst/>
          </a:prstGeom>
          <a:ln w="28575">
            <a:solidFill>
              <a:schemeClr val="bg1"/>
            </a:solidFill>
          </a:ln>
        </p:spPr>
      </p:pic>
      <p:sp>
        <p:nvSpPr>
          <p:cNvPr id="31" name="Oval 30">
            <a:extLst>
              <a:ext uri="{FF2B5EF4-FFF2-40B4-BE49-F238E27FC236}">
                <a16:creationId xmlns:a16="http://schemas.microsoft.com/office/drawing/2014/main" id="{59AA03D3-A855-45C5-AE21-CFC3725C50BF}"/>
              </a:ext>
            </a:extLst>
          </p:cNvPr>
          <p:cNvSpPr/>
          <p:nvPr/>
        </p:nvSpPr>
        <p:spPr>
          <a:xfrm>
            <a:off x="10153085" y="99495"/>
            <a:ext cx="1896073" cy="1896073"/>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itchFamily="18" charset="0"/>
              <a:cs typeface="Times New Roman" pitchFamily="18" charset="0"/>
            </a:endParaRPr>
          </a:p>
        </p:txBody>
      </p:sp>
      <p:pic>
        <p:nvPicPr>
          <p:cNvPr id="38" name="Picture 37">
            <a:extLst>
              <a:ext uri="{FF2B5EF4-FFF2-40B4-BE49-F238E27FC236}">
                <a16:creationId xmlns:a16="http://schemas.microsoft.com/office/drawing/2014/main" id="{8DA025BA-4274-4F0C-B8B6-ABEB2AF13CC4}"/>
              </a:ext>
            </a:extLst>
          </p:cNvPr>
          <p:cNvPicPr>
            <a:picLocks noChangeAspect="1"/>
          </p:cNvPicPr>
          <p:nvPr/>
        </p:nvPicPr>
        <p:blipFill rotWithShape="1">
          <a:blip r:embed="rId7">
            <a:extLst>
              <a:ext uri="{28A0092B-C50C-407E-A947-70E740481C1C}">
                <a14:useLocalDpi xmlns:a14="http://schemas.microsoft.com/office/drawing/2010/main" val="0"/>
              </a:ext>
            </a:extLst>
          </a:blip>
          <a:srcRect l="40521" t="53271" r="23235" b="18967"/>
          <a:stretch/>
        </p:blipFill>
        <p:spPr>
          <a:xfrm>
            <a:off x="2657404" y="-2050134"/>
            <a:ext cx="1911243" cy="1950720"/>
          </a:xfrm>
          <a:prstGeom prst="ellipse">
            <a:avLst/>
          </a:prstGeom>
          <a:ln w="57150">
            <a:solidFill>
              <a:schemeClr val="bg1"/>
            </a:solidFill>
          </a:ln>
        </p:spPr>
      </p:pic>
    </p:spTree>
    <p:extLst>
      <p:ext uri="{BB962C8B-B14F-4D97-AF65-F5344CB8AC3E}">
        <p14:creationId xmlns:p14="http://schemas.microsoft.com/office/powerpoint/2010/main" val="106130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750"/>
                                        <p:tgtEl>
                                          <p:spTgt spid="41"/>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75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heel(1)">
                                      <p:cBhvr>
                                        <p:cTn id="16" dur="1000"/>
                                        <p:tgtEl>
                                          <p:spTgt spid="22"/>
                                        </p:tgtEl>
                                      </p:cBhvr>
                                    </p:animEffect>
                                  </p:childTnLst>
                                </p:cTn>
                              </p:par>
                            </p:childTnLst>
                          </p:cTn>
                        </p:par>
                        <p:par>
                          <p:cTn id="17" fill="hold">
                            <p:stCondLst>
                              <p:cond delay="1000"/>
                            </p:stCondLst>
                            <p:childTnLst>
                              <p:par>
                                <p:cTn id="18" presetID="21" presetClass="entr" presetSubtype="1"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heel(1)">
                                      <p:cBhvr>
                                        <p:cTn id="20" dur="1500"/>
                                        <p:tgtEl>
                                          <p:spTgt spid="27"/>
                                        </p:tgtEl>
                                      </p:cBhvr>
                                    </p:animEffect>
                                  </p:childTnLst>
                                </p:cTn>
                              </p:par>
                            </p:childTnLst>
                          </p:cTn>
                        </p:par>
                        <p:par>
                          <p:cTn id="21" fill="hold">
                            <p:stCondLst>
                              <p:cond delay="2500"/>
                            </p:stCondLst>
                            <p:childTnLst>
                              <p:par>
                                <p:cTn id="22" presetID="1" presetClass="entr" presetSubtype="0"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par>
                                <p:cTn id="24" presetID="6" presetClass="emph" presetSubtype="0" fill="remove" grpId="1" nodeType="withEffect">
                                  <p:stCondLst>
                                    <p:cond delay="0"/>
                                  </p:stCondLst>
                                  <p:childTnLst>
                                    <p:animScale>
                                      <p:cBhvr>
                                        <p:cTn id="25" dur="2000" fill="hold"/>
                                        <p:tgtEl>
                                          <p:spTgt spid="27"/>
                                        </p:tgtEl>
                                      </p:cBhvr>
                                      <p:by x="150000" y="150000"/>
                                    </p:animScale>
                                  </p:childTnLst>
                                </p:cTn>
                              </p:par>
                              <p:par>
                                <p:cTn id="26" presetID="6" presetClass="emph" presetSubtype="0" fill="remove" nodeType="withEffect">
                                  <p:stCondLst>
                                    <p:cond delay="0"/>
                                  </p:stCondLst>
                                  <p:childTnLst>
                                    <p:animScale>
                                      <p:cBhvr>
                                        <p:cTn id="27" dur="2000" fill="hold"/>
                                        <p:tgtEl>
                                          <p:spTgt spid="26"/>
                                        </p:tgtEl>
                                      </p:cBhvr>
                                      <p:by x="150000" y="150000"/>
                                    </p:animScale>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2" nodeType="clickEffect">
                                  <p:stCondLst>
                                    <p:cond delay="0"/>
                                  </p:stCondLst>
                                  <p:childTnLst>
                                    <p:set>
                                      <p:cBhvr>
                                        <p:cTn id="31" dur="1" fill="hold">
                                          <p:stCondLst>
                                            <p:cond delay="0"/>
                                          </p:stCondLst>
                                        </p:cTn>
                                        <p:tgtEl>
                                          <p:spTgt spid="27"/>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6"/>
                                        </p:tgtEl>
                                        <p:attrNameLst>
                                          <p:attrName>style.visibility</p:attrName>
                                        </p:attrNameLst>
                                      </p:cBhvr>
                                      <p:to>
                                        <p:strVal val="hidden"/>
                                      </p:to>
                                    </p:set>
                                  </p:childTnLst>
                                </p:cTn>
                              </p:par>
                              <p:par>
                                <p:cTn id="34" presetID="21" presetClass="entr" presetSubtype="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heel(1)">
                                      <p:cBhvr>
                                        <p:cTn id="36" dur="1000"/>
                                        <p:tgtEl>
                                          <p:spTgt spid="23"/>
                                        </p:tgtEl>
                                      </p:cBhvr>
                                    </p:animEffect>
                                  </p:childTnLst>
                                </p:cTn>
                              </p:par>
                            </p:childTnLst>
                          </p:cTn>
                        </p:par>
                        <p:par>
                          <p:cTn id="37" fill="hold">
                            <p:stCondLst>
                              <p:cond delay="1000"/>
                            </p:stCondLst>
                            <p:childTnLst>
                              <p:par>
                                <p:cTn id="38" presetID="21" presetClass="entr" presetSubtype="1"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1500"/>
                                        <p:tgtEl>
                                          <p:spTgt spid="29"/>
                                        </p:tgtEl>
                                      </p:cBhvr>
                                    </p:animEffect>
                                  </p:childTnLst>
                                </p:cTn>
                              </p:par>
                            </p:childTnLst>
                          </p:cTn>
                        </p:par>
                        <p:par>
                          <p:cTn id="41" fill="hold">
                            <p:stCondLst>
                              <p:cond delay="2500"/>
                            </p:stCondLst>
                            <p:childTnLst>
                              <p:par>
                                <p:cTn id="42" presetID="1" presetClass="entr" presetSubtype="0" fill="hold" nodeType="afterEffect">
                                  <p:stCondLst>
                                    <p:cond delay="0"/>
                                  </p:stCondLst>
                                  <p:childTnLst>
                                    <p:set>
                                      <p:cBhvr>
                                        <p:cTn id="43" dur="1" fill="hold">
                                          <p:stCondLst>
                                            <p:cond delay="0"/>
                                          </p:stCondLst>
                                        </p:cTn>
                                        <p:tgtEl>
                                          <p:spTgt spid="28"/>
                                        </p:tgtEl>
                                        <p:attrNameLst>
                                          <p:attrName>style.visibility</p:attrName>
                                        </p:attrNameLst>
                                      </p:cBhvr>
                                      <p:to>
                                        <p:strVal val="visible"/>
                                      </p:to>
                                    </p:set>
                                  </p:childTnLst>
                                </p:cTn>
                              </p:par>
                              <p:par>
                                <p:cTn id="44" presetID="6" presetClass="emph" presetSubtype="0" fill="remove" grpId="1" nodeType="withEffect">
                                  <p:stCondLst>
                                    <p:cond delay="0"/>
                                  </p:stCondLst>
                                  <p:childTnLst>
                                    <p:animScale>
                                      <p:cBhvr>
                                        <p:cTn id="45" dur="2000" fill="hold"/>
                                        <p:tgtEl>
                                          <p:spTgt spid="29"/>
                                        </p:tgtEl>
                                      </p:cBhvr>
                                      <p:by x="150000" y="150000"/>
                                    </p:animScale>
                                  </p:childTnLst>
                                </p:cTn>
                              </p:par>
                              <p:par>
                                <p:cTn id="46" presetID="6" presetClass="emph" presetSubtype="0" fill="remove" nodeType="withEffect">
                                  <p:stCondLst>
                                    <p:cond delay="0"/>
                                  </p:stCondLst>
                                  <p:childTnLst>
                                    <p:animScale>
                                      <p:cBhvr>
                                        <p:cTn id="47" dur="2000" fill="hold"/>
                                        <p:tgtEl>
                                          <p:spTgt spid="28"/>
                                        </p:tgtEl>
                                      </p:cBhvr>
                                      <p:by x="150000" y="150000"/>
                                    </p:animScale>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2" nodeType="clickEffect">
                                  <p:stCondLst>
                                    <p:cond delay="0"/>
                                  </p:stCondLst>
                                  <p:childTnLst>
                                    <p:set>
                                      <p:cBhvr>
                                        <p:cTn id="51" dur="1" fill="hold">
                                          <p:stCondLst>
                                            <p:cond delay="0"/>
                                          </p:stCondLst>
                                        </p:cTn>
                                        <p:tgtEl>
                                          <p:spTgt spid="29"/>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28"/>
                                        </p:tgtEl>
                                        <p:attrNameLst>
                                          <p:attrName>style.visibility</p:attrName>
                                        </p:attrNameLst>
                                      </p:cBhvr>
                                      <p:to>
                                        <p:strVal val="hidden"/>
                                      </p:to>
                                    </p:set>
                                  </p:childTnLst>
                                </p:cTn>
                              </p:par>
                              <p:par>
                                <p:cTn id="54" presetID="21" presetClass="entr" presetSubtype="1"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heel(1)">
                                      <p:cBhvr>
                                        <p:cTn id="56" dur="1000"/>
                                        <p:tgtEl>
                                          <p:spTgt spid="24"/>
                                        </p:tgtEl>
                                      </p:cBhvr>
                                    </p:animEffect>
                                  </p:childTnLst>
                                </p:cTn>
                              </p:par>
                            </p:childTnLst>
                          </p:cTn>
                        </p:par>
                        <p:par>
                          <p:cTn id="57" fill="hold">
                            <p:stCondLst>
                              <p:cond delay="1000"/>
                            </p:stCondLst>
                            <p:childTnLst>
                              <p:par>
                                <p:cTn id="58" presetID="21" presetClass="entr" presetSubtype="1"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heel(1)">
                                      <p:cBhvr>
                                        <p:cTn id="60" dur="1500"/>
                                        <p:tgtEl>
                                          <p:spTgt spid="31"/>
                                        </p:tgtEl>
                                      </p:cBhvr>
                                    </p:animEffect>
                                  </p:childTnLst>
                                </p:cTn>
                              </p:par>
                            </p:childTnLst>
                          </p:cTn>
                        </p:par>
                        <p:par>
                          <p:cTn id="61" fill="hold">
                            <p:stCondLst>
                              <p:cond delay="2500"/>
                            </p:stCondLst>
                            <p:childTnLst>
                              <p:par>
                                <p:cTn id="62" presetID="1" presetClass="entr" presetSubtype="0" fill="hold" nodeType="afterEffect">
                                  <p:stCondLst>
                                    <p:cond delay="0"/>
                                  </p:stCondLst>
                                  <p:childTnLst>
                                    <p:set>
                                      <p:cBhvr>
                                        <p:cTn id="63" dur="1" fill="hold">
                                          <p:stCondLst>
                                            <p:cond delay="0"/>
                                          </p:stCondLst>
                                        </p:cTn>
                                        <p:tgtEl>
                                          <p:spTgt spid="30"/>
                                        </p:tgtEl>
                                        <p:attrNameLst>
                                          <p:attrName>style.visibility</p:attrName>
                                        </p:attrNameLst>
                                      </p:cBhvr>
                                      <p:to>
                                        <p:strVal val="visible"/>
                                      </p:to>
                                    </p:set>
                                  </p:childTnLst>
                                </p:cTn>
                              </p:par>
                              <p:par>
                                <p:cTn id="64" presetID="6" presetClass="emph" presetSubtype="0" fill="remove" grpId="1" nodeType="withEffect">
                                  <p:stCondLst>
                                    <p:cond delay="0"/>
                                  </p:stCondLst>
                                  <p:childTnLst>
                                    <p:animScale>
                                      <p:cBhvr>
                                        <p:cTn id="65" dur="2000" fill="hold"/>
                                        <p:tgtEl>
                                          <p:spTgt spid="31"/>
                                        </p:tgtEl>
                                      </p:cBhvr>
                                      <p:by x="150000" y="150000"/>
                                    </p:animScale>
                                  </p:childTnLst>
                                </p:cTn>
                              </p:par>
                              <p:par>
                                <p:cTn id="66" presetID="6" presetClass="emph" presetSubtype="0" fill="remove" nodeType="withEffect">
                                  <p:stCondLst>
                                    <p:cond delay="0"/>
                                  </p:stCondLst>
                                  <p:childTnLst>
                                    <p:animScale>
                                      <p:cBhvr>
                                        <p:cTn id="67" dur="2000" fill="hold"/>
                                        <p:tgtEl>
                                          <p:spTgt spid="30"/>
                                        </p:tgtEl>
                                      </p:cBhvr>
                                      <p:by x="150000" y="150000"/>
                                    </p:animScale>
                                  </p:childTnLst>
                                </p:cTn>
                              </p:par>
                            </p:childTnLst>
                          </p:cTn>
                        </p:par>
                        <p:par>
                          <p:cTn id="68" fill="hold">
                            <p:stCondLst>
                              <p:cond delay="4500"/>
                            </p:stCondLst>
                            <p:childTnLst>
                              <p:par>
                                <p:cTn id="69" presetID="10" presetClass="exit" presetSubtype="0" fill="hold" grpId="2" nodeType="afterEffect">
                                  <p:stCondLst>
                                    <p:cond delay="0"/>
                                  </p:stCondLst>
                                  <p:childTnLst>
                                    <p:animEffect transition="out" filter="fade">
                                      <p:cBhvr>
                                        <p:cTn id="70" dur="500"/>
                                        <p:tgtEl>
                                          <p:spTgt spid="31"/>
                                        </p:tgtEl>
                                      </p:cBhvr>
                                    </p:animEffect>
                                    <p:set>
                                      <p:cBhvr>
                                        <p:cTn id="71" dur="1" fill="hold">
                                          <p:stCondLst>
                                            <p:cond delay="499"/>
                                          </p:stCondLst>
                                        </p:cTn>
                                        <p:tgtEl>
                                          <p:spTgt spid="31"/>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22"/>
                                        </p:tgtEl>
                                      </p:cBhvr>
                                    </p:animEffect>
                                    <p:set>
                                      <p:cBhvr>
                                        <p:cTn id="76" dur="1" fill="hold">
                                          <p:stCondLst>
                                            <p:cond delay="499"/>
                                          </p:stCondLst>
                                        </p:cTn>
                                        <p:tgtEl>
                                          <p:spTgt spid="22"/>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23"/>
                                        </p:tgtEl>
                                      </p:cBhvr>
                                    </p:animEffect>
                                    <p:set>
                                      <p:cBhvr>
                                        <p:cTn id="79" dur="1" fill="hold">
                                          <p:stCondLst>
                                            <p:cond delay="499"/>
                                          </p:stCondLst>
                                        </p:cTn>
                                        <p:tgtEl>
                                          <p:spTgt spid="23"/>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par>
                                <p:cTn id="83" presetID="21" presetClass="entr" presetSubtype="1" fill="hold" nodeType="with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wheel(1)">
                                      <p:cBhvr>
                                        <p:cTn id="85" dur="500"/>
                                        <p:tgtEl>
                                          <p:spTgt spid="26"/>
                                        </p:tgtEl>
                                      </p:cBhvr>
                                    </p:animEffect>
                                  </p:childTnLst>
                                </p:cTn>
                              </p:par>
                              <p:par>
                                <p:cTn id="86" presetID="21" presetClass="entr" presetSubtype="1" fill="hold" nodeType="with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wheel(1)">
                                      <p:cBhvr>
                                        <p:cTn id="8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p:bldP spid="22" grpId="0" animBg="1"/>
      <p:bldP spid="22" grpId="1" animBg="1"/>
      <p:bldP spid="23" grpId="0" animBg="1"/>
      <p:bldP spid="23" grpId="1" animBg="1"/>
      <p:bldP spid="24" grpId="0" animBg="1"/>
      <p:bldP spid="24" grpId="1" animBg="1"/>
      <p:bldP spid="27" grpId="0" animBg="1"/>
      <p:bldP spid="27" grpId="1" animBg="1"/>
      <p:bldP spid="27" grpId="2" animBg="1"/>
      <p:bldP spid="29" grpId="0" animBg="1"/>
      <p:bldP spid="29" grpId="1" animBg="1"/>
      <p:bldP spid="29" grpId="2" animBg="1"/>
      <p:bldP spid="31" grpId="0" animBg="1"/>
      <p:bldP spid="31" grpId="1" animBg="1"/>
      <p:bldP spid="31" grpId="2"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C2CC3A6-8CB0-4E7F-8E8B-AF947E67A2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949" t="61108" r="20461" b="9933"/>
          <a:stretch/>
        </p:blipFill>
        <p:spPr>
          <a:xfrm>
            <a:off x="2046759" y="3069316"/>
            <a:ext cx="1198620" cy="1198620"/>
          </a:xfrm>
          <a:prstGeom prst="ellipse">
            <a:avLst/>
          </a:prstGeom>
          <a:ln w="57150">
            <a:solidFill>
              <a:schemeClr val="bg1"/>
            </a:solidFill>
          </a:ln>
        </p:spPr>
      </p:pic>
      <p:sp>
        <p:nvSpPr>
          <p:cNvPr id="3" name="TextBox 2">
            <a:extLst>
              <a:ext uri="{FF2B5EF4-FFF2-40B4-BE49-F238E27FC236}">
                <a16:creationId xmlns:a16="http://schemas.microsoft.com/office/drawing/2014/main" id="{0575F4A2-DF4E-4494-91EC-788AEC112CD5}"/>
              </a:ext>
            </a:extLst>
          </p:cNvPr>
          <p:cNvSpPr txBox="1"/>
          <p:nvPr/>
        </p:nvSpPr>
        <p:spPr>
          <a:xfrm>
            <a:off x="149814" y="201394"/>
            <a:ext cx="6750308" cy="2893100"/>
          </a:xfrm>
          <a:prstGeom prst="rect">
            <a:avLst/>
          </a:prstGeom>
          <a:noFill/>
        </p:spPr>
        <p:txBody>
          <a:bodyPr wrap="square" rtlCol="0">
            <a:spAutoFit/>
          </a:bodyPr>
          <a:lstStyle/>
          <a:p>
            <a:pPr algn="just"/>
            <a:r>
              <a:rPr lang="en-US" sz="2600" b="1">
                <a:solidFill>
                  <a:srgbClr val="002060"/>
                </a:solidFill>
                <a:latin typeface="Times New Roman" pitchFamily="18" charset="0"/>
                <a:cs typeface="Times New Roman" pitchFamily="18" charset="0"/>
              </a:rPr>
              <a:t>     Ở đầu bản tôi có mấy cây trám đen. Thân cây cao vút, thẳng như một cột nước từ trên trời rơi xuống. Cành cây mập mạp, nằm ngang, vươn tỏa như những gọng ô. Trên cái gọng ô ấy xòa tròn một chiếc ô xanh ngút ngát. Lá trám đen chỉ to bằng bàn tay đứa trẻ lên ba, nhưng dài chừng một gang tay.</a:t>
            </a:r>
            <a:endParaRPr lang="en-US" sz="2600" b="1">
              <a:latin typeface="Times New Roman" pitchFamily="18" charset="0"/>
              <a:cs typeface="Times New Roman" pitchFamily="18" charset="0"/>
            </a:endParaRPr>
          </a:p>
        </p:txBody>
      </p:sp>
      <p:grpSp>
        <p:nvGrpSpPr>
          <p:cNvPr id="13" name="Group 12">
            <a:extLst>
              <a:ext uri="{FF2B5EF4-FFF2-40B4-BE49-F238E27FC236}">
                <a16:creationId xmlns:a16="http://schemas.microsoft.com/office/drawing/2014/main" id="{96A0004D-30CF-4AED-B2C9-E1C413DA8D85}"/>
              </a:ext>
            </a:extLst>
          </p:cNvPr>
          <p:cNvGrpSpPr/>
          <p:nvPr/>
        </p:nvGrpSpPr>
        <p:grpSpPr>
          <a:xfrm>
            <a:off x="7186458" y="-4832100"/>
            <a:ext cx="2743438" cy="4092295"/>
            <a:chOff x="7186458" y="-4832100"/>
            <a:chExt cx="2743438" cy="4092295"/>
          </a:xfrm>
        </p:grpSpPr>
        <p:pic>
          <p:nvPicPr>
            <p:cNvPr id="15" name="Picture 14">
              <a:extLst>
                <a:ext uri="{FF2B5EF4-FFF2-40B4-BE49-F238E27FC236}">
                  <a16:creationId xmlns:a16="http://schemas.microsoft.com/office/drawing/2014/main" id="{FCAA5D53-CD55-482B-89A9-C5CE18FE8545}"/>
                </a:ext>
              </a:extLst>
            </p:cNvPr>
            <p:cNvPicPr>
              <a:picLocks noChangeAspect="1"/>
            </p:cNvPicPr>
            <p:nvPr/>
          </p:nvPicPr>
          <p:blipFill>
            <a:blip r:embed="rId4"/>
            <a:stretch>
              <a:fillRect/>
            </a:stretch>
          </p:blipFill>
          <p:spPr>
            <a:xfrm>
              <a:off x="7186458" y="-4832100"/>
              <a:ext cx="2743438" cy="4092295"/>
            </a:xfrm>
            <a:prstGeom prst="rect">
              <a:avLst/>
            </a:prstGeom>
          </p:spPr>
        </p:pic>
        <p:sp>
          <p:nvSpPr>
            <p:cNvPr id="16" name="椭圆 957">
              <a:extLst>
                <a:ext uri="{FF2B5EF4-FFF2-40B4-BE49-F238E27FC236}">
                  <a16:creationId xmlns:a16="http://schemas.microsoft.com/office/drawing/2014/main" id="{0EFA9576-AFFF-4D08-9DB3-386E5B044866}"/>
                </a:ext>
              </a:extLst>
            </p:cNvPr>
            <p:cNvSpPr/>
            <p:nvPr/>
          </p:nvSpPr>
          <p:spPr>
            <a:xfrm>
              <a:off x="9303255" y="-1325775"/>
              <a:ext cx="465864" cy="465864"/>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b="1" kern="0" dirty="0">
                <a:solidFill>
                  <a:prstClr val="white"/>
                </a:solidFill>
                <a:latin typeface="Times New Roman" pitchFamily="18" charset="0"/>
                <a:ea typeface="宋体"/>
                <a:cs typeface="Times New Roman" pitchFamily="18" charset="0"/>
              </a:endParaRPr>
            </a:p>
          </p:txBody>
        </p:sp>
        <p:sp>
          <p:nvSpPr>
            <p:cNvPr id="17" name="椭圆 959">
              <a:extLst>
                <a:ext uri="{FF2B5EF4-FFF2-40B4-BE49-F238E27FC236}">
                  <a16:creationId xmlns:a16="http://schemas.microsoft.com/office/drawing/2014/main" id="{4AC97AAF-C48C-479E-804C-014F74303536}"/>
                </a:ext>
              </a:extLst>
            </p:cNvPr>
            <p:cNvSpPr/>
            <p:nvPr/>
          </p:nvSpPr>
          <p:spPr>
            <a:xfrm>
              <a:off x="7323652" y="-1364943"/>
              <a:ext cx="576064" cy="576064"/>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b="1" kern="0">
                <a:solidFill>
                  <a:prstClr val="white"/>
                </a:solidFill>
                <a:latin typeface="Times New Roman" pitchFamily="18" charset="0"/>
                <a:ea typeface="宋体"/>
                <a:cs typeface="Times New Roman" pitchFamily="18" charset="0"/>
              </a:endParaRPr>
            </a:p>
          </p:txBody>
        </p:sp>
        <p:sp>
          <p:nvSpPr>
            <p:cNvPr id="18" name="椭圆 963">
              <a:extLst>
                <a:ext uri="{FF2B5EF4-FFF2-40B4-BE49-F238E27FC236}">
                  <a16:creationId xmlns:a16="http://schemas.microsoft.com/office/drawing/2014/main" id="{44E25604-D6CC-4A34-A6C6-0C4F85BF1D13}"/>
                </a:ext>
              </a:extLst>
            </p:cNvPr>
            <p:cNvSpPr/>
            <p:nvPr/>
          </p:nvSpPr>
          <p:spPr>
            <a:xfrm>
              <a:off x="8499989" y="-1346217"/>
              <a:ext cx="464036" cy="464036"/>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b="1" kern="0">
                <a:solidFill>
                  <a:prstClr val="white"/>
                </a:solidFill>
                <a:latin typeface="Times New Roman" pitchFamily="18" charset="0"/>
                <a:ea typeface="宋体"/>
                <a:cs typeface="Times New Roman" pitchFamily="18" charset="0"/>
              </a:endParaRPr>
            </a:p>
          </p:txBody>
        </p:sp>
      </p:grpSp>
      <p:sp>
        <p:nvSpPr>
          <p:cNvPr id="41" name="Rectangle 40">
            <a:extLst>
              <a:ext uri="{FF2B5EF4-FFF2-40B4-BE49-F238E27FC236}">
                <a16:creationId xmlns:a16="http://schemas.microsoft.com/office/drawing/2014/main" id="{29A9B4EC-0D6E-4062-BA83-19B9BB803AFD}"/>
              </a:ext>
            </a:extLst>
          </p:cNvPr>
          <p:cNvSpPr/>
          <p:nvPr/>
        </p:nvSpPr>
        <p:spPr>
          <a:xfrm>
            <a:off x="29547" y="114900"/>
            <a:ext cx="875981"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b="1">
                <a:solidFill>
                  <a:srgbClr val="EA6F00"/>
                </a:solidFill>
                <a:latin typeface="Times New Roman" pitchFamily="18" charset="0"/>
                <a:cs typeface="Times New Roman" pitchFamily="18" charset="0"/>
              </a:rPr>
              <a:t>(1)</a:t>
            </a:r>
          </a:p>
        </p:txBody>
      </p:sp>
      <p:sp>
        <p:nvSpPr>
          <p:cNvPr id="20" name="TextBox 19">
            <a:extLst>
              <a:ext uri="{FF2B5EF4-FFF2-40B4-BE49-F238E27FC236}">
                <a16:creationId xmlns:a16="http://schemas.microsoft.com/office/drawing/2014/main" id="{9DCB5337-A44A-4A9D-99A7-D5BCD418FDA4}"/>
              </a:ext>
            </a:extLst>
          </p:cNvPr>
          <p:cNvSpPr txBox="1"/>
          <p:nvPr/>
        </p:nvSpPr>
        <p:spPr>
          <a:xfrm>
            <a:off x="4124018" y="4091288"/>
            <a:ext cx="2551765" cy="169277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defTabSz="1219170"/>
            <a:r>
              <a:rPr lang="en-US" sz="2600" b="1">
                <a:solidFill>
                  <a:srgbClr val="C00000"/>
                </a:solidFill>
                <a:latin typeface="Times New Roman" pitchFamily="18" charset="0"/>
                <a:ea typeface="#9Slide03 Roboto Bold" panose="02000000000000000000" pitchFamily="2" charset="0"/>
                <a:cs typeface="Times New Roman" pitchFamily="18" charset="0"/>
              </a:rPr>
              <a:t>Giới thiệu và tả từng bộ phận thân, cành và lá cây trám đen. </a:t>
            </a:r>
            <a:endParaRPr lang="en-US" sz="2600" b="1" dirty="0">
              <a:solidFill>
                <a:srgbClr val="C00000"/>
              </a:solidFill>
              <a:latin typeface="Times New Roman" pitchFamily="18" charset="0"/>
              <a:ea typeface="#9Slide03 Roboto Bold" panose="02000000000000000000" pitchFamily="2" charset="0"/>
              <a:cs typeface="Times New Roman" pitchFamily="18" charset="0"/>
            </a:endParaRPr>
          </a:p>
        </p:txBody>
      </p:sp>
      <p:sp>
        <p:nvSpPr>
          <p:cNvPr id="21" name="Right Arrow 92">
            <a:extLst>
              <a:ext uri="{FF2B5EF4-FFF2-40B4-BE49-F238E27FC236}">
                <a16:creationId xmlns:a16="http://schemas.microsoft.com/office/drawing/2014/main" id="{33919104-52A5-4DAC-882A-7521D91FC76F}"/>
              </a:ext>
            </a:extLst>
          </p:cNvPr>
          <p:cNvSpPr/>
          <p:nvPr/>
        </p:nvSpPr>
        <p:spPr>
          <a:xfrm>
            <a:off x="3691776" y="4789383"/>
            <a:ext cx="367176" cy="296582"/>
          </a:xfrm>
          <a:prstGeom prst="rightArrow">
            <a:avLst/>
          </a:prstGeom>
          <a:solidFill>
            <a:srgbClr val="257A14"/>
          </a:solidFill>
          <a:ln>
            <a:solidFill>
              <a:srgbClr val="257A14"/>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219170"/>
            <a:endParaRPr lang="en-US" sz="2400" b="1" dirty="0">
              <a:solidFill>
                <a:prstClr val="white"/>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2E06568D-AF0B-42A2-B1D9-F863C19235E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060899" y="81112"/>
            <a:ext cx="5024974" cy="6695777"/>
          </a:xfrm>
          <a:prstGeom prst="rect">
            <a:avLst/>
          </a:prstGeom>
          <a:ln w="28575">
            <a:solidFill>
              <a:srgbClr val="7D4E24"/>
            </a:solidFill>
          </a:ln>
        </p:spPr>
      </p:pic>
      <p:pic>
        <p:nvPicPr>
          <p:cNvPr id="28" name="Picture 27">
            <a:extLst>
              <a:ext uri="{FF2B5EF4-FFF2-40B4-BE49-F238E27FC236}">
                <a16:creationId xmlns:a16="http://schemas.microsoft.com/office/drawing/2014/main" id="{13F9FF34-439A-47CE-8FC1-57D545C7F66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729" t="12909" r="34136" b="58646"/>
          <a:stretch/>
        </p:blipFill>
        <p:spPr>
          <a:xfrm>
            <a:off x="2046759" y="4325986"/>
            <a:ext cx="1198620" cy="1223377"/>
          </a:xfrm>
          <a:prstGeom prst="ellipse">
            <a:avLst/>
          </a:prstGeom>
          <a:ln w="57150">
            <a:solidFill>
              <a:schemeClr val="bg1"/>
            </a:solidFill>
          </a:ln>
        </p:spPr>
      </p:pic>
      <p:pic>
        <p:nvPicPr>
          <p:cNvPr id="30" name="Picture 29">
            <a:extLst>
              <a:ext uri="{FF2B5EF4-FFF2-40B4-BE49-F238E27FC236}">
                <a16:creationId xmlns:a16="http://schemas.microsoft.com/office/drawing/2014/main" id="{8D3B5A00-D69C-47BC-8460-3922E87474A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6643" r="16643"/>
          <a:stretch/>
        </p:blipFill>
        <p:spPr>
          <a:xfrm>
            <a:off x="2046759" y="5607413"/>
            <a:ext cx="1198620" cy="1198620"/>
          </a:xfrm>
          <a:prstGeom prst="ellipse">
            <a:avLst/>
          </a:prstGeom>
          <a:ln w="57150">
            <a:solidFill>
              <a:schemeClr val="bg1"/>
            </a:solidFill>
          </a:ln>
        </p:spPr>
      </p:pic>
      <p:sp>
        <p:nvSpPr>
          <p:cNvPr id="25" name="Rectangle: Rounded Corners 24">
            <a:extLst>
              <a:ext uri="{FF2B5EF4-FFF2-40B4-BE49-F238E27FC236}">
                <a16:creationId xmlns:a16="http://schemas.microsoft.com/office/drawing/2014/main" id="{9E58B976-FCF9-47CC-AC67-5CEC91F61113}"/>
              </a:ext>
            </a:extLst>
          </p:cNvPr>
          <p:cNvSpPr/>
          <p:nvPr/>
        </p:nvSpPr>
        <p:spPr>
          <a:xfrm>
            <a:off x="106127" y="4704377"/>
            <a:ext cx="1478254" cy="466595"/>
          </a:xfrm>
          <a:prstGeom prst="roundRect">
            <a:avLst/>
          </a:prstGeom>
          <a:noFill/>
          <a:ln w="19050">
            <a:solidFill>
              <a:srgbClr val="EA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b="1">
                <a:solidFill>
                  <a:srgbClr val="DA6800"/>
                </a:solidFill>
                <a:latin typeface="Times New Roman" pitchFamily="18" charset="0"/>
                <a:cs typeface="Times New Roman" pitchFamily="18" charset="0"/>
              </a:rPr>
              <a:t>Đoạn 1</a:t>
            </a:r>
          </a:p>
        </p:txBody>
      </p:sp>
      <p:cxnSp>
        <p:nvCxnSpPr>
          <p:cNvPr id="34" name="Straight Arrow Connector 33">
            <a:extLst>
              <a:ext uri="{FF2B5EF4-FFF2-40B4-BE49-F238E27FC236}">
                <a16:creationId xmlns:a16="http://schemas.microsoft.com/office/drawing/2014/main" id="{13523DE9-8451-4BC8-9FD6-623184414688}"/>
              </a:ext>
            </a:extLst>
          </p:cNvPr>
          <p:cNvCxnSpPr>
            <a:cxnSpLocks/>
            <a:stCxn id="25" idx="3"/>
            <a:endCxn id="28" idx="2"/>
          </p:cNvCxnSpPr>
          <p:nvPr/>
        </p:nvCxnSpPr>
        <p:spPr>
          <a:xfrm>
            <a:off x="1584381" y="4937675"/>
            <a:ext cx="462378" cy="0"/>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AB22F9B-78C1-425A-AEE8-36884B55A96B}"/>
              </a:ext>
            </a:extLst>
          </p:cNvPr>
          <p:cNvCxnSpPr>
            <a:cxnSpLocks/>
            <a:stCxn id="25" idx="3"/>
            <a:endCxn id="30" idx="2"/>
          </p:cNvCxnSpPr>
          <p:nvPr/>
        </p:nvCxnSpPr>
        <p:spPr>
          <a:xfrm>
            <a:off x="1584381" y="4937675"/>
            <a:ext cx="462378" cy="1269048"/>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AC4D914-7323-4773-A6EE-8A3C7FE78574}"/>
              </a:ext>
            </a:extLst>
          </p:cNvPr>
          <p:cNvCxnSpPr>
            <a:cxnSpLocks/>
            <a:stCxn id="25" idx="3"/>
            <a:endCxn id="26" idx="2"/>
          </p:cNvCxnSpPr>
          <p:nvPr/>
        </p:nvCxnSpPr>
        <p:spPr>
          <a:xfrm flipV="1">
            <a:off x="1584381" y="3668626"/>
            <a:ext cx="462378" cy="1269049"/>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8DA025BA-4274-4F0C-B8B6-ABEB2AF13CC4}"/>
              </a:ext>
            </a:extLst>
          </p:cNvPr>
          <p:cNvPicPr>
            <a:picLocks noChangeAspect="1"/>
          </p:cNvPicPr>
          <p:nvPr/>
        </p:nvPicPr>
        <p:blipFill rotWithShape="1">
          <a:blip r:embed="rId8">
            <a:extLst>
              <a:ext uri="{28A0092B-C50C-407E-A947-70E740481C1C}">
                <a14:useLocalDpi xmlns:a14="http://schemas.microsoft.com/office/drawing/2010/main" val="0"/>
              </a:ext>
            </a:extLst>
          </a:blip>
          <a:srcRect l="40521" t="53271" r="23235" b="18967"/>
          <a:stretch/>
        </p:blipFill>
        <p:spPr>
          <a:xfrm>
            <a:off x="2657404" y="-2050134"/>
            <a:ext cx="1911243" cy="1950720"/>
          </a:xfrm>
          <a:prstGeom prst="ellipse">
            <a:avLst/>
          </a:prstGeom>
          <a:ln w="57150">
            <a:solidFill>
              <a:schemeClr val="bg1"/>
            </a:solidFill>
          </a:ln>
        </p:spPr>
      </p:pic>
      <p:sp>
        <p:nvSpPr>
          <p:cNvPr id="39" name="Oval 38">
            <a:extLst>
              <a:ext uri="{FF2B5EF4-FFF2-40B4-BE49-F238E27FC236}">
                <a16:creationId xmlns:a16="http://schemas.microsoft.com/office/drawing/2014/main" id="{D477674E-ACAA-4A60-8328-E14DCCE6E9FF}"/>
              </a:ext>
            </a:extLst>
          </p:cNvPr>
          <p:cNvSpPr/>
          <p:nvPr/>
        </p:nvSpPr>
        <p:spPr>
          <a:xfrm>
            <a:off x="6000634" y="199010"/>
            <a:ext cx="932875" cy="470338"/>
          </a:xfrm>
          <a:prstGeom prst="ellipse">
            <a:avLst/>
          </a:prstGeom>
          <a:noFill/>
          <a:ln w="28575">
            <a:solidFill>
              <a:srgbClr val="257A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b="1">
              <a:solidFill>
                <a:prstClr val="white"/>
              </a:solidFill>
              <a:latin typeface="Times New Roman" pitchFamily="18" charset="0"/>
              <a:cs typeface="Times New Roman" pitchFamily="18" charset="0"/>
            </a:endParaRPr>
          </a:p>
        </p:txBody>
      </p:sp>
      <p:sp>
        <p:nvSpPr>
          <p:cNvPr id="40" name="Oval 39">
            <a:extLst>
              <a:ext uri="{FF2B5EF4-FFF2-40B4-BE49-F238E27FC236}">
                <a16:creationId xmlns:a16="http://schemas.microsoft.com/office/drawing/2014/main" id="{F2886BD4-9D31-430B-9055-7D3C3A150B55}"/>
              </a:ext>
            </a:extLst>
          </p:cNvPr>
          <p:cNvSpPr/>
          <p:nvPr/>
        </p:nvSpPr>
        <p:spPr>
          <a:xfrm>
            <a:off x="2586863" y="1037564"/>
            <a:ext cx="1026163" cy="427580"/>
          </a:xfrm>
          <a:prstGeom prst="ellipse">
            <a:avLst/>
          </a:prstGeom>
          <a:noFill/>
          <a:ln w="28575">
            <a:solidFill>
              <a:srgbClr val="257A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b="1">
              <a:solidFill>
                <a:prstClr val="white"/>
              </a:solidFill>
              <a:latin typeface="Times New Roman" pitchFamily="18" charset="0"/>
              <a:cs typeface="Times New Roman" pitchFamily="18" charset="0"/>
            </a:endParaRPr>
          </a:p>
        </p:txBody>
      </p:sp>
      <p:sp>
        <p:nvSpPr>
          <p:cNvPr id="42" name="Oval 41">
            <a:extLst>
              <a:ext uri="{FF2B5EF4-FFF2-40B4-BE49-F238E27FC236}">
                <a16:creationId xmlns:a16="http://schemas.microsoft.com/office/drawing/2014/main" id="{F2845264-F6F2-44CD-9F4E-84229EC61C61}"/>
              </a:ext>
            </a:extLst>
          </p:cNvPr>
          <p:cNvSpPr/>
          <p:nvPr/>
        </p:nvSpPr>
        <p:spPr>
          <a:xfrm>
            <a:off x="905388" y="2232620"/>
            <a:ext cx="579242" cy="427580"/>
          </a:xfrm>
          <a:prstGeom prst="ellipse">
            <a:avLst/>
          </a:prstGeom>
          <a:noFill/>
          <a:ln w="28575">
            <a:solidFill>
              <a:srgbClr val="257A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b="1">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4107997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500"/>
                                        <p:tgtEl>
                                          <p:spTgt spid="37"/>
                                        </p:tgtEl>
                                      </p:cBhvr>
                                    </p:animEffect>
                                  </p:childTnLst>
                                </p:cTn>
                              </p:par>
                              <p:par>
                                <p:cTn id="11" presetID="22" presetClass="entr" presetSubtype="8"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left)">
                                      <p:cBhvr>
                                        <p:cTn id="13" dur="500"/>
                                        <p:tgtEl>
                                          <p:spTgt spid="34"/>
                                        </p:tgtEl>
                                      </p:cBhvr>
                                    </p:animEffect>
                                  </p:childTnLst>
                                </p:cTn>
                              </p:par>
                              <p:par>
                                <p:cTn id="14" presetID="22" presetClass="entr" presetSubtype="8"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500"/>
                                        <p:tgtEl>
                                          <p:spTgt spid="35"/>
                                        </p:tgtEl>
                                      </p:cBhvr>
                                    </p:animEffect>
                                  </p:childTnLst>
                                </p:cTn>
                              </p:par>
                              <p:par>
                                <p:cTn id="17" presetID="10" presetClass="exit" presetSubtype="0" fill="hold" grpId="1" nodeType="withEffect">
                                  <p:stCondLst>
                                    <p:cond delay="0"/>
                                  </p:stCondLst>
                                  <p:childTnLst>
                                    <p:animEffect transition="out" filter="fade">
                                      <p:cBhvr>
                                        <p:cTn id="18" dur="250"/>
                                        <p:tgtEl>
                                          <p:spTgt spid="39"/>
                                        </p:tgtEl>
                                      </p:cBhvr>
                                    </p:animEffect>
                                    <p:set>
                                      <p:cBhvr>
                                        <p:cTn id="19" dur="1" fill="hold">
                                          <p:stCondLst>
                                            <p:cond delay="249"/>
                                          </p:stCondLst>
                                        </p:cTn>
                                        <p:tgtEl>
                                          <p:spTgt spid="39"/>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250"/>
                                        <p:tgtEl>
                                          <p:spTgt spid="40"/>
                                        </p:tgtEl>
                                      </p:cBhvr>
                                    </p:animEffect>
                                    <p:set>
                                      <p:cBhvr>
                                        <p:cTn id="22" dur="1" fill="hold">
                                          <p:stCondLst>
                                            <p:cond delay="249"/>
                                          </p:stCondLst>
                                        </p:cTn>
                                        <p:tgtEl>
                                          <p:spTgt spid="40"/>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250"/>
                                        <p:tgtEl>
                                          <p:spTgt spid="42"/>
                                        </p:tgtEl>
                                      </p:cBhvr>
                                    </p:animEffect>
                                    <p:set>
                                      <p:cBhvr>
                                        <p:cTn id="25" dur="1" fill="hold">
                                          <p:stCondLst>
                                            <p:cond delay="249"/>
                                          </p:stCondLst>
                                        </p:cTn>
                                        <p:tgtEl>
                                          <p:spTgt spid="4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par>
                          <p:cTn id="31" fill="hold">
                            <p:stCondLst>
                              <p:cond delay="500"/>
                            </p:stCondLst>
                            <p:childTnLst>
                              <p:par>
                                <p:cTn id="32" presetID="22" presetClass="entr" presetSubtype="1"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up)">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5" grpId="0" animBg="1"/>
      <p:bldP spid="39" grpId="1" animBg="1"/>
      <p:bldP spid="40" grpId="1" animBg="1"/>
      <p:bldP spid="42"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C2CC3A6-8CB0-4E7F-8E8B-AF947E67A2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949" t="61108" r="20461" b="9933"/>
          <a:stretch/>
        </p:blipFill>
        <p:spPr>
          <a:xfrm>
            <a:off x="-1341860" y="85538"/>
            <a:ext cx="1198620" cy="1198620"/>
          </a:xfrm>
          <a:prstGeom prst="ellipse">
            <a:avLst/>
          </a:prstGeom>
          <a:ln w="57150">
            <a:solidFill>
              <a:schemeClr val="bg1"/>
            </a:solidFill>
          </a:ln>
        </p:spPr>
      </p:pic>
      <p:grpSp>
        <p:nvGrpSpPr>
          <p:cNvPr id="13" name="Group 12">
            <a:extLst>
              <a:ext uri="{FF2B5EF4-FFF2-40B4-BE49-F238E27FC236}">
                <a16:creationId xmlns:a16="http://schemas.microsoft.com/office/drawing/2014/main" id="{96A0004D-30CF-4AED-B2C9-E1C413DA8D85}"/>
              </a:ext>
            </a:extLst>
          </p:cNvPr>
          <p:cNvGrpSpPr/>
          <p:nvPr/>
        </p:nvGrpSpPr>
        <p:grpSpPr>
          <a:xfrm>
            <a:off x="7186458" y="-4832100"/>
            <a:ext cx="2743438" cy="4092295"/>
            <a:chOff x="7186458" y="-4832100"/>
            <a:chExt cx="2743438" cy="4092295"/>
          </a:xfrm>
        </p:grpSpPr>
        <p:pic>
          <p:nvPicPr>
            <p:cNvPr id="15" name="Picture 14">
              <a:extLst>
                <a:ext uri="{FF2B5EF4-FFF2-40B4-BE49-F238E27FC236}">
                  <a16:creationId xmlns:a16="http://schemas.microsoft.com/office/drawing/2014/main" id="{FCAA5D53-CD55-482B-89A9-C5CE18FE8545}"/>
                </a:ext>
              </a:extLst>
            </p:cNvPr>
            <p:cNvPicPr>
              <a:picLocks noChangeAspect="1"/>
            </p:cNvPicPr>
            <p:nvPr/>
          </p:nvPicPr>
          <p:blipFill>
            <a:blip r:embed="rId4"/>
            <a:stretch>
              <a:fillRect/>
            </a:stretch>
          </p:blipFill>
          <p:spPr>
            <a:xfrm>
              <a:off x="7186458" y="-4832100"/>
              <a:ext cx="2743438" cy="4092295"/>
            </a:xfrm>
            <a:prstGeom prst="rect">
              <a:avLst/>
            </a:prstGeom>
          </p:spPr>
        </p:pic>
        <p:sp>
          <p:nvSpPr>
            <p:cNvPr id="16" name="椭圆 957">
              <a:extLst>
                <a:ext uri="{FF2B5EF4-FFF2-40B4-BE49-F238E27FC236}">
                  <a16:creationId xmlns:a16="http://schemas.microsoft.com/office/drawing/2014/main" id="{0EFA9576-AFFF-4D08-9DB3-386E5B044866}"/>
                </a:ext>
              </a:extLst>
            </p:cNvPr>
            <p:cNvSpPr/>
            <p:nvPr/>
          </p:nvSpPr>
          <p:spPr>
            <a:xfrm>
              <a:off x="9303255" y="-1325775"/>
              <a:ext cx="465864" cy="465864"/>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b="1" kern="0" dirty="0">
                <a:solidFill>
                  <a:prstClr val="white"/>
                </a:solidFill>
                <a:latin typeface="Times New Roman" pitchFamily="18" charset="0"/>
                <a:ea typeface="宋体"/>
                <a:cs typeface="Times New Roman" pitchFamily="18" charset="0"/>
              </a:endParaRPr>
            </a:p>
          </p:txBody>
        </p:sp>
        <p:sp>
          <p:nvSpPr>
            <p:cNvPr id="17" name="椭圆 959">
              <a:extLst>
                <a:ext uri="{FF2B5EF4-FFF2-40B4-BE49-F238E27FC236}">
                  <a16:creationId xmlns:a16="http://schemas.microsoft.com/office/drawing/2014/main" id="{4AC97AAF-C48C-479E-804C-014F74303536}"/>
                </a:ext>
              </a:extLst>
            </p:cNvPr>
            <p:cNvSpPr/>
            <p:nvPr/>
          </p:nvSpPr>
          <p:spPr>
            <a:xfrm>
              <a:off x="7323652" y="-1364943"/>
              <a:ext cx="576064" cy="576064"/>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b="1" kern="0">
                <a:solidFill>
                  <a:prstClr val="white"/>
                </a:solidFill>
                <a:latin typeface="Times New Roman" pitchFamily="18" charset="0"/>
                <a:ea typeface="宋体"/>
                <a:cs typeface="Times New Roman" pitchFamily="18" charset="0"/>
              </a:endParaRPr>
            </a:p>
          </p:txBody>
        </p:sp>
        <p:sp>
          <p:nvSpPr>
            <p:cNvPr id="18" name="椭圆 963">
              <a:extLst>
                <a:ext uri="{FF2B5EF4-FFF2-40B4-BE49-F238E27FC236}">
                  <a16:creationId xmlns:a16="http://schemas.microsoft.com/office/drawing/2014/main" id="{44E25604-D6CC-4A34-A6C6-0C4F85BF1D13}"/>
                </a:ext>
              </a:extLst>
            </p:cNvPr>
            <p:cNvSpPr/>
            <p:nvPr/>
          </p:nvSpPr>
          <p:spPr>
            <a:xfrm>
              <a:off x="8499989" y="-1346217"/>
              <a:ext cx="464036" cy="464036"/>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b="1" kern="0">
                <a:solidFill>
                  <a:prstClr val="white"/>
                </a:solidFill>
                <a:latin typeface="Times New Roman" pitchFamily="18" charset="0"/>
                <a:ea typeface="宋体"/>
                <a:cs typeface="Times New Roman" pitchFamily="18" charset="0"/>
              </a:endParaRPr>
            </a:p>
          </p:txBody>
        </p:sp>
      </p:grpSp>
      <p:pic>
        <p:nvPicPr>
          <p:cNvPr id="28" name="Picture 27">
            <a:extLst>
              <a:ext uri="{FF2B5EF4-FFF2-40B4-BE49-F238E27FC236}">
                <a16:creationId xmlns:a16="http://schemas.microsoft.com/office/drawing/2014/main" id="{13F9FF34-439A-47CE-8FC1-57D545C7F66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729" t="12909" r="34136" b="58646"/>
          <a:stretch/>
        </p:blipFill>
        <p:spPr>
          <a:xfrm>
            <a:off x="-1341860" y="1342208"/>
            <a:ext cx="1198620" cy="1223377"/>
          </a:xfrm>
          <a:prstGeom prst="ellipse">
            <a:avLst/>
          </a:prstGeom>
          <a:ln w="57150">
            <a:solidFill>
              <a:schemeClr val="bg1"/>
            </a:solidFill>
          </a:ln>
        </p:spPr>
      </p:pic>
      <p:pic>
        <p:nvPicPr>
          <p:cNvPr id="30" name="Picture 29">
            <a:extLst>
              <a:ext uri="{FF2B5EF4-FFF2-40B4-BE49-F238E27FC236}">
                <a16:creationId xmlns:a16="http://schemas.microsoft.com/office/drawing/2014/main" id="{8D3B5A00-D69C-47BC-8460-3922E87474A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643" r="16643"/>
          <a:stretch/>
        </p:blipFill>
        <p:spPr>
          <a:xfrm>
            <a:off x="-1341860" y="2623635"/>
            <a:ext cx="1198620" cy="1198620"/>
          </a:xfrm>
          <a:prstGeom prst="ellipse">
            <a:avLst/>
          </a:prstGeom>
          <a:ln w="57150">
            <a:solidFill>
              <a:schemeClr val="bg1"/>
            </a:solidFill>
          </a:ln>
        </p:spPr>
      </p:pic>
      <p:sp>
        <p:nvSpPr>
          <p:cNvPr id="25" name="Rectangle: Rounded Corners 24">
            <a:extLst>
              <a:ext uri="{FF2B5EF4-FFF2-40B4-BE49-F238E27FC236}">
                <a16:creationId xmlns:a16="http://schemas.microsoft.com/office/drawing/2014/main" id="{9E58B976-FCF9-47CC-AC67-5CEC91F61113}"/>
              </a:ext>
            </a:extLst>
          </p:cNvPr>
          <p:cNvSpPr/>
          <p:nvPr/>
        </p:nvSpPr>
        <p:spPr>
          <a:xfrm>
            <a:off x="-3282492" y="1720599"/>
            <a:ext cx="1478254" cy="466595"/>
          </a:xfrm>
          <a:prstGeom prst="roundRect">
            <a:avLst/>
          </a:prstGeom>
          <a:noFill/>
          <a:ln w="19050">
            <a:solidFill>
              <a:srgbClr val="EA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b="1">
                <a:solidFill>
                  <a:srgbClr val="DA6800"/>
                </a:solidFill>
                <a:latin typeface="Times New Roman" pitchFamily="18" charset="0"/>
                <a:cs typeface="Times New Roman" pitchFamily="18" charset="0"/>
              </a:rPr>
              <a:t>Đoạn 1</a:t>
            </a:r>
          </a:p>
        </p:txBody>
      </p:sp>
      <p:cxnSp>
        <p:nvCxnSpPr>
          <p:cNvPr id="34" name="Straight Arrow Connector 33">
            <a:extLst>
              <a:ext uri="{FF2B5EF4-FFF2-40B4-BE49-F238E27FC236}">
                <a16:creationId xmlns:a16="http://schemas.microsoft.com/office/drawing/2014/main" id="{13523DE9-8451-4BC8-9FD6-623184414688}"/>
              </a:ext>
            </a:extLst>
          </p:cNvPr>
          <p:cNvCxnSpPr>
            <a:cxnSpLocks/>
            <a:stCxn id="25" idx="3"/>
            <a:endCxn id="28" idx="2"/>
          </p:cNvCxnSpPr>
          <p:nvPr/>
        </p:nvCxnSpPr>
        <p:spPr>
          <a:xfrm>
            <a:off x="-1804238" y="1953897"/>
            <a:ext cx="462378" cy="0"/>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AB22F9B-78C1-425A-AEE8-36884B55A96B}"/>
              </a:ext>
            </a:extLst>
          </p:cNvPr>
          <p:cNvCxnSpPr>
            <a:cxnSpLocks/>
            <a:stCxn id="25" idx="3"/>
            <a:endCxn id="30" idx="2"/>
          </p:cNvCxnSpPr>
          <p:nvPr/>
        </p:nvCxnSpPr>
        <p:spPr>
          <a:xfrm>
            <a:off x="-1804238" y="1953897"/>
            <a:ext cx="462378" cy="1269048"/>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AC4D914-7323-4773-A6EE-8A3C7FE78574}"/>
              </a:ext>
            </a:extLst>
          </p:cNvPr>
          <p:cNvCxnSpPr>
            <a:cxnSpLocks/>
            <a:stCxn id="25" idx="3"/>
            <a:endCxn id="26" idx="2"/>
          </p:cNvCxnSpPr>
          <p:nvPr/>
        </p:nvCxnSpPr>
        <p:spPr>
          <a:xfrm flipV="1">
            <a:off x="-1804238" y="684848"/>
            <a:ext cx="462378" cy="1269049"/>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C65D316-4729-4D13-AE0B-87D76198390F}"/>
              </a:ext>
            </a:extLst>
          </p:cNvPr>
          <p:cNvSpPr txBox="1"/>
          <p:nvPr/>
        </p:nvSpPr>
        <p:spPr>
          <a:xfrm>
            <a:off x="552795" y="366236"/>
            <a:ext cx="6276267" cy="5016758"/>
          </a:xfrm>
          <a:prstGeom prst="rect">
            <a:avLst/>
          </a:prstGeom>
          <a:noFill/>
        </p:spPr>
        <p:txBody>
          <a:bodyPr wrap="square" rtlCol="0">
            <a:spAutoFit/>
          </a:bodyPr>
          <a:lstStyle/>
          <a:p>
            <a:pPr algn="just"/>
            <a:r>
              <a:rPr lang="en-US" sz="3200" b="1">
                <a:solidFill>
                  <a:srgbClr val="002060"/>
                </a:solidFill>
                <a:latin typeface="Times New Roman" pitchFamily="18" charset="0"/>
                <a:cs typeface="Times New Roman" pitchFamily="18" charset="0"/>
              </a:rPr>
              <a:t>     Trám đen có hai loại. Quả trám đen tẻ chỉ bằng nửa quả nhót to, nhưng hai đầu nhọn hơn. Cùi trám đen tẻ mỏng, cứng, có phần hơi khô, xác, không ngon bằng trám đen nếp. Trám đen nếp cũng màu tím như trám đen tẻ, nhưng quả mập, mỡ màng, cùi dày, bấm ngập móng ngón tay cái mà không chạm hạt.</a:t>
            </a:r>
            <a:endParaRPr lang="en-US" sz="3200" b="1">
              <a:latin typeface="Times New Roman" pitchFamily="18" charset="0"/>
              <a:cs typeface="Times New Roman" pitchFamily="18" charset="0"/>
            </a:endParaRPr>
          </a:p>
        </p:txBody>
      </p:sp>
      <p:sp>
        <p:nvSpPr>
          <p:cNvPr id="24" name="Rectangle 23">
            <a:extLst>
              <a:ext uri="{FF2B5EF4-FFF2-40B4-BE49-F238E27FC236}">
                <a16:creationId xmlns:a16="http://schemas.microsoft.com/office/drawing/2014/main" id="{DB743D8E-975C-434C-8E91-8F48B6431A93}"/>
              </a:ext>
            </a:extLst>
          </p:cNvPr>
          <p:cNvSpPr/>
          <p:nvPr/>
        </p:nvSpPr>
        <p:spPr>
          <a:xfrm>
            <a:off x="491613" y="290058"/>
            <a:ext cx="794327"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a:solidFill>
                  <a:srgbClr val="EA6F00"/>
                </a:solidFill>
                <a:latin typeface="Times New Roman" pitchFamily="18" charset="0"/>
                <a:cs typeface="Times New Roman" pitchFamily="18" charset="0"/>
              </a:rPr>
              <a:t>(2)</a:t>
            </a:r>
          </a:p>
        </p:txBody>
      </p:sp>
      <p:sp>
        <p:nvSpPr>
          <p:cNvPr id="31" name="Oval 30">
            <a:extLst>
              <a:ext uri="{FF2B5EF4-FFF2-40B4-BE49-F238E27FC236}">
                <a16:creationId xmlns:a16="http://schemas.microsoft.com/office/drawing/2014/main" id="{24E9FD96-F23C-4FA1-94A8-E2E32F6930C7}"/>
              </a:ext>
            </a:extLst>
          </p:cNvPr>
          <p:cNvSpPr/>
          <p:nvPr/>
        </p:nvSpPr>
        <p:spPr>
          <a:xfrm>
            <a:off x="4987218" y="400293"/>
            <a:ext cx="932875" cy="569109"/>
          </a:xfrm>
          <a:prstGeom prst="ellipse">
            <a:avLst/>
          </a:prstGeom>
          <a:noFill/>
          <a:ln w="28575">
            <a:solidFill>
              <a:srgbClr val="257A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b="1">
              <a:solidFill>
                <a:prstClr val="white"/>
              </a:solidFill>
              <a:latin typeface="Times New Roman" pitchFamily="18" charset="0"/>
              <a:cs typeface="Times New Roman" pitchFamily="18" charset="0"/>
            </a:endParaRPr>
          </a:p>
        </p:txBody>
      </p:sp>
      <p:pic>
        <p:nvPicPr>
          <p:cNvPr id="32" name="Picture 31" descr="A pile of snow&#10;&#10;Description automatically generated">
            <a:extLst>
              <a:ext uri="{FF2B5EF4-FFF2-40B4-BE49-F238E27FC236}">
                <a16:creationId xmlns:a16="http://schemas.microsoft.com/office/drawing/2014/main" id="{20703948-2C3F-4C53-A3DA-73691198AD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36924" y="196476"/>
            <a:ext cx="4464391" cy="2978387"/>
          </a:xfrm>
          <a:custGeom>
            <a:avLst/>
            <a:gdLst>
              <a:gd name="connsiteX0" fmla="*/ 0 w 4464391"/>
              <a:gd name="connsiteY0" fmla="*/ 0 h 2978387"/>
              <a:gd name="connsiteX1" fmla="*/ 361209 w 4464391"/>
              <a:gd name="connsiteY1" fmla="*/ 0 h 2978387"/>
              <a:gd name="connsiteX2" fmla="*/ 722419 w 4464391"/>
              <a:gd name="connsiteY2" fmla="*/ 0 h 2978387"/>
              <a:gd name="connsiteX3" fmla="*/ 1083629 w 4464391"/>
              <a:gd name="connsiteY3" fmla="*/ 0 h 2978387"/>
              <a:gd name="connsiteX4" fmla="*/ 1489482 w 4464391"/>
              <a:gd name="connsiteY4" fmla="*/ 0 h 2978387"/>
              <a:gd name="connsiteX5" fmla="*/ 1761405 w 4464391"/>
              <a:gd name="connsiteY5" fmla="*/ 0 h 2978387"/>
              <a:gd name="connsiteX6" fmla="*/ 2211902 w 4464391"/>
              <a:gd name="connsiteY6" fmla="*/ 0 h 2978387"/>
              <a:gd name="connsiteX7" fmla="*/ 2707043 w 4464391"/>
              <a:gd name="connsiteY7" fmla="*/ 0 h 2978387"/>
              <a:gd name="connsiteX8" fmla="*/ 3157541 w 4464391"/>
              <a:gd name="connsiteY8" fmla="*/ 0 h 2978387"/>
              <a:gd name="connsiteX9" fmla="*/ 3608038 w 4464391"/>
              <a:gd name="connsiteY9" fmla="*/ 0 h 2978387"/>
              <a:gd name="connsiteX10" fmla="*/ 4058537 w 4464391"/>
              <a:gd name="connsiteY10" fmla="*/ 0 h 2978387"/>
              <a:gd name="connsiteX11" fmla="*/ 4464391 w 4464391"/>
              <a:gd name="connsiteY11" fmla="*/ 0 h 2978387"/>
              <a:gd name="connsiteX12" fmla="*/ 4464391 w 4464391"/>
              <a:gd name="connsiteY12" fmla="*/ 372298 h 2978387"/>
              <a:gd name="connsiteX13" fmla="*/ 4464391 w 4464391"/>
              <a:gd name="connsiteY13" fmla="*/ 685028 h 2978387"/>
              <a:gd name="connsiteX14" fmla="*/ 4464391 w 4464391"/>
              <a:gd name="connsiteY14" fmla="*/ 1087111 h 2978387"/>
              <a:gd name="connsiteX15" fmla="*/ 4464391 w 4464391"/>
              <a:gd name="connsiteY15" fmla="*/ 1370057 h 2978387"/>
              <a:gd name="connsiteX16" fmla="*/ 4464391 w 4464391"/>
              <a:gd name="connsiteY16" fmla="*/ 1712572 h 2978387"/>
              <a:gd name="connsiteX17" fmla="*/ 4464391 w 4464391"/>
              <a:gd name="connsiteY17" fmla="*/ 2025302 h 2978387"/>
              <a:gd name="connsiteX18" fmla="*/ 4464391 w 4464391"/>
              <a:gd name="connsiteY18" fmla="*/ 2457168 h 2978387"/>
              <a:gd name="connsiteX19" fmla="*/ 4464391 w 4464391"/>
              <a:gd name="connsiteY19" fmla="*/ 2978387 h 2978387"/>
              <a:gd name="connsiteX20" fmla="*/ 3969248 w 4464391"/>
              <a:gd name="connsiteY20" fmla="*/ 2978387 h 2978387"/>
              <a:gd name="connsiteX21" fmla="*/ 3518752 w 4464391"/>
              <a:gd name="connsiteY21" fmla="*/ 2978387 h 2978387"/>
              <a:gd name="connsiteX22" fmla="*/ 3068253 w 4464391"/>
              <a:gd name="connsiteY22" fmla="*/ 2978387 h 2978387"/>
              <a:gd name="connsiteX23" fmla="*/ 2617756 w 4464391"/>
              <a:gd name="connsiteY23" fmla="*/ 2978387 h 2978387"/>
              <a:gd name="connsiteX24" fmla="*/ 2256546 w 4464391"/>
              <a:gd name="connsiteY24" fmla="*/ 2978387 h 2978387"/>
              <a:gd name="connsiteX25" fmla="*/ 1984624 w 4464391"/>
              <a:gd name="connsiteY25" fmla="*/ 2978387 h 2978387"/>
              <a:gd name="connsiteX26" fmla="*/ 1623414 w 4464391"/>
              <a:gd name="connsiteY26" fmla="*/ 2978387 h 2978387"/>
              <a:gd name="connsiteX27" fmla="*/ 1217560 w 4464391"/>
              <a:gd name="connsiteY27" fmla="*/ 2978387 h 2978387"/>
              <a:gd name="connsiteX28" fmla="*/ 811706 w 4464391"/>
              <a:gd name="connsiteY28" fmla="*/ 2978387 h 2978387"/>
              <a:gd name="connsiteX29" fmla="*/ 495141 w 4464391"/>
              <a:gd name="connsiteY29" fmla="*/ 2978387 h 2978387"/>
              <a:gd name="connsiteX30" fmla="*/ 0 w 4464391"/>
              <a:gd name="connsiteY30" fmla="*/ 2978387 h 2978387"/>
              <a:gd name="connsiteX31" fmla="*/ 0 w 4464391"/>
              <a:gd name="connsiteY31" fmla="*/ 2635871 h 2978387"/>
              <a:gd name="connsiteX32" fmla="*/ 0 w 4464391"/>
              <a:gd name="connsiteY32" fmla="*/ 2323141 h 2978387"/>
              <a:gd name="connsiteX33" fmla="*/ 0 w 4464391"/>
              <a:gd name="connsiteY33" fmla="*/ 1950843 h 2978387"/>
              <a:gd name="connsiteX34" fmla="*/ 0 w 4464391"/>
              <a:gd name="connsiteY34" fmla="*/ 1667895 h 2978387"/>
              <a:gd name="connsiteX35" fmla="*/ 0 w 4464391"/>
              <a:gd name="connsiteY35" fmla="*/ 1236030 h 2978387"/>
              <a:gd name="connsiteX36" fmla="*/ 0 w 4464391"/>
              <a:gd name="connsiteY36" fmla="*/ 863731 h 2978387"/>
              <a:gd name="connsiteX37" fmla="*/ 0 w 4464391"/>
              <a:gd name="connsiteY37" fmla="*/ 431865 h 2978387"/>
              <a:gd name="connsiteX38" fmla="*/ 0 w 4464391"/>
              <a:gd name="connsiteY38" fmla="*/ 0 h 2978387"/>
              <a:gd name="connsiteX0" fmla="*/ 0 w 4464391"/>
              <a:gd name="connsiteY0" fmla="*/ 0 h 2978387"/>
              <a:gd name="connsiteX1" fmla="*/ 495141 w 4464391"/>
              <a:gd name="connsiteY1" fmla="*/ 0 h 2978387"/>
              <a:gd name="connsiteX2" fmla="*/ 990282 w 4464391"/>
              <a:gd name="connsiteY2" fmla="*/ 0 h 2978387"/>
              <a:gd name="connsiteX3" fmla="*/ 1262204 w 4464391"/>
              <a:gd name="connsiteY3" fmla="*/ 0 h 2978387"/>
              <a:gd name="connsiteX4" fmla="*/ 1757346 w 4464391"/>
              <a:gd name="connsiteY4" fmla="*/ 0 h 2978387"/>
              <a:gd name="connsiteX5" fmla="*/ 2073911 w 4464391"/>
              <a:gd name="connsiteY5" fmla="*/ 0 h 2978387"/>
              <a:gd name="connsiteX6" fmla="*/ 2569053 w 4464391"/>
              <a:gd name="connsiteY6" fmla="*/ 0 h 2978387"/>
              <a:gd name="connsiteX7" fmla="*/ 2930264 w 4464391"/>
              <a:gd name="connsiteY7" fmla="*/ 0 h 2978387"/>
              <a:gd name="connsiteX8" fmla="*/ 3202185 w 4464391"/>
              <a:gd name="connsiteY8" fmla="*/ 0 h 2978387"/>
              <a:gd name="connsiteX9" fmla="*/ 3563395 w 4464391"/>
              <a:gd name="connsiteY9" fmla="*/ 0 h 2978387"/>
              <a:gd name="connsiteX10" fmla="*/ 4058537 w 4464391"/>
              <a:gd name="connsiteY10" fmla="*/ 0 h 2978387"/>
              <a:gd name="connsiteX11" fmla="*/ 4464391 w 4464391"/>
              <a:gd name="connsiteY11" fmla="*/ 0 h 2978387"/>
              <a:gd name="connsiteX12" fmla="*/ 4464391 w 4464391"/>
              <a:gd name="connsiteY12" fmla="*/ 342514 h 2978387"/>
              <a:gd name="connsiteX13" fmla="*/ 4464391 w 4464391"/>
              <a:gd name="connsiteY13" fmla="*/ 685028 h 2978387"/>
              <a:gd name="connsiteX14" fmla="*/ 4464391 w 4464391"/>
              <a:gd name="connsiteY14" fmla="*/ 1116894 h 2978387"/>
              <a:gd name="connsiteX15" fmla="*/ 4464391 w 4464391"/>
              <a:gd name="connsiteY15" fmla="*/ 1548760 h 2978387"/>
              <a:gd name="connsiteX16" fmla="*/ 4464391 w 4464391"/>
              <a:gd name="connsiteY16" fmla="*/ 1921059 h 2978387"/>
              <a:gd name="connsiteX17" fmla="*/ 4464391 w 4464391"/>
              <a:gd name="connsiteY17" fmla="*/ 2293357 h 2978387"/>
              <a:gd name="connsiteX18" fmla="*/ 4464391 w 4464391"/>
              <a:gd name="connsiteY18" fmla="*/ 2576304 h 2978387"/>
              <a:gd name="connsiteX19" fmla="*/ 4464391 w 4464391"/>
              <a:gd name="connsiteY19" fmla="*/ 2978387 h 2978387"/>
              <a:gd name="connsiteX20" fmla="*/ 3969248 w 4464391"/>
              <a:gd name="connsiteY20" fmla="*/ 2978387 h 2978387"/>
              <a:gd name="connsiteX21" fmla="*/ 3652683 w 4464391"/>
              <a:gd name="connsiteY21" fmla="*/ 2978387 h 2978387"/>
              <a:gd name="connsiteX22" fmla="*/ 3246829 w 4464391"/>
              <a:gd name="connsiteY22" fmla="*/ 2978387 h 2978387"/>
              <a:gd name="connsiteX23" fmla="*/ 2974907 w 4464391"/>
              <a:gd name="connsiteY23" fmla="*/ 2978387 h 2978387"/>
              <a:gd name="connsiteX24" fmla="*/ 2569053 w 4464391"/>
              <a:gd name="connsiteY24" fmla="*/ 2978387 h 2978387"/>
              <a:gd name="connsiteX25" fmla="*/ 2207844 w 4464391"/>
              <a:gd name="connsiteY25" fmla="*/ 2978387 h 2978387"/>
              <a:gd name="connsiteX26" fmla="*/ 1712702 w 4464391"/>
              <a:gd name="connsiteY26" fmla="*/ 2978387 h 2978387"/>
              <a:gd name="connsiteX27" fmla="*/ 1351492 w 4464391"/>
              <a:gd name="connsiteY27" fmla="*/ 2978387 h 2978387"/>
              <a:gd name="connsiteX28" fmla="*/ 1079570 w 4464391"/>
              <a:gd name="connsiteY28" fmla="*/ 2978387 h 2978387"/>
              <a:gd name="connsiteX29" fmla="*/ 673716 w 4464391"/>
              <a:gd name="connsiteY29" fmla="*/ 2978387 h 2978387"/>
              <a:gd name="connsiteX30" fmla="*/ 401794 w 4464391"/>
              <a:gd name="connsiteY30" fmla="*/ 2978387 h 2978387"/>
              <a:gd name="connsiteX31" fmla="*/ 0 w 4464391"/>
              <a:gd name="connsiteY31" fmla="*/ 2978387 h 2978387"/>
              <a:gd name="connsiteX32" fmla="*/ 0 w 4464391"/>
              <a:gd name="connsiteY32" fmla="*/ 2606087 h 2978387"/>
              <a:gd name="connsiteX33" fmla="*/ 0 w 4464391"/>
              <a:gd name="connsiteY33" fmla="*/ 2263573 h 2978387"/>
              <a:gd name="connsiteX34" fmla="*/ 0 w 4464391"/>
              <a:gd name="connsiteY34" fmla="*/ 1861491 h 2978387"/>
              <a:gd name="connsiteX35" fmla="*/ 0 w 4464391"/>
              <a:gd name="connsiteY35" fmla="*/ 1459409 h 2978387"/>
              <a:gd name="connsiteX36" fmla="*/ 0 w 4464391"/>
              <a:gd name="connsiteY36" fmla="*/ 1087111 h 2978387"/>
              <a:gd name="connsiteX37" fmla="*/ 0 w 4464391"/>
              <a:gd name="connsiteY37" fmla="*/ 774380 h 2978387"/>
              <a:gd name="connsiteX38" fmla="*/ 0 w 4464391"/>
              <a:gd name="connsiteY38" fmla="*/ 431865 h 2978387"/>
              <a:gd name="connsiteX39" fmla="*/ 0 w 4464391"/>
              <a:gd name="connsiteY39" fmla="*/ 0 h 2978387"/>
              <a:gd name="connsiteX0" fmla="*/ 0 w 4464391"/>
              <a:gd name="connsiteY0" fmla="*/ 0 h 2978387"/>
              <a:gd name="connsiteX1" fmla="*/ 361209 w 4464391"/>
              <a:gd name="connsiteY1" fmla="*/ 0 h 2978387"/>
              <a:gd name="connsiteX2" fmla="*/ 722419 w 4464391"/>
              <a:gd name="connsiteY2" fmla="*/ 0 h 2978387"/>
              <a:gd name="connsiteX3" fmla="*/ 1083629 w 4464391"/>
              <a:gd name="connsiteY3" fmla="*/ 0 h 2978387"/>
              <a:gd name="connsiteX4" fmla="*/ 1489482 w 4464391"/>
              <a:gd name="connsiteY4" fmla="*/ 0 h 2978387"/>
              <a:gd name="connsiteX5" fmla="*/ 1761405 w 4464391"/>
              <a:gd name="connsiteY5" fmla="*/ 0 h 2978387"/>
              <a:gd name="connsiteX6" fmla="*/ 2211902 w 4464391"/>
              <a:gd name="connsiteY6" fmla="*/ 0 h 2978387"/>
              <a:gd name="connsiteX7" fmla="*/ 2707043 w 4464391"/>
              <a:gd name="connsiteY7" fmla="*/ 0 h 2978387"/>
              <a:gd name="connsiteX8" fmla="*/ 3157541 w 4464391"/>
              <a:gd name="connsiteY8" fmla="*/ 0 h 2978387"/>
              <a:gd name="connsiteX9" fmla="*/ 3608038 w 4464391"/>
              <a:gd name="connsiteY9" fmla="*/ 0 h 2978387"/>
              <a:gd name="connsiteX10" fmla="*/ 4058537 w 4464391"/>
              <a:gd name="connsiteY10" fmla="*/ 0 h 2978387"/>
              <a:gd name="connsiteX11" fmla="*/ 4464391 w 4464391"/>
              <a:gd name="connsiteY11" fmla="*/ 0 h 2978387"/>
              <a:gd name="connsiteX12" fmla="*/ 4464391 w 4464391"/>
              <a:gd name="connsiteY12" fmla="*/ 372298 h 2978387"/>
              <a:gd name="connsiteX13" fmla="*/ 4464391 w 4464391"/>
              <a:gd name="connsiteY13" fmla="*/ 685028 h 2978387"/>
              <a:gd name="connsiteX14" fmla="*/ 4464391 w 4464391"/>
              <a:gd name="connsiteY14" fmla="*/ 1087111 h 2978387"/>
              <a:gd name="connsiteX15" fmla="*/ 4464391 w 4464391"/>
              <a:gd name="connsiteY15" fmla="*/ 1370057 h 2978387"/>
              <a:gd name="connsiteX16" fmla="*/ 4464391 w 4464391"/>
              <a:gd name="connsiteY16" fmla="*/ 1712572 h 2978387"/>
              <a:gd name="connsiteX17" fmla="*/ 4464391 w 4464391"/>
              <a:gd name="connsiteY17" fmla="*/ 2025302 h 2978387"/>
              <a:gd name="connsiteX18" fmla="*/ 4464391 w 4464391"/>
              <a:gd name="connsiteY18" fmla="*/ 2457168 h 2978387"/>
              <a:gd name="connsiteX19" fmla="*/ 4464391 w 4464391"/>
              <a:gd name="connsiteY19" fmla="*/ 2978387 h 2978387"/>
              <a:gd name="connsiteX20" fmla="*/ 3969248 w 4464391"/>
              <a:gd name="connsiteY20" fmla="*/ 2978387 h 2978387"/>
              <a:gd name="connsiteX21" fmla="*/ 3518752 w 4464391"/>
              <a:gd name="connsiteY21" fmla="*/ 2978387 h 2978387"/>
              <a:gd name="connsiteX22" fmla="*/ 3068253 w 4464391"/>
              <a:gd name="connsiteY22" fmla="*/ 2978387 h 2978387"/>
              <a:gd name="connsiteX23" fmla="*/ 2617756 w 4464391"/>
              <a:gd name="connsiteY23" fmla="*/ 2978387 h 2978387"/>
              <a:gd name="connsiteX24" fmla="*/ 2256546 w 4464391"/>
              <a:gd name="connsiteY24" fmla="*/ 2978387 h 2978387"/>
              <a:gd name="connsiteX25" fmla="*/ 1984624 w 4464391"/>
              <a:gd name="connsiteY25" fmla="*/ 2978387 h 2978387"/>
              <a:gd name="connsiteX26" fmla="*/ 1623414 w 4464391"/>
              <a:gd name="connsiteY26" fmla="*/ 2978387 h 2978387"/>
              <a:gd name="connsiteX27" fmla="*/ 1217560 w 4464391"/>
              <a:gd name="connsiteY27" fmla="*/ 2978387 h 2978387"/>
              <a:gd name="connsiteX28" fmla="*/ 811706 w 4464391"/>
              <a:gd name="connsiteY28" fmla="*/ 2978387 h 2978387"/>
              <a:gd name="connsiteX29" fmla="*/ 495141 w 4464391"/>
              <a:gd name="connsiteY29" fmla="*/ 2978387 h 2978387"/>
              <a:gd name="connsiteX30" fmla="*/ 0 w 4464391"/>
              <a:gd name="connsiteY30" fmla="*/ 2978387 h 2978387"/>
              <a:gd name="connsiteX31" fmla="*/ 0 w 4464391"/>
              <a:gd name="connsiteY31" fmla="*/ 2635871 h 2978387"/>
              <a:gd name="connsiteX32" fmla="*/ 0 w 4464391"/>
              <a:gd name="connsiteY32" fmla="*/ 2323141 h 2978387"/>
              <a:gd name="connsiteX33" fmla="*/ 0 w 4464391"/>
              <a:gd name="connsiteY33" fmla="*/ 1950843 h 2978387"/>
              <a:gd name="connsiteX34" fmla="*/ 0 w 4464391"/>
              <a:gd name="connsiteY34" fmla="*/ 1667895 h 2978387"/>
              <a:gd name="connsiteX35" fmla="*/ 0 w 4464391"/>
              <a:gd name="connsiteY35" fmla="*/ 1236030 h 2978387"/>
              <a:gd name="connsiteX36" fmla="*/ 0 w 4464391"/>
              <a:gd name="connsiteY36" fmla="*/ 863731 h 2978387"/>
              <a:gd name="connsiteX37" fmla="*/ 0 w 4464391"/>
              <a:gd name="connsiteY37" fmla="*/ 431865 h 2978387"/>
              <a:gd name="connsiteX38" fmla="*/ 0 w 4464391"/>
              <a:gd name="connsiteY38" fmla="*/ 0 h 29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64391" h="2978387" fill="none" extrusionOk="0">
                <a:moveTo>
                  <a:pt x="0" y="0"/>
                </a:moveTo>
                <a:cubicBezTo>
                  <a:pt x="96926" y="28917"/>
                  <a:pt x="184684" y="6061"/>
                  <a:pt x="361209" y="0"/>
                </a:cubicBezTo>
                <a:cubicBezTo>
                  <a:pt x="486798" y="14025"/>
                  <a:pt x="583799" y="9435"/>
                  <a:pt x="722419" y="0"/>
                </a:cubicBezTo>
                <a:cubicBezTo>
                  <a:pt x="840907" y="-25467"/>
                  <a:pt x="923947" y="5945"/>
                  <a:pt x="1083629" y="0"/>
                </a:cubicBezTo>
                <a:cubicBezTo>
                  <a:pt x="1190239" y="46504"/>
                  <a:pt x="1365556" y="22685"/>
                  <a:pt x="1489482" y="0"/>
                </a:cubicBezTo>
                <a:cubicBezTo>
                  <a:pt x="1616395" y="254"/>
                  <a:pt x="1677817" y="-4010"/>
                  <a:pt x="1761405" y="0"/>
                </a:cubicBezTo>
                <a:cubicBezTo>
                  <a:pt x="1851684" y="-3006"/>
                  <a:pt x="2130737" y="-41090"/>
                  <a:pt x="2211902" y="0"/>
                </a:cubicBezTo>
                <a:cubicBezTo>
                  <a:pt x="2270335" y="38938"/>
                  <a:pt x="2554498" y="43850"/>
                  <a:pt x="2707043" y="0"/>
                </a:cubicBezTo>
                <a:cubicBezTo>
                  <a:pt x="2878658" y="-29"/>
                  <a:pt x="3033841" y="-20728"/>
                  <a:pt x="3157541" y="0"/>
                </a:cubicBezTo>
                <a:cubicBezTo>
                  <a:pt x="3260091" y="47729"/>
                  <a:pt x="3437074" y="-44130"/>
                  <a:pt x="3608038" y="0"/>
                </a:cubicBezTo>
                <a:cubicBezTo>
                  <a:pt x="3777477" y="-32657"/>
                  <a:pt x="3905476" y="22832"/>
                  <a:pt x="4058537" y="0"/>
                </a:cubicBezTo>
                <a:cubicBezTo>
                  <a:pt x="4147265" y="-5683"/>
                  <a:pt x="4341333" y="23444"/>
                  <a:pt x="4464391" y="0"/>
                </a:cubicBezTo>
                <a:cubicBezTo>
                  <a:pt x="4456388" y="144440"/>
                  <a:pt x="4480895" y="184883"/>
                  <a:pt x="4464391" y="372298"/>
                </a:cubicBezTo>
                <a:cubicBezTo>
                  <a:pt x="4457920" y="532742"/>
                  <a:pt x="4456002" y="536425"/>
                  <a:pt x="4464391" y="685028"/>
                </a:cubicBezTo>
                <a:cubicBezTo>
                  <a:pt x="4499628" y="830968"/>
                  <a:pt x="4498949" y="933255"/>
                  <a:pt x="4464391" y="1087111"/>
                </a:cubicBezTo>
                <a:cubicBezTo>
                  <a:pt x="4480522" y="1235376"/>
                  <a:pt x="4453419" y="1323481"/>
                  <a:pt x="4464391" y="1370057"/>
                </a:cubicBezTo>
                <a:cubicBezTo>
                  <a:pt x="4447535" y="1443879"/>
                  <a:pt x="4443385" y="1573600"/>
                  <a:pt x="4464391" y="1712572"/>
                </a:cubicBezTo>
                <a:cubicBezTo>
                  <a:pt x="4457841" y="1814117"/>
                  <a:pt x="4473833" y="1896180"/>
                  <a:pt x="4464391" y="2025302"/>
                </a:cubicBezTo>
                <a:cubicBezTo>
                  <a:pt x="4437932" y="2146947"/>
                  <a:pt x="4454513" y="2301007"/>
                  <a:pt x="4464391" y="2457168"/>
                </a:cubicBezTo>
                <a:cubicBezTo>
                  <a:pt x="4450215" y="2616062"/>
                  <a:pt x="4454562" y="2816299"/>
                  <a:pt x="4464391" y="2978387"/>
                </a:cubicBezTo>
                <a:cubicBezTo>
                  <a:pt x="4277215" y="2961435"/>
                  <a:pt x="4131244" y="2954349"/>
                  <a:pt x="3969248" y="2978387"/>
                </a:cubicBezTo>
                <a:cubicBezTo>
                  <a:pt x="3780917" y="2992817"/>
                  <a:pt x="3721541" y="2990560"/>
                  <a:pt x="3518752" y="2978387"/>
                </a:cubicBezTo>
                <a:cubicBezTo>
                  <a:pt x="3296359" y="2976702"/>
                  <a:pt x="3249244" y="2943991"/>
                  <a:pt x="3068253" y="2978387"/>
                </a:cubicBezTo>
                <a:cubicBezTo>
                  <a:pt x="2886564" y="3012795"/>
                  <a:pt x="2806386" y="2968122"/>
                  <a:pt x="2617756" y="2978387"/>
                </a:cubicBezTo>
                <a:cubicBezTo>
                  <a:pt x="2433904" y="2980907"/>
                  <a:pt x="2390326" y="2977564"/>
                  <a:pt x="2256546" y="2978387"/>
                </a:cubicBezTo>
                <a:cubicBezTo>
                  <a:pt x="2112742" y="2993689"/>
                  <a:pt x="2049671" y="2965706"/>
                  <a:pt x="1984624" y="2978387"/>
                </a:cubicBezTo>
                <a:cubicBezTo>
                  <a:pt x="1908093" y="2963097"/>
                  <a:pt x="1770746" y="3017051"/>
                  <a:pt x="1623414" y="2978387"/>
                </a:cubicBezTo>
                <a:cubicBezTo>
                  <a:pt x="1467628" y="2968573"/>
                  <a:pt x="1393932" y="3007434"/>
                  <a:pt x="1217560" y="2978387"/>
                </a:cubicBezTo>
                <a:cubicBezTo>
                  <a:pt x="1035709" y="2966575"/>
                  <a:pt x="988615" y="2964970"/>
                  <a:pt x="811706" y="2978387"/>
                </a:cubicBezTo>
                <a:cubicBezTo>
                  <a:pt x="634037" y="2983836"/>
                  <a:pt x="605452" y="2978002"/>
                  <a:pt x="495141" y="2978387"/>
                </a:cubicBezTo>
                <a:cubicBezTo>
                  <a:pt x="387304" y="3015162"/>
                  <a:pt x="82026" y="3001182"/>
                  <a:pt x="0" y="2978387"/>
                </a:cubicBezTo>
                <a:cubicBezTo>
                  <a:pt x="37217" y="2875643"/>
                  <a:pt x="-5967" y="2764161"/>
                  <a:pt x="0" y="2635871"/>
                </a:cubicBezTo>
                <a:cubicBezTo>
                  <a:pt x="5265" y="2470229"/>
                  <a:pt x="28941" y="2433619"/>
                  <a:pt x="0" y="2323141"/>
                </a:cubicBezTo>
                <a:cubicBezTo>
                  <a:pt x="-32672" y="2180315"/>
                  <a:pt x="17483" y="2089036"/>
                  <a:pt x="0" y="1950843"/>
                </a:cubicBezTo>
                <a:cubicBezTo>
                  <a:pt x="10998" y="1823956"/>
                  <a:pt x="-4172" y="1751468"/>
                  <a:pt x="0" y="1667895"/>
                </a:cubicBezTo>
                <a:cubicBezTo>
                  <a:pt x="-26271" y="1584876"/>
                  <a:pt x="-36873" y="1453210"/>
                  <a:pt x="0" y="1236030"/>
                </a:cubicBezTo>
                <a:cubicBezTo>
                  <a:pt x="12155" y="1024846"/>
                  <a:pt x="10711" y="1027518"/>
                  <a:pt x="0" y="863731"/>
                </a:cubicBezTo>
                <a:cubicBezTo>
                  <a:pt x="-52338" y="747607"/>
                  <a:pt x="-1923" y="562626"/>
                  <a:pt x="0" y="431865"/>
                </a:cubicBezTo>
                <a:cubicBezTo>
                  <a:pt x="-2872" y="328393"/>
                  <a:pt x="32677" y="223698"/>
                  <a:pt x="0" y="0"/>
                </a:cubicBezTo>
                <a:close/>
              </a:path>
              <a:path w="4464391" h="2978387" stroke="0" extrusionOk="0">
                <a:moveTo>
                  <a:pt x="0" y="0"/>
                </a:moveTo>
                <a:cubicBezTo>
                  <a:pt x="151806" y="50331"/>
                  <a:pt x="301676" y="-35980"/>
                  <a:pt x="495141" y="0"/>
                </a:cubicBezTo>
                <a:cubicBezTo>
                  <a:pt x="653085" y="-21114"/>
                  <a:pt x="730007" y="5712"/>
                  <a:pt x="990282" y="0"/>
                </a:cubicBezTo>
                <a:cubicBezTo>
                  <a:pt x="1245985" y="14985"/>
                  <a:pt x="1128825" y="33865"/>
                  <a:pt x="1262204" y="0"/>
                </a:cubicBezTo>
                <a:cubicBezTo>
                  <a:pt x="1334500" y="14916"/>
                  <a:pt x="1633855" y="19485"/>
                  <a:pt x="1757346" y="0"/>
                </a:cubicBezTo>
                <a:cubicBezTo>
                  <a:pt x="1884136" y="-16428"/>
                  <a:pt x="1932013" y="-7137"/>
                  <a:pt x="2073911" y="0"/>
                </a:cubicBezTo>
                <a:cubicBezTo>
                  <a:pt x="2176221" y="-9790"/>
                  <a:pt x="2357346" y="-37631"/>
                  <a:pt x="2569053" y="0"/>
                </a:cubicBezTo>
                <a:cubicBezTo>
                  <a:pt x="2806494" y="10112"/>
                  <a:pt x="2850078" y="22423"/>
                  <a:pt x="2930264" y="0"/>
                </a:cubicBezTo>
                <a:cubicBezTo>
                  <a:pt x="2997636" y="12904"/>
                  <a:pt x="3058006" y="7588"/>
                  <a:pt x="3202185" y="0"/>
                </a:cubicBezTo>
                <a:cubicBezTo>
                  <a:pt x="3352792" y="34563"/>
                  <a:pt x="3433899" y="9933"/>
                  <a:pt x="3563395" y="0"/>
                </a:cubicBezTo>
                <a:cubicBezTo>
                  <a:pt x="3696329" y="33356"/>
                  <a:pt x="3966602" y="-9965"/>
                  <a:pt x="4058537" y="0"/>
                </a:cubicBezTo>
                <a:cubicBezTo>
                  <a:pt x="4150514" y="-17595"/>
                  <a:pt x="4282267" y="23558"/>
                  <a:pt x="4464391" y="0"/>
                </a:cubicBezTo>
                <a:cubicBezTo>
                  <a:pt x="4486133" y="103835"/>
                  <a:pt x="4452363" y="206350"/>
                  <a:pt x="4464391" y="342514"/>
                </a:cubicBezTo>
                <a:cubicBezTo>
                  <a:pt x="4477810" y="478816"/>
                  <a:pt x="4478764" y="585702"/>
                  <a:pt x="4464391" y="685028"/>
                </a:cubicBezTo>
                <a:cubicBezTo>
                  <a:pt x="4442774" y="812794"/>
                  <a:pt x="4428433" y="883865"/>
                  <a:pt x="4464391" y="1116894"/>
                </a:cubicBezTo>
                <a:cubicBezTo>
                  <a:pt x="4455316" y="1308467"/>
                  <a:pt x="4461334" y="1400660"/>
                  <a:pt x="4464391" y="1548760"/>
                </a:cubicBezTo>
                <a:cubicBezTo>
                  <a:pt x="4455504" y="1629660"/>
                  <a:pt x="4469089" y="1840381"/>
                  <a:pt x="4464391" y="1921059"/>
                </a:cubicBezTo>
                <a:cubicBezTo>
                  <a:pt x="4432062" y="1995293"/>
                  <a:pt x="4458852" y="2153309"/>
                  <a:pt x="4464391" y="2293357"/>
                </a:cubicBezTo>
                <a:cubicBezTo>
                  <a:pt x="4456814" y="2458451"/>
                  <a:pt x="4455290" y="2483022"/>
                  <a:pt x="4464391" y="2576304"/>
                </a:cubicBezTo>
                <a:cubicBezTo>
                  <a:pt x="4494489" y="2693819"/>
                  <a:pt x="4480651" y="2810223"/>
                  <a:pt x="4464391" y="2978387"/>
                </a:cubicBezTo>
                <a:cubicBezTo>
                  <a:pt x="4196622" y="2997693"/>
                  <a:pt x="4099664" y="2974941"/>
                  <a:pt x="3969248" y="2978387"/>
                </a:cubicBezTo>
                <a:cubicBezTo>
                  <a:pt x="3787620" y="2983612"/>
                  <a:pt x="3764106" y="2978765"/>
                  <a:pt x="3652683" y="2978387"/>
                </a:cubicBezTo>
                <a:cubicBezTo>
                  <a:pt x="3565552" y="2949950"/>
                  <a:pt x="3340295" y="2979197"/>
                  <a:pt x="3246829" y="2978387"/>
                </a:cubicBezTo>
                <a:cubicBezTo>
                  <a:pt x="3126943" y="2975478"/>
                  <a:pt x="3035608" y="2954714"/>
                  <a:pt x="2974907" y="2978387"/>
                </a:cubicBezTo>
                <a:cubicBezTo>
                  <a:pt x="2878767" y="2992038"/>
                  <a:pt x="2665515" y="2979910"/>
                  <a:pt x="2569053" y="2978387"/>
                </a:cubicBezTo>
                <a:cubicBezTo>
                  <a:pt x="2485721" y="2926454"/>
                  <a:pt x="2340025" y="2980462"/>
                  <a:pt x="2207844" y="2978387"/>
                </a:cubicBezTo>
                <a:cubicBezTo>
                  <a:pt x="2052474" y="2971924"/>
                  <a:pt x="1855213" y="2988125"/>
                  <a:pt x="1712702" y="2978387"/>
                </a:cubicBezTo>
                <a:cubicBezTo>
                  <a:pt x="1573820" y="3033808"/>
                  <a:pt x="1439708" y="3022460"/>
                  <a:pt x="1351492" y="2978387"/>
                </a:cubicBezTo>
                <a:cubicBezTo>
                  <a:pt x="1245432" y="2961203"/>
                  <a:pt x="1117108" y="2982417"/>
                  <a:pt x="1079570" y="2978387"/>
                </a:cubicBezTo>
                <a:cubicBezTo>
                  <a:pt x="977017" y="2969004"/>
                  <a:pt x="809487" y="2999318"/>
                  <a:pt x="673716" y="2978387"/>
                </a:cubicBezTo>
                <a:cubicBezTo>
                  <a:pt x="561420" y="2963100"/>
                  <a:pt x="521926" y="2986784"/>
                  <a:pt x="401794" y="2978387"/>
                </a:cubicBezTo>
                <a:cubicBezTo>
                  <a:pt x="284563" y="2968405"/>
                  <a:pt x="92476" y="3000922"/>
                  <a:pt x="0" y="2978387"/>
                </a:cubicBezTo>
                <a:cubicBezTo>
                  <a:pt x="-34694" y="2891892"/>
                  <a:pt x="-31743" y="2754111"/>
                  <a:pt x="0" y="2606087"/>
                </a:cubicBezTo>
                <a:cubicBezTo>
                  <a:pt x="-8772" y="2437603"/>
                  <a:pt x="-10237" y="2368472"/>
                  <a:pt x="0" y="2263573"/>
                </a:cubicBezTo>
                <a:cubicBezTo>
                  <a:pt x="16071" y="2197682"/>
                  <a:pt x="-2405" y="1926463"/>
                  <a:pt x="0" y="1861491"/>
                </a:cubicBezTo>
                <a:cubicBezTo>
                  <a:pt x="-22647" y="1759259"/>
                  <a:pt x="21085" y="1606623"/>
                  <a:pt x="0" y="1459409"/>
                </a:cubicBezTo>
                <a:cubicBezTo>
                  <a:pt x="4566" y="1266704"/>
                  <a:pt x="15028" y="1272679"/>
                  <a:pt x="0" y="1087111"/>
                </a:cubicBezTo>
                <a:cubicBezTo>
                  <a:pt x="-13376" y="896269"/>
                  <a:pt x="16699" y="914614"/>
                  <a:pt x="0" y="774380"/>
                </a:cubicBezTo>
                <a:cubicBezTo>
                  <a:pt x="-24219" y="639966"/>
                  <a:pt x="-10622" y="492680"/>
                  <a:pt x="0" y="431865"/>
                </a:cubicBezTo>
                <a:cubicBezTo>
                  <a:pt x="-25093" y="367026"/>
                  <a:pt x="-15462" y="174568"/>
                  <a:pt x="0" y="0"/>
                </a:cubicBezTo>
                <a:close/>
              </a:path>
              <a:path w="4464391" h="2978387" fill="none" stroke="0" extrusionOk="0">
                <a:moveTo>
                  <a:pt x="0" y="0"/>
                </a:moveTo>
                <a:cubicBezTo>
                  <a:pt x="93129" y="31955"/>
                  <a:pt x="183725" y="8938"/>
                  <a:pt x="361209" y="0"/>
                </a:cubicBezTo>
                <a:cubicBezTo>
                  <a:pt x="516219" y="12473"/>
                  <a:pt x="589703" y="-4481"/>
                  <a:pt x="722419" y="0"/>
                </a:cubicBezTo>
                <a:cubicBezTo>
                  <a:pt x="838073" y="-40625"/>
                  <a:pt x="944598" y="19774"/>
                  <a:pt x="1083629" y="0"/>
                </a:cubicBezTo>
                <a:cubicBezTo>
                  <a:pt x="1227382" y="35053"/>
                  <a:pt x="1326418" y="-9938"/>
                  <a:pt x="1489482" y="0"/>
                </a:cubicBezTo>
                <a:cubicBezTo>
                  <a:pt x="1627159" y="17429"/>
                  <a:pt x="1684320" y="-19658"/>
                  <a:pt x="1761405" y="0"/>
                </a:cubicBezTo>
                <a:cubicBezTo>
                  <a:pt x="1854637" y="28142"/>
                  <a:pt x="2116666" y="-7423"/>
                  <a:pt x="2211902" y="0"/>
                </a:cubicBezTo>
                <a:cubicBezTo>
                  <a:pt x="2331706" y="37577"/>
                  <a:pt x="2522841" y="33239"/>
                  <a:pt x="2707043" y="0"/>
                </a:cubicBezTo>
                <a:cubicBezTo>
                  <a:pt x="2900239" y="-48342"/>
                  <a:pt x="3017615" y="6232"/>
                  <a:pt x="3157541" y="0"/>
                </a:cubicBezTo>
                <a:cubicBezTo>
                  <a:pt x="3276638" y="-37627"/>
                  <a:pt x="3441118" y="-14873"/>
                  <a:pt x="3608038" y="0"/>
                </a:cubicBezTo>
                <a:cubicBezTo>
                  <a:pt x="3739838" y="22416"/>
                  <a:pt x="3926144" y="8409"/>
                  <a:pt x="4058537" y="0"/>
                </a:cubicBezTo>
                <a:cubicBezTo>
                  <a:pt x="4172563" y="-35455"/>
                  <a:pt x="4268271" y="-1520"/>
                  <a:pt x="4464391" y="0"/>
                </a:cubicBezTo>
                <a:cubicBezTo>
                  <a:pt x="4457920" y="115408"/>
                  <a:pt x="4490466" y="215980"/>
                  <a:pt x="4464391" y="372298"/>
                </a:cubicBezTo>
                <a:cubicBezTo>
                  <a:pt x="4457146" y="529794"/>
                  <a:pt x="4455730" y="539126"/>
                  <a:pt x="4464391" y="685028"/>
                </a:cubicBezTo>
                <a:cubicBezTo>
                  <a:pt x="4465974" y="821789"/>
                  <a:pt x="4480588" y="930472"/>
                  <a:pt x="4464391" y="1087111"/>
                </a:cubicBezTo>
                <a:cubicBezTo>
                  <a:pt x="4444682" y="1210454"/>
                  <a:pt x="4464461" y="1284753"/>
                  <a:pt x="4464391" y="1370057"/>
                </a:cubicBezTo>
                <a:cubicBezTo>
                  <a:pt x="4478348" y="1469249"/>
                  <a:pt x="4460746" y="1583680"/>
                  <a:pt x="4464391" y="1712572"/>
                </a:cubicBezTo>
                <a:cubicBezTo>
                  <a:pt x="4464623" y="1819663"/>
                  <a:pt x="4448221" y="1902272"/>
                  <a:pt x="4464391" y="2025302"/>
                </a:cubicBezTo>
                <a:cubicBezTo>
                  <a:pt x="4464852" y="2137170"/>
                  <a:pt x="4491433" y="2249140"/>
                  <a:pt x="4464391" y="2457168"/>
                </a:cubicBezTo>
                <a:cubicBezTo>
                  <a:pt x="4431497" y="2645588"/>
                  <a:pt x="4496482" y="2814339"/>
                  <a:pt x="4464391" y="2978387"/>
                </a:cubicBezTo>
                <a:cubicBezTo>
                  <a:pt x="4302394" y="2998068"/>
                  <a:pt x="4157346" y="2986718"/>
                  <a:pt x="3969248" y="2978387"/>
                </a:cubicBezTo>
                <a:cubicBezTo>
                  <a:pt x="3760497" y="2993142"/>
                  <a:pt x="3727205" y="2990091"/>
                  <a:pt x="3518752" y="2978387"/>
                </a:cubicBezTo>
                <a:cubicBezTo>
                  <a:pt x="3334063" y="2972988"/>
                  <a:pt x="3260518" y="2957370"/>
                  <a:pt x="3068253" y="2978387"/>
                </a:cubicBezTo>
                <a:cubicBezTo>
                  <a:pt x="2896919" y="2998332"/>
                  <a:pt x="2800747" y="3012217"/>
                  <a:pt x="2617756" y="2978387"/>
                </a:cubicBezTo>
                <a:cubicBezTo>
                  <a:pt x="2440536" y="2979320"/>
                  <a:pt x="2389013" y="2978400"/>
                  <a:pt x="2256546" y="2978387"/>
                </a:cubicBezTo>
                <a:cubicBezTo>
                  <a:pt x="2110472" y="2992966"/>
                  <a:pt x="2044864" y="2979733"/>
                  <a:pt x="1984624" y="2978387"/>
                </a:cubicBezTo>
                <a:cubicBezTo>
                  <a:pt x="1933817" y="2976559"/>
                  <a:pt x="1780054" y="2954702"/>
                  <a:pt x="1623414" y="2978387"/>
                </a:cubicBezTo>
                <a:cubicBezTo>
                  <a:pt x="1497303" y="2955787"/>
                  <a:pt x="1427923" y="3005291"/>
                  <a:pt x="1217560" y="2978387"/>
                </a:cubicBezTo>
                <a:cubicBezTo>
                  <a:pt x="1045500" y="2962044"/>
                  <a:pt x="987907" y="2981295"/>
                  <a:pt x="811706" y="2978387"/>
                </a:cubicBezTo>
                <a:cubicBezTo>
                  <a:pt x="631080" y="2989927"/>
                  <a:pt x="615777" y="2975377"/>
                  <a:pt x="495141" y="2978387"/>
                </a:cubicBezTo>
                <a:cubicBezTo>
                  <a:pt x="340651" y="2978902"/>
                  <a:pt x="99575" y="2983205"/>
                  <a:pt x="0" y="2978387"/>
                </a:cubicBezTo>
                <a:cubicBezTo>
                  <a:pt x="67537" y="2895210"/>
                  <a:pt x="-10101" y="2777050"/>
                  <a:pt x="0" y="2635871"/>
                </a:cubicBezTo>
                <a:cubicBezTo>
                  <a:pt x="20357" y="2485790"/>
                  <a:pt x="17018" y="2415920"/>
                  <a:pt x="0" y="2323141"/>
                </a:cubicBezTo>
                <a:cubicBezTo>
                  <a:pt x="-11278" y="2229577"/>
                  <a:pt x="1136" y="2084680"/>
                  <a:pt x="0" y="1950843"/>
                </a:cubicBezTo>
                <a:cubicBezTo>
                  <a:pt x="-6745" y="1808685"/>
                  <a:pt x="140" y="1762715"/>
                  <a:pt x="0" y="1667895"/>
                </a:cubicBezTo>
                <a:cubicBezTo>
                  <a:pt x="-29558" y="1583987"/>
                  <a:pt x="-26771" y="1459740"/>
                  <a:pt x="0" y="1236030"/>
                </a:cubicBezTo>
                <a:cubicBezTo>
                  <a:pt x="12702" y="1025296"/>
                  <a:pt x="11956" y="1027210"/>
                  <a:pt x="0" y="863731"/>
                </a:cubicBezTo>
                <a:cubicBezTo>
                  <a:pt x="-11170" y="739772"/>
                  <a:pt x="13516" y="602159"/>
                  <a:pt x="0" y="431865"/>
                </a:cubicBezTo>
                <a:cubicBezTo>
                  <a:pt x="252" y="317228"/>
                  <a:pt x="22708" y="199771"/>
                  <a:pt x="0" y="0"/>
                </a:cubicBezTo>
                <a:close/>
              </a:path>
              <a:path w="4464391" h="2978387" fill="none" stroke="0" extrusionOk="0">
                <a:moveTo>
                  <a:pt x="0" y="0"/>
                </a:moveTo>
                <a:cubicBezTo>
                  <a:pt x="96879" y="22206"/>
                  <a:pt x="173988" y="13733"/>
                  <a:pt x="361209" y="0"/>
                </a:cubicBezTo>
                <a:cubicBezTo>
                  <a:pt x="494954" y="15347"/>
                  <a:pt x="573013" y="6687"/>
                  <a:pt x="722419" y="0"/>
                </a:cubicBezTo>
                <a:cubicBezTo>
                  <a:pt x="843562" y="-14545"/>
                  <a:pt x="929034" y="7832"/>
                  <a:pt x="1083629" y="0"/>
                </a:cubicBezTo>
                <a:cubicBezTo>
                  <a:pt x="1188229" y="27040"/>
                  <a:pt x="1350357" y="-13631"/>
                  <a:pt x="1489482" y="0"/>
                </a:cubicBezTo>
                <a:cubicBezTo>
                  <a:pt x="1620766" y="9849"/>
                  <a:pt x="1680066" y="-8725"/>
                  <a:pt x="1761405" y="0"/>
                </a:cubicBezTo>
                <a:cubicBezTo>
                  <a:pt x="1866955" y="-2584"/>
                  <a:pt x="2124219" y="-29859"/>
                  <a:pt x="2211902" y="0"/>
                </a:cubicBezTo>
                <a:cubicBezTo>
                  <a:pt x="2298893" y="15659"/>
                  <a:pt x="2553788" y="38563"/>
                  <a:pt x="2707043" y="0"/>
                </a:cubicBezTo>
                <a:cubicBezTo>
                  <a:pt x="2879457" y="-9115"/>
                  <a:pt x="3015968" y="367"/>
                  <a:pt x="3157541" y="0"/>
                </a:cubicBezTo>
                <a:cubicBezTo>
                  <a:pt x="3266392" y="13711"/>
                  <a:pt x="3457547" y="-31308"/>
                  <a:pt x="3608038" y="0"/>
                </a:cubicBezTo>
                <a:cubicBezTo>
                  <a:pt x="3795856" y="-1293"/>
                  <a:pt x="3932351" y="35644"/>
                  <a:pt x="4058537" y="0"/>
                </a:cubicBezTo>
                <a:cubicBezTo>
                  <a:pt x="4169809" y="-24746"/>
                  <a:pt x="4334805" y="19751"/>
                  <a:pt x="4464391" y="0"/>
                </a:cubicBezTo>
                <a:cubicBezTo>
                  <a:pt x="4451597" y="141262"/>
                  <a:pt x="4477420" y="202258"/>
                  <a:pt x="4464391" y="372298"/>
                </a:cubicBezTo>
                <a:cubicBezTo>
                  <a:pt x="4458126" y="531927"/>
                  <a:pt x="4456350" y="538542"/>
                  <a:pt x="4464391" y="685028"/>
                </a:cubicBezTo>
                <a:cubicBezTo>
                  <a:pt x="4469588" y="820352"/>
                  <a:pt x="4454614" y="940570"/>
                  <a:pt x="4464391" y="1087111"/>
                </a:cubicBezTo>
                <a:cubicBezTo>
                  <a:pt x="4463787" y="1219614"/>
                  <a:pt x="4466362" y="1308403"/>
                  <a:pt x="4464391" y="1370057"/>
                </a:cubicBezTo>
                <a:cubicBezTo>
                  <a:pt x="4472856" y="1466005"/>
                  <a:pt x="4473837" y="1586259"/>
                  <a:pt x="4464391" y="1712572"/>
                </a:cubicBezTo>
                <a:cubicBezTo>
                  <a:pt x="4459308" y="1819116"/>
                  <a:pt x="4466465" y="1902319"/>
                  <a:pt x="4464391" y="2025302"/>
                </a:cubicBezTo>
                <a:cubicBezTo>
                  <a:pt x="4435328" y="2143693"/>
                  <a:pt x="4459817" y="2281618"/>
                  <a:pt x="4464391" y="2457168"/>
                </a:cubicBezTo>
                <a:cubicBezTo>
                  <a:pt x="4440386" y="2644794"/>
                  <a:pt x="4496751" y="2805311"/>
                  <a:pt x="4464391" y="2978387"/>
                </a:cubicBezTo>
                <a:cubicBezTo>
                  <a:pt x="4297654" y="2984227"/>
                  <a:pt x="4159200" y="2968253"/>
                  <a:pt x="3969248" y="2978387"/>
                </a:cubicBezTo>
                <a:cubicBezTo>
                  <a:pt x="3770287" y="3001658"/>
                  <a:pt x="3713832" y="2986250"/>
                  <a:pt x="3518752" y="2978387"/>
                </a:cubicBezTo>
                <a:cubicBezTo>
                  <a:pt x="3314734" y="2984357"/>
                  <a:pt x="3251547" y="2954944"/>
                  <a:pt x="3068253" y="2978387"/>
                </a:cubicBezTo>
                <a:cubicBezTo>
                  <a:pt x="2879745" y="3014233"/>
                  <a:pt x="2803558" y="3002294"/>
                  <a:pt x="2617756" y="2978387"/>
                </a:cubicBezTo>
                <a:cubicBezTo>
                  <a:pt x="2436735" y="2978058"/>
                  <a:pt x="2388721" y="2979869"/>
                  <a:pt x="2256546" y="2978387"/>
                </a:cubicBezTo>
                <a:cubicBezTo>
                  <a:pt x="2120005" y="2998623"/>
                  <a:pt x="2051932" y="2973180"/>
                  <a:pt x="1984624" y="2978387"/>
                </a:cubicBezTo>
                <a:cubicBezTo>
                  <a:pt x="1913170" y="2957031"/>
                  <a:pt x="1764428" y="2984765"/>
                  <a:pt x="1623414" y="2978387"/>
                </a:cubicBezTo>
                <a:cubicBezTo>
                  <a:pt x="1473483" y="2979233"/>
                  <a:pt x="1409802" y="3016369"/>
                  <a:pt x="1217560" y="2978387"/>
                </a:cubicBezTo>
                <a:cubicBezTo>
                  <a:pt x="1039983" y="2961911"/>
                  <a:pt x="983186" y="2968869"/>
                  <a:pt x="811706" y="2978387"/>
                </a:cubicBezTo>
                <a:cubicBezTo>
                  <a:pt x="632978" y="2985777"/>
                  <a:pt x="608404" y="2977678"/>
                  <a:pt x="495141" y="2978387"/>
                </a:cubicBezTo>
                <a:cubicBezTo>
                  <a:pt x="369681" y="2993067"/>
                  <a:pt x="101440" y="2998014"/>
                  <a:pt x="0" y="2978387"/>
                </a:cubicBezTo>
                <a:cubicBezTo>
                  <a:pt x="40365" y="2884376"/>
                  <a:pt x="1996" y="2770377"/>
                  <a:pt x="0" y="2635871"/>
                </a:cubicBezTo>
                <a:cubicBezTo>
                  <a:pt x="13218" y="2471682"/>
                  <a:pt x="20934" y="2423954"/>
                  <a:pt x="0" y="2323141"/>
                </a:cubicBezTo>
                <a:cubicBezTo>
                  <a:pt x="-10516" y="2204526"/>
                  <a:pt x="15877" y="2098116"/>
                  <a:pt x="0" y="1950843"/>
                </a:cubicBezTo>
                <a:cubicBezTo>
                  <a:pt x="-4483" y="1817806"/>
                  <a:pt x="-16742" y="1753302"/>
                  <a:pt x="0" y="1667895"/>
                </a:cubicBezTo>
                <a:cubicBezTo>
                  <a:pt x="-17714" y="1603549"/>
                  <a:pt x="-17590" y="1454173"/>
                  <a:pt x="0" y="1236030"/>
                </a:cubicBezTo>
                <a:cubicBezTo>
                  <a:pt x="12469" y="1024919"/>
                  <a:pt x="11599" y="1026983"/>
                  <a:pt x="0" y="863731"/>
                </a:cubicBezTo>
                <a:cubicBezTo>
                  <a:pt x="-35564" y="737724"/>
                  <a:pt x="-4895" y="584407"/>
                  <a:pt x="0" y="431865"/>
                </a:cubicBezTo>
                <a:cubicBezTo>
                  <a:pt x="10305" y="330298"/>
                  <a:pt x="36568" y="216469"/>
                  <a:pt x="0" y="0"/>
                </a:cubicBezTo>
                <a:close/>
              </a:path>
            </a:pathLst>
          </a:custGeom>
          <a:ln w="57150">
            <a:solidFill>
              <a:srgbClr val="623153"/>
            </a:solidFill>
            <a:extLst>
              <a:ext uri="{C807C97D-BFC1-408E-A445-0C87EB9F89A2}">
                <ask:lineSketchStyleProps xmlns="" xmlns:ask="http://schemas.microsoft.com/office/drawing/2018/sketchyshapes" sd="1170348940">
                  <a:custGeom>
                    <a:avLst/>
                    <a:gdLst>
                      <a:gd name="connsiteX0" fmla="*/ 0 w 5035853"/>
                      <a:gd name="connsiteY0" fmla="*/ 0 h 3562098"/>
                      <a:gd name="connsiteX1" fmla="*/ 407446 w 5035853"/>
                      <a:gd name="connsiteY1" fmla="*/ 0 h 3562098"/>
                      <a:gd name="connsiteX2" fmla="*/ 814892 w 5035853"/>
                      <a:gd name="connsiteY2" fmla="*/ 0 h 3562098"/>
                      <a:gd name="connsiteX3" fmla="*/ 1222339 w 5035853"/>
                      <a:gd name="connsiteY3" fmla="*/ 0 h 3562098"/>
                      <a:gd name="connsiteX4" fmla="*/ 1680143 w 5035853"/>
                      <a:gd name="connsiteY4" fmla="*/ 0 h 3562098"/>
                      <a:gd name="connsiteX5" fmla="*/ 1986873 w 5035853"/>
                      <a:gd name="connsiteY5" fmla="*/ 0 h 3562098"/>
                      <a:gd name="connsiteX6" fmla="*/ 2495036 w 5035853"/>
                      <a:gd name="connsiteY6" fmla="*/ 0 h 3562098"/>
                      <a:gd name="connsiteX7" fmla="*/ 3053557 w 5035853"/>
                      <a:gd name="connsiteY7" fmla="*/ 0 h 3562098"/>
                      <a:gd name="connsiteX8" fmla="*/ 3561721 w 5035853"/>
                      <a:gd name="connsiteY8" fmla="*/ 0 h 3562098"/>
                      <a:gd name="connsiteX9" fmla="*/ 4069884 w 5035853"/>
                      <a:gd name="connsiteY9" fmla="*/ 0 h 3562098"/>
                      <a:gd name="connsiteX10" fmla="*/ 4578048 w 5035853"/>
                      <a:gd name="connsiteY10" fmla="*/ 0 h 3562098"/>
                      <a:gd name="connsiteX11" fmla="*/ 5035853 w 5035853"/>
                      <a:gd name="connsiteY11" fmla="*/ 0 h 3562098"/>
                      <a:gd name="connsiteX12" fmla="*/ 5035853 w 5035853"/>
                      <a:gd name="connsiteY12" fmla="*/ 445262 h 3562098"/>
                      <a:gd name="connsiteX13" fmla="*/ 5035853 w 5035853"/>
                      <a:gd name="connsiteY13" fmla="*/ 819282 h 3562098"/>
                      <a:gd name="connsiteX14" fmla="*/ 5035853 w 5035853"/>
                      <a:gd name="connsiteY14" fmla="*/ 1300166 h 3562098"/>
                      <a:gd name="connsiteX15" fmla="*/ 5035853 w 5035853"/>
                      <a:gd name="connsiteY15" fmla="*/ 1638564 h 3562098"/>
                      <a:gd name="connsiteX16" fmla="*/ 5035853 w 5035853"/>
                      <a:gd name="connsiteY16" fmla="*/ 2048206 h 3562098"/>
                      <a:gd name="connsiteX17" fmla="*/ 5035853 w 5035853"/>
                      <a:gd name="connsiteY17" fmla="*/ 2422226 h 3562098"/>
                      <a:gd name="connsiteX18" fmla="*/ 5035853 w 5035853"/>
                      <a:gd name="connsiteY18" fmla="*/ 2938730 h 3562098"/>
                      <a:gd name="connsiteX19" fmla="*/ 5035853 w 5035853"/>
                      <a:gd name="connsiteY19" fmla="*/ 3562098 h 3562098"/>
                      <a:gd name="connsiteX20" fmla="*/ 4477330 w 5035853"/>
                      <a:gd name="connsiteY20" fmla="*/ 3562098 h 3562098"/>
                      <a:gd name="connsiteX21" fmla="*/ 3969168 w 5035853"/>
                      <a:gd name="connsiteY21" fmla="*/ 3562098 h 3562098"/>
                      <a:gd name="connsiteX22" fmla="*/ 3461004 w 5035853"/>
                      <a:gd name="connsiteY22" fmla="*/ 3562098 h 3562098"/>
                      <a:gd name="connsiteX23" fmla="*/ 2952841 w 5035853"/>
                      <a:gd name="connsiteY23" fmla="*/ 3562098 h 3562098"/>
                      <a:gd name="connsiteX24" fmla="*/ 2545394 w 5035853"/>
                      <a:gd name="connsiteY24" fmla="*/ 3562098 h 3562098"/>
                      <a:gd name="connsiteX25" fmla="*/ 2238665 w 5035853"/>
                      <a:gd name="connsiteY25" fmla="*/ 3562098 h 3562098"/>
                      <a:gd name="connsiteX26" fmla="*/ 1831219 w 5035853"/>
                      <a:gd name="connsiteY26" fmla="*/ 3562098 h 3562098"/>
                      <a:gd name="connsiteX27" fmla="*/ 1373414 w 5035853"/>
                      <a:gd name="connsiteY27" fmla="*/ 3562098 h 3562098"/>
                      <a:gd name="connsiteX28" fmla="*/ 915609 w 5035853"/>
                      <a:gd name="connsiteY28" fmla="*/ 3562098 h 3562098"/>
                      <a:gd name="connsiteX29" fmla="*/ 558522 w 5035853"/>
                      <a:gd name="connsiteY29" fmla="*/ 3562098 h 3562098"/>
                      <a:gd name="connsiteX30" fmla="*/ 0 w 5035853"/>
                      <a:gd name="connsiteY30" fmla="*/ 3562098 h 3562098"/>
                      <a:gd name="connsiteX31" fmla="*/ 0 w 5035853"/>
                      <a:gd name="connsiteY31" fmla="*/ 3152456 h 3562098"/>
                      <a:gd name="connsiteX32" fmla="*/ 0 w 5035853"/>
                      <a:gd name="connsiteY32" fmla="*/ 2778436 h 3562098"/>
                      <a:gd name="connsiteX33" fmla="*/ 0 w 5035853"/>
                      <a:gd name="connsiteY33" fmla="*/ 2333174 h 3562098"/>
                      <a:gd name="connsiteX34" fmla="*/ 0 w 5035853"/>
                      <a:gd name="connsiteY34" fmla="*/ 1994774 h 3562098"/>
                      <a:gd name="connsiteX35" fmla="*/ 0 w 5035853"/>
                      <a:gd name="connsiteY35" fmla="*/ 1478270 h 3562098"/>
                      <a:gd name="connsiteX36" fmla="*/ 0 w 5035853"/>
                      <a:gd name="connsiteY36" fmla="*/ 1033008 h 3562098"/>
                      <a:gd name="connsiteX37" fmla="*/ 0 w 5035853"/>
                      <a:gd name="connsiteY37" fmla="*/ 516504 h 3562098"/>
                      <a:gd name="connsiteX38" fmla="*/ 0 w 5035853"/>
                      <a:gd name="connsiteY38" fmla="*/ 0 h 3562098"/>
                      <a:gd name="connsiteX0" fmla="*/ 0 w 5035853"/>
                      <a:gd name="connsiteY0" fmla="*/ 0 h 3562098"/>
                      <a:gd name="connsiteX1" fmla="*/ 558522 w 5035853"/>
                      <a:gd name="connsiteY1" fmla="*/ 0 h 3562098"/>
                      <a:gd name="connsiteX2" fmla="*/ 1117043 w 5035853"/>
                      <a:gd name="connsiteY2" fmla="*/ 0 h 3562098"/>
                      <a:gd name="connsiteX3" fmla="*/ 1423772 w 5035853"/>
                      <a:gd name="connsiteY3" fmla="*/ 0 h 3562098"/>
                      <a:gd name="connsiteX4" fmla="*/ 1982295 w 5035853"/>
                      <a:gd name="connsiteY4" fmla="*/ 0 h 3562098"/>
                      <a:gd name="connsiteX5" fmla="*/ 2339382 w 5035853"/>
                      <a:gd name="connsiteY5" fmla="*/ 0 h 3562098"/>
                      <a:gd name="connsiteX6" fmla="*/ 2897904 w 5035853"/>
                      <a:gd name="connsiteY6" fmla="*/ 0 h 3562098"/>
                      <a:gd name="connsiteX7" fmla="*/ 3305351 w 5035853"/>
                      <a:gd name="connsiteY7" fmla="*/ 0 h 3562098"/>
                      <a:gd name="connsiteX8" fmla="*/ 3612080 w 5035853"/>
                      <a:gd name="connsiteY8" fmla="*/ 0 h 3562098"/>
                      <a:gd name="connsiteX9" fmla="*/ 4019526 w 5035853"/>
                      <a:gd name="connsiteY9" fmla="*/ 0 h 3562098"/>
                      <a:gd name="connsiteX10" fmla="*/ 4578048 w 5035853"/>
                      <a:gd name="connsiteY10" fmla="*/ 0 h 3562098"/>
                      <a:gd name="connsiteX11" fmla="*/ 5035853 w 5035853"/>
                      <a:gd name="connsiteY11" fmla="*/ 0 h 3562098"/>
                      <a:gd name="connsiteX12" fmla="*/ 5035853 w 5035853"/>
                      <a:gd name="connsiteY12" fmla="*/ 409641 h 3562098"/>
                      <a:gd name="connsiteX13" fmla="*/ 5035853 w 5035853"/>
                      <a:gd name="connsiteY13" fmla="*/ 819282 h 3562098"/>
                      <a:gd name="connsiteX14" fmla="*/ 5035853 w 5035853"/>
                      <a:gd name="connsiteY14" fmla="*/ 1335786 h 3562098"/>
                      <a:gd name="connsiteX15" fmla="*/ 5035853 w 5035853"/>
                      <a:gd name="connsiteY15" fmla="*/ 1852290 h 3562098"/>
                      <a:gd name="connsiteX16" fmla="*/ 5035853 w 5035853"/>
                      <a:gd name="connsiteY16" fmla="*/ 2297553 h 3562098"/>
                      <a:gd name="connsiteX17" fmla="*/ 5035853 w 5035853"/>
                      <a:gd name="connsiteY17" fmla="*/ 2742815 h 3562098"/>
                      <a:gd name="connsiteX18" fmla="*/ 5035853 w 5035853"/>
                      <a:gd name="connsiteY18" fmla="*/ 3081215 h 3562098"/>
                      <a:gd name="connsiteX19" fmla="*/ 5035853 w 5035853"/>
                      <a:gd name="connsiteY19" fmla="*/ 3562098 h 3562098"/>
                      <a:gd name="connsiteX20" fmla="*/ 4477330 w 5035853"/>
                      <a:gd name="connsiteY20" fmla="*/ 3562098 h 3562098"/>
                      <a:gd name="connsiteX21" fmla="*/ 4120243 w 5035853"/>
                      <a:gd name="connsiteY21" fmla="*/ 3562098 h 3562098"/>
                      <a:gd name="connsiteX22" fmla="*/ 3662438 w 5035853"/>
                      <a:gd name="connsiteY22" fmla="*/ 3562098 h 3562098"/>
                      <a:gd name="connsiteX23" fmla="*/ 3355709 w 5035853"/>
                      <a:gd name="connsiteY23" fmla="*/ 3562098 h 3562098"/>
                      <a:gd name="connsiteX24" fmla="*/ 2897904 w 5035853"/>
                      <a:gd name="connsiteY24" fmla="*/ 3562098 h 3562098"/>
                      <a:gd name="connsiteX25" fmla="*/ 2490458 w 5035853"/>
                      <a:gd name="connsiteY25" fmla="*/ 3562098 h 3562098"/>
                      <a:gd name="connsiteX26" fmla="*/ 1931936 w 5035853"/>
                      <a:gd name="connsiteY26" fmla="*/ 3562098 h 3562098"/>
                      <a:gd name="connsiteX27" fmla="*/ 1524490 w 5035853"/>
                      <a:gd name="connsiteY27" fmla="*/ 3562098 h 3562098"/>
                      <a:gd name="connsiteX28" fmla="*/ 1217760 w 5035853"/>
                      <a:gd name="connsiteY28" fmla="*/ 3562098 h 3562098"/>
                      <a:gd name="connsiteX29" fmla="*/ 759955 w 5035853"/>
                      <a:gd name="connsiteY29" fmla="*/ 3562098 h 3562098"/>
                      <a:gd name="connsiteX30" fmla="*/ 453226 w 5035853"/>
                      <a:gd name="connsiteY30" fmla="*/ 3562098 h 3562098"/>
                      <a:gd name="connsiteX31" fmla="*/ 0 w 5035853"/>
                      <a:gd name="connsiteY31" fmla="*/ 3562098 h 3562098"/>
                      <a:gd name="connsiteX32" fmla="*/ 0 w 5035853"/>
                      <a:gd name="connsiteY32" fmla="*/ 3116835 h 3562098"/>
                      <a:gd name="connsiteX33" fmla="*/ 0 w 5035853"/>
                      <a:gd name="connsiteY33" fmla="*/ 2707194 h 3562098"/>
                      <a:gd name="connsiteX34" fmla="*/ 0 w 5035853"/>
                      <a:gd name="connsiteY34" fmla="*/ 2226311 h 3562098"/>
                      <a:gd name="connsiteX35" fmla="*/ 0 w 5035853"/>
                      <a:gd name="connsiteY35" fmla="*/ 1745428 h 3562098"/>
                      <a:gd name="connsiteX36" fmla="*/ 0 w 5035853"/>
                      <a:gd name="connsiteY36" fmla="*/ 1300166 h 3562098"/>
                      <a:gd name="connsiteX37" fmla="*/ 0 w 5035853"/>
                      <a:gd name="connsiteY37" fmla="*/ 926145 h 3562098"/>
                      <a:gd name="connsiteX38" fmla="*/ 0 w 5035853"/>
                      <a:gd name="connsiteY38" fmla="*/ 516504 h 3562098"/>
                      <a:gd name="connsiteX39" fmla="*/ 0 w 5035853"/>
                      <a:gd name="connsiteY39" fmla="*/ 0 h 356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35853" h="3562098" fill="none" extrusionOk="0">
                        <a:moveTo>
                          <a:pt x="0" y="0"/>
                        </a:moveTo>
                        <a:cubicBezTo>
                          <a:pt x="98807" y="22390"/>
                          <a:pt x="220031" y="374"/>
                          <a:pt x="407446" y="0"/>
                        </a:cubicBezTo>
                        <a:cubicBezTo>
                          <a:pt x="557543" y="14436"/>
                          <a:pt x="664116" y="11565"/>
                          <a:pt x="814892" y="0"/>
                        </a:cubicBezTo>
                        <a:cubicBezTo>
                          <a:pt x="955895" y="-15643"/>
                          <a:pt x="1049451" y="-3159"/>
                          <a:pt x="1222339" y="0"/>
                        </a:cubicBezTo>
                        <a:cubicBezTo>
                          <a:pt x="1367613" y="31099"/>
                          <a:pt x="1529571" y="214"/>
                          <a:pt x="1680143" y="0"/>
                        </a:cubicBezTo>
                        <a:cubicBezTo>
                          <a:pt x="1829610" y="7073"/>
                          <a:pt x="1891252" y="-8236"/>
                          <a:pt x="1986873" y="0"/>
                        </a:cubicBezTo>
                        <a:cubicBezTo>
                          <a:pt x="2088059" y="209"/>
                          <a:pt x="2397341" y="-26302"/>
                          <a:pt x="2495036" y="0"/>
                        </a:cubicBezTo>
                        <a:cubicBezTo>
                          <a:pt x="2589480" y="14244"/>
                          <a:pt x="2877800" y="40291"/>
                          <a:pt x="3053557" y="0"/>
                        </a:cubicBezTo>
                        <a:cubicBezTo>
                          <a:pt x="3244685" y="-4168"/>
                          <a:pt x="3432736" y="-9500"/>
                          <a:pt x="3561721" y="0"/>
                        </a:cubicBezTo>
                        <a:cubicBezTo>
                          <a:pt x="3678764" y="32303"/>
                          <a:pt x="3897838" y="-22474"/>
                          <a:pt x="4069884" y="0"/>
                        </a:cubicBezTo>
                        <a:cubicBezTo>
                          <a:pt x="4245818" y="-14572"/>
                          <a:pt x="4414755" y="22885"/>
                          <a:pt x="4578048" y="0"/>
                        </a:cubicBezTo>
                        <a:cubicBezTo>
                          <a:pt x="4710369" y="-13760"/>
                          <a:pt x="4892973" y="26592"/>
                          <a:pt x="5035853" y="0"/>
                        </a:cubicBezTo>
                        <a:cubicBezTo>
                          <a:pt x="5026286" y="167516"/>
                          <a:pt x="5048842" y="237448"/>
                          <a:pt x="5035853" y="445262"/>
                        </a:cubicBezTo>
                        <a:cubicBezTo>
                          <a:pt x="5028863" y="636366"/>
                          <a:pt x="5026158" y="642850"/>
                          <a:pt x="5035853" y="819282"/>
                        </a:cubicBezTo>
                        <a:cubicBezTo>
                          <a:pt x="5068220" y="994126"/>
                          <a:pt x="5052999" y="1128560"/>
                          <a:pt x="5035853" y="1300166"/>
                        </a:cubicBezTo>
                        <a:cubicBezTo>
                          <a:pt x="5041425" y="1473915"/>
                          <a:pt x="5031067" y="1567469"/>
                          <a:pt x="5035853" y="1638564"/>
                        </a:cubicBezTo>
                        <a:cubicBezTo>
                          <a:pt x="5022328" y="1725588"/>
                          <a:pt x="5026336" y="1891042"/>
                          <a:pt x="5035853" y="2048206"/>
                        </a:cubicBezTo>
                        <a:cubicBezTo>
                          <a:pt x="5027088" y="2177399"/>
                          <a:pt x="5045949" y="2272022"/>
                          <a:pt x="5035853" y="2422226"/>
                        </a:cubicBezTo>
                        <a:cubicBezTo>
                          <a:pt x="5013883" y="2565827"/>
                          <a:pt x="5030323" y="2754113"/>
                          <a:pt x="5035853" y="2938730"/>
                        </a:cubicBezTo>
                        <a:cubicBezTo>
                          <a:pt x="5018565" y="3124026"/>
                          <a:pt x="5031593" y="3347826"/>
                          <a:pt x="5035853" y="3562098"/>
                        </a:cubicBezTo>
                        <a:cubicBezTo>
                          <a:pt x="4831435" y="3561204"/>
                          <a:pt x="4693151" y="3543207"/>
                          <a:pt x="4477330" y="3562098"/>
                        </a:cubicBezTo>
                        <a:cubicBezTo>
                          <a:pt x="4260331" y="3578776"/>
                          <a:pt x="4198132" y="3573936"/>
                          <a:pt x="3969168" y="3562098"/>
                        </a:cubicBezTo>
                        <a:cubicBezTo>
                          <a:pt x="3728216" y="3556810"/>
                          <a:pt x="3656048" y="3532309"/>
                          <a:pt x="3461004" y="3562098"/>
                        </a:cubicBezTo>
                        <a:cubicBezTo>
                          <a:pt x="3262239" y="3595848"/>
                          <a:pt x="3156381" y="3570161"/>
                          <a:pt x="2952841" y="3562098"/>
                        </a:cubicBezTo>
                        <a:cubicBezTo>
                          <a:pt x="2748647" y="3556504"/>
                          <a:pt x="2696281" y="3554454"/>
                          <a:pt x="2545394" y="3562098"/>
                        </a:cubicBezTo>
                        <a:cubicBezTo>
                          <a:pt x="2392227" y="3579419"/>
                          <a:pt x="2316555" y="3556155"/>
                          <a:pt x="2238665" y="3562098"/>
                        </a:cubicBezTo>
                        <a:cubicBezTo>
                          <a:pt x="2153895" y="3552023"/>
                          <a:pt x="1985599" y="3585767"/>
                          <a:pt x="1831219" y="3562098"/>
                        </a:cubicBezTo>
                        <a:cubicBezTo>
                          <a:pt x="1660768" y="3550251"/>
                          <a:pt x="1573461" y="3592688"/>
                          <a:pt x="1373414" y="3562098"/>
                        </a:cubicBezTo>
                        <a:cubicBezTo>
                          <a:pt x="1169938" y="3542936"/>
                          <a:pt x="1114791" y="3547683"/>
                          <a:pt x="915609" y="3562098"/>
                        </a:cubicBezTo>
                        <a:cubicBezTo>
                          <a:pt x="715817" y="3569117"/>
                          <a:pt x="683333" y="3562494"/>
                          <a:pt x="558522" y="3562098"/>
                        </a:cubicBezTo>
                        <a:cubicBezTo>
                          <a:pt x="434745" y="3580204"/>
                          <a:pt x="100595" y="3584507"/>
                          <a:pt x="0" y="3562098"/>
                        </a:cubicBezTo>
                        <a:cubicBezTo>
                          <a:pt x="33845" y="3450744"/>
                          <a:pt x="-4990" y="3315029"/>
                          <a:pt x="0" y="3152456"/>
                        </a:cubicBezTo>
                        <a:cubicBezTo>
                          <a:pt x="4437" y="2963290"/>
                          <a:pt x="23099" y="2906533"/>
                          <a:pt x="0" y="2778436"/>
                        </a:cubicBezTo>
                        <a:cubicBezTo>
                          <a:pt x="-31711" y="2620572"/>
                          <a:pt x="12689" y="2492523"/>
                          <a:pt x="0" y="2333174"/>
                        </a:cubicBezTo>
                        <a:cubicBezTo>
                          <a:pt x="3879" y="2180371"/>
                          <a:pt x="-1259" y="2097105"/>
                          <a:pt x="0" y="1994774"/>
                        </a:cubicBezTo>
                        <a:cubicBezTo>
                          <a:pt x="-19802" y="1889933"/>
                          <a:pt x="-27658" y="1734009"/>
                          <a:pt x="0" y="1478270"/>
                        </a:cubicBezTo>
                        <a:cubicBezTo>
                          <a:pt x="13780" y="1225861"/>
                          <a:pt x="12790" y="1228824"/>
                          <a:pt x="0" y="1033008"/>
                        </a:cubicBezTo>
                        <a:cubicBezTo>
                          <a:pt x="-38015" y="867094"/>
                          <a:pt x="2045" y="674245"/>
                          <a:pt x="0" y="516504"/>
                        </a:cubicBezTo>
                        <a:cubicBezTo>
                          <a:pt x="-4966" y="378763"/>
                          <a:pt x="17534" y="240534"/>
                          <a:pt x="0" y="0"/>
                        </a:cubicBezTo>
                        <a:close/>
                      </a:path>
                      <a:path w="5035853" h="3562098" stroke="0" extrusionOk="0">
                        <a:moveTo>
                          <a:pt x="0" y="0"/>
                        </a:moveTo>
                        <a:cubicBezTo>
                          <a:pt x="169190" y="22292"/>
                          <a:pt x="364532" y="-11584"/>
                          <a:pt x="558522" y="0"/>
                        </a:cubicBezTo>
                        <a:cubicBezTo>
                          <a:pt x="736580" y="-14921"/>
                          <a:pt x="829214" y="7569"/>
                          <a:pt x="1117043" y="0"/>
                        </a:cubicBezTo>
                        <a:cubicBezTo>
                          <a:pt x="1402110" y="8563"/>
                          <a:pt x="1285815" y="12728"/>
                          <a:pt x="1423772" y="0"/>
                        </a:cubicBezTo>
                        <a:cubicBezTo>
                          <a:pt x="1525021" y="9862"/>
                          <a:pt x="1839948" y="13176"/>
                          <a:pt x="1982295" y="0"/>
                        </a:cubicBezTo>
                        <a:cubicBezTo>
                          <a:pt x="2125788" y="-13256"/>
                          <a:pt x="2183633" y="-7887"/>
                          <a:pt x="2339382" y="0"/>
                        </a:cubicBezTo>
                        <a:cubicBezTo>
                          <a:pt x="2459864" y="-8782"/>
                          <a:pt x="2651974" y="-38921"/>
                          <a:pt x="2897904" y="0"/>
                        </a:cubicBezTo>
                        <a:cubicBezTo>
                          <a:pt x="3166472" y="13354"/>
                          <a:pt x="3213422" y="14615"/>
                          <a:pt x="3305351" y="0"/>
                        </a:cubicBezTo>
                        <a:cubicBezTo>
                          <a:pt x="3387765" y="5234"/>
                          <a:pt x="3459731" y="6376"/>
                          <a:pt x="3612080" y="0"/>
                        </a:cubicBezTo>
                        <a:cubicBezTo>
                          <a:pt x="3768253" y="22241"/>
                          <a:pt x="3874163" y="-6008"/>
                          <a:pt x="4019526" y="0"/>
                        </a:cubicBezTo>
                        <a:cubicBezTo>
                          <a:pt x="4167168" y="29758"/>
                          <a:pt x="4454273" y="8003"/>
                          <a:pt x="4578048" y="0"/>
                        </a:cubicBezTo>
                        <a:cubicBezTo>
                          <a:pt x="4691093" y="-16632"/>
                          <a:pt x="4836676" y="21638"/>
                          <a:pt x="5035853" y="0"/>
                        </a:cubicBezTo>
                        <a:cubicBezTo>
                          <a:pt x="5039297" y="139488"/>
                          <a:pt x="5025769" y="261450"/>
                          <a:pt x="5035853" y="409641"/>
                        </a:cubicBezTo>
                        <a:cubicBezTo>
                          <a:pt x="5042121" y="541607"/>
                          <a:pt x="5041581" y="685223"/>
                          <a:pt x="5035853" y="819282"/>
                        </a:cubicBezTo>
                        <a:cubicBezTo>
                          <a:pt x="5015475" y="970889"/>
                          <a:pt x="5001833" y="1071208"/>
                          <a:pt x="5035853" y="1335786"/>
                        </a:cubicBezTo>
                        <a:cubicBezTo>
                          <a:pt x="5042664" y="1572762"/>
                          <a:pt x="5039326" y="1704562"/>
                          <a:pt x="5035853" y="1852290"/>
                        </a:cubicBezTo>
                        <a:cubicBezTo>
                          <a:pt x="5026617" y="1960879"/>
                          <a:pt x="5044654" y="2192140"/>
                          <a:pt x="5035853" y="2297553"/>
                        </a:cubicBezTo>
                        <a:cubicBezTo>
                          <a:pt x="5006533" y="2394179"/>
                          <a:pt x="5039296" y="2556802"/>
                          <a:pt x="5035853" y="2742815"/>
                        </a:cubicBezTo>
                        <a:cubicBezTo>
                          <a:pt x="5025728" y="2942043"/>
                          <a:pt x="5030093" y="2970180"/>
                          <a:pt x="5035853" y="3081215"/>
                        </a:cubicBezTo>
                        <a:cubicBezTo>
                          <a:pt x="5060870" y="3213302"/>
                          <a:pt x="5037668" y="3341073"/>
                          <a:pt x="5035853" y="3562098"/>
                        </a:cubicBezTo>
                        <a:cubicBezTo>
                          <a:pt x="4757363" y="3577652"/>
                          <a:pt x="4645062" y="3558571"/>
                          <a:pt x="4477330" y="3562098"/>
                        </a:cubicBezTo>
                        <a:cubicBezTo>
                          <a:pt x="4278179" y="3567184"/>
                          <a:pt x="4241885" y="3565177"/>
                          <a:pt x="4120243" y="3562098"/>
                        </a:cubicBezTo>
                        <a:cubicBezTo>
                          <a:pt x="4015652" y="3539289"/>
                          <a:pt x="3783588" y="3566791"/>
                          <a:pt x="3662438" y="3562098"/>
                        </a:cubicBezTo>
                        <a:cubicBezTo>
                          <a:pt x="3518293" y="3554699"/>
                          <a:pt x="3424409" y="3537931"/>
                          <a:pt x="3355709" y="3562098"/>
                        </a:cubicBezTo>
                        <a:cubicBezTo>
                          <a:pt x="3273270" y="3571898"/>
                          <a:pt x="3009930" y="3565585"/>
                          <a:pt x="2897904" y="3562098"/>
                        </a:cubicBezTo>
                        <a:cubicBezTo>
                          <a:pt x="2791612" y="3532298"/>
                          <a:pt x="2635265" y="3570108"/>
                          <a:pt x="2490458" y="3562098"/>
                        </a:cubicBezTo>
                        <a:cubicBezTo>
                          <a:pt x="2338176" y="3547691"/>
                          <a:pt x="2092546" y="3566599"/>
                          <a:pt x="1931936" y="3562098"/>
                        </a:cubicBezTo>
                        <a:cubicBezTo>
                          <a:pt x="1773427" y="3604994"/>
                          <a:pt x="1635945" y="3594528"/>
                          <a:pt x="1524490" y="3562098"/>
                        </a:cubicBezTo>
                        <a:cubicBezTo>
                          <a:pt x="1401801" y="3547102"/>
                          <a:pt x="1269920" y="3564633"/>
                          <a:pt x="1217760" y="3562098"/>
                        </a:cubicBezTo>
                        <a:cubicBezTo>
                          <a:pt x="1133940" y="3557543"/>
                          <a:pt x="896519" y="3574703"/>
                          <a:pt x="759955" y="3562098"/>
                        </a:cubicBezTo>
                        <a:cubicBezTo>
                          <a:pt x="634756" y="3551765"/>
                          <a:pt x="589582" y="3565677"/>
                          <a:pt x="453226" y="3562098"/>
                        </a:cubicBezTo>
                        <a:cubicBezTo>
                          <a:pt x="317396" y="3560590"/>
                          <a:pt x="95395" y="3573012"/>
                          <a:pt x="0" y="3562098"/>
                        </a:cubicBezTo>
                        <a:cubicBezTo>
                          <a:pt x="-15528" y="3440778"/>
                          <a:pt x="-30202" y="3300310"/>
                          <a:pt x="0" y="3116835"/>
                        </a:cubicBezTo>
                        <a:cubicBezTo>
                          <a:pt x="8359" y="2918703"/>
                          <a:pt x="639" y="2821320"/>
                          <a:pt x="0" y="2707194"/>
                        </a:cubicBezTo>
                        <a:cubicBezTo>
                          <a:pt x="9009" y="2615334"/>
                          <a:pt x="-11620" y="2322051"/>
                          <a:pt x="0" y="2226311"/>
                        </a:cubicBezTo>
                        <a:cubicBezTo>
                          <a:pt x="3019" y="2116374"/>
                          <a:pt x="9543" y="1946311"/>
                          <a:pt x="0" y="1745428"/>
                        </a:cubicBezTo>
                        <a:cubicBezTo>
                          <a:pt x="7529" y="1515272"/>
                          <a:pt x="17948" y="1520887"/>
                          <a:pt x="0" y="1300166"/>
                        </a:cubicBezTo>
                        <a:cubicBezTo>
                          <a:pt x="-18620" y="1079724"/>
                          <a:pt x="16480" y="1097190"/>
                          <a:pt x="0" y="926145"/>
                        </a:cubicBezTo>
                        <a:cubicBezTo>
                          <a:pt x="-19717" y="757160"/>
                          <a:pt x="-15454" y="605615"/>
                          <a:pt x="0" y="516504"/>
                        </a:cubicBezTo>
                        <a:cubicBezTo>
                          <a:pt x="-7242" y="427052"/>
                          <a:pt x="-11035" y="205051"/>
                          <a:pt x="0" y="0"/>
                        </a:cubicBezTo>
                        <a:close/>
                      </a:path>
                      <a:path w="5035853" h="3562098" fill="none" stroke="0" extrusionOk="0">
                        <a:moveTo>
                          <a:pt x="0" y="0"/>
                        </a:moveTo>
                        <a:cubicBezTo>
                          <a:pt x="109728" y="20744"/>
                          <a:pt x="209235" y="8680"/>
                          <a:pt x="407446" y="0"/>
                        </a:cubicBezTo>
                        <a:cubicBezTo>
                          <a:pt x="578982" y="15897"/>
                          <a:pt x="662680" y="10181"/>
                          <a:pt x="814892" y="0"/>
                        </a:cubicBezTo>
                        <a:cubicBezTo>
                          <a:pt x="936161" y="-20167"/>
                          <a:pt x="1053947" y="-460"/>
                          <a:pt x="1222339" y="0"/>
                        </a:cubicBezTo>
                        <a:cubicBezTo>
                          <a:pt x="1366405" y="11947"/>
                          <a:pt x="1511576" y="-43257"/>
                          <a:pt x="1680143" y="0"/>
                        </a:cubicBezTo>
                        <a:cubicBezTo>
                          <a:pt x="1835710" y="18607"/>
                          <a:pt x="1897899" y="-20278"/>
                          <a:pt x="1986873" y="0"/>
                        </a:cubicBezTo>
                        <a:cubicBezTo>
                          <a:pt x="2089171" y="14521"/>
                          <a:pt x="2389766" y="-12823"/>
                          <a:pt x="2495036" y="0"/>
                        </a:cubicBezTo>
                        <a:cubicBezTo>
                          <a:pt x="2617152" y="24714"/>
                          <a:pt x="2877966" y="31345"/>
                          <a:pt x="3053557" y="0"/>
                        </a:cubicBezTo>
                        <a:cubicBezTo>
                          <a:pt x="3250414" y="-41723"/>
                          <a:pt x="3419015" y="11119"/>
                          <a:pt x="3561721" y="0"/>
                        </a:cubicBezTo>
                        <a:cubicBezTo>
                          <a:pt x="3686943" y="-19768"/>
                          <a:pt x="3911631" y="-26379"/>
                          <a:pt x="4069884" y="0"/>
                        </a:cubicBezTo>
                        <a:cubicBezTo>
                          <a:pt x="4245252" y="12506"/>
                          <a:pt x="4431076" y="21858"/>
                          <a:pt x="4578048" y="0"/>
                        </a:cubicBezTo>
                        <a:cubicBezTo>
                          <a:pt x="4716036" y="-47689"/>
                          <a:pt x="4842997" y="-4170"/>
                          <a:pt x="5035853" y="0"/>
                        </a:cubicBezTo>
                        <a:cubicBezTo>
                          <a:pt x="5016451" y="150474"/>
                          <a:pt x="5051152" y="278613"/>
                          <a:pt x="5035853" y="445262"/>
                        </a:cubicBezTo>
                        <a:cubicBezTo>
                          <a:pt x="5029137" y="633065"/>
                          <a:pt x="5026323" y="644130"/>
                          <a:pt x="5035853" y="819282"/>
                        </a:cubicBezTo>
                        <a:cubicBezTo>
                          <a:pt x="5024930" y="985398"/>
                          <a:pt x="5039970" y="1130181"/>
                          <a:pt x="5035853" y="1300166"/>
                        </a:cubicBezTo>
                        <a:cubicBezTo>
                          <a:pt x="5018428" y="1457255"/>
                          <a:pt x="5044984" y="1551549"/>
                          <a:pt x="5035853" y="1638564"/>
                        </a:cubicBezTo>
                        <a:cubicBezTo>
                          <a:pt x="5046018" y="1737222"/>
                          <a:pt x="5053218" y="1905403"/>
                          <a:pt x="5035853" y="2048206"/>
                        </a:cubicBezTo>
                        <a:cubicBezTo>
                          <a:pt x="5031501" y="2188635"/>
                          <a:pt x="5035288" y="2285141"/>
                          <a:pt x="5035853" y="2422226"/>
                        </a:cubicBezTo>
                        <a:cubicBezTo>
                          <a:pt x="5016155" y="2560932"/>
                          <a:pt x="5056571" y="2728839"/>
                          <a:pt x="5035853" y="2938730"/>
                        </a:cubicBezTo>
                        <a:cubicBezTo>
                          <a:pt x="5003727" y="3159056"/>
                          <a:pt x="5076333" y="3339374"/>
                          <a:pt x="5035853" y="3562098"/>
                        </a:cubicBezTo>
                        <a:cubicBezTo>
                          <a:pt x="4863568" y="3581764"/>
                          <a:pt x="4701333" y="3566026"/>
                          <a:pt x="4477330" y="3562098"/>
                        </a:cubicBezTo>
                        <a:cubicBezTo>
                          <a:pt x="4244715" y="3582949"/>
                          <a:pt x="4192595" y="3569555"/>
                          <a:pt x="3969168" y="3562098"/>
                        </a:cubicBezTo>
                        <a:cubicBezTo>
                          <a:pt x="3741737" y="3555078"/>
                          <a:pt x="3664697" y="3540592"/>
                          <a:pt x="3461004" y="3562098"/>
                        </a:cubicBezTo>
                        <a:cubicBezTo>
                          <a:pt x="3254376" y="3596094"/>
                          <a:pt x="3158282" y="3585387"/>
                          <a:pt x="2952841" y="3562098"/>
                        </a:cubicBezTo>
                        <a:cubicBezTo>
                          <a:pt x="2751033" y="3562668"/>
                          <a:pt x="2694170" y="3555339"/>
                          <a:pt x="2545394" y="3562098"/>
                        </a:cubicBezTo>
                        <a:cubicBezTo>
                          <a:pt x="2393883" y="3584144"/>
                          <a:pt x="2311450" y="3566148"/>
                          <a:pt x="2238665" y="3562098"/>
                        </a:cubicBezTo>
                        <a:cubicBezTo>
                          <a:pt x="2159016" y="3541803"/>
                          <a:pt x="1985819" y="3553284"/>
                          <a:pt x="1831219" y="3562098"/>
                        </a:cubicBezTo>
                        <a:cubicBezTo>
                          <a:pt x="1683432" y="3552353"/>
                          <a:pt x="1585064" y="3592287"/>
                          <a:pt x="1373414" y="3562098"/>
                        </a:cubicBezTo>
                        <a:cubicBezTo>
                          <a:pt x="1176663" y="3538762"/>
                          <a:pt x="1105293" y="3557551"/>
                          <a:pt x="915609" y="3562098"/>
                        </a:cubicBezTo>
                        <a:cubicBezTo>
                          <a:pt x="713442" y="3574824"/>
                          <a:pt x="692030" y="3560844"/>
                          <a:pt x="558522" y="3562098"/>
                        </a:cubicBezTo>
                        <a:cubicBezTo>
                          <a:pt x="407613" y="3559435"/>
                          <a:pt x="127992" y="3576898"/>
                          <a:pt x="0" y="3562098"/>
                        </a:cubicBezTo>
                        <a:cubicBezTo>
                          <a:pt x="51594" y="3472139"/>
                          <a:pt x="2551" y="3327897"/>
                          <a:pt x="0" y="3152456"/>
                        </a:cubicBezTo>
                        <a:cubicBezTo>
                          <a:pt x="11249" y="2970083"/>
                          <a:pt x="18696" y="2900494"/>
                          <a:pt x="0" y="2778436"/>
                        </a:cubicBezTo>
                        <a:cubicBezTo>
                          <a:pt x="-6380" y="2661349"/>
                          <a:pt x="7257" y="2491290"/>
                          <a:pt x="0" y="2333174"/>
                        </a:cubicBezTo>
                        <a:cubicBezTo>
                          <a:pt x="-10774" y="2175980"/>
                          <a:pt x="-1137" y="2104542"/>
                          <a:pt x="0" y="1994774"/>
                        </a:cubicBezTo>
                        <a:cubicBezTo>
                          <a:pt x="-10471" y="1904434"/>
                          <a:pt x="472" y="1739269"/>
                          <a:pt x="0" y="1478270"/>
                        </a:cubicBezTo>
                        <a:cubicBezTo>
                          <a:pt x="14091" y="1226212"/>
                          <a:pt x="13437" y="1228710"/>
                          <a:pt x="0" y="1033008"/>
                        </a:cubicBezTo>
                        <a:cubicBezTo>
                          <a:pt x="-17647" y="866223"/>
                          <a:pt x="473" y="698585"/>
                          <a:pt x="0" y="516504"/>
                        </a:cubicBezTo>
                        <a:cubicBezTo>
                          <a:pt x="7793" y="371447"/>
                          <a:pt x="17912" y="239709"/>
                          <a:pt x="0" y="0"/>
                        </a:cubicBezTo>
                        <a:close/>
                      </a:path>
                    </a:pathLst>
                  </a:custGeom>
                  <ask:type>
                    <ask:lineSketchFreehand/>
                  </ask:type>
                </ask:lineSketchStyleProps>
              </a:ext>
            </a:extLst>
          </a:ln>
        </p:spPr>
      </p:pic>
      <p:pic>
        <p:nvPicPr>
          <p:cNvPr id="33" name="Picture 4" descr="Quả trám - Vị thuốc quý">
            <a:extLst>
              <a:ext uri="{FF2B5EF4-FFF2-40B4-BE49-F238E27FC236}">
                <a16:creationId xmlns:a16="http://schemas.microsoft.com/office/drawing/2014/main" id="{F1F3B312-3D97-49A0-AD72-395916E41C9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36923" y="3251110"/>
            <a:ext cx="4464391" cy="3448742"/>
          </a:xfrm>
          <a:custGeom>
            <a:avLst/>
            <a:gdLst>
              <a:gd name="connsiteX0" fmla="*/ 0 w 4464391"/>
              <a:gd name="connsiteY0" fmla="*/ 0 h 3448742"/>
              <a:gd name="connsiteX1" fmla="*/ 361209 w 4464391"/>
              <a:gd name="connsiteY1" fmla="*/ 0 h 3448742"/>
              <a:gd name="connsiteX2" fmla="*/ 722419 w 4464391"/>
              <a:gd name="connsiteY2" fmla="*/ 0 h 3448742"/>
              <a:gd name="connsiteX3" fmla="*/ 1083629 w 4464391"/>
              <a:gd name="connsiteY3" fmla="*/ 0 h 3448742"/>
              <a:gd name="connsiteX4" fmla="*/ 1489482 w 4464391"/>
              <a:gd name="connsiteY4" fmla="*/ 0 h 3448742"/>
              <a:gd name="connsiteX5" fmla="*/ 1761405 w 4464391"/>
              <a:gd name="connsiteY5" fmla="*/ 0 h 3448742"/>
              <a:gd name="connsiteX6" fmla="*/ 2211902 w 4464391"/>
              <a:gd name="connsiteY6" fmla="*/ 0 h 3448742"/>
              <a:gd name="connsiteX7" fmla="*/ 2707043 w 4464391"/>
              <a:gd name="connsiteY7" fmla="*/ 0 h 3448742"/>
              <a:gd name="connsiteX8" fmla="*/ 3157541 w 4464391"/>
              <a:gd name="connsiteY8" fmla="*/ 0 h 3448742"/>
              <a:gd name="connsiteX9" fmla="*/ 3608038 w 4464391"/>
              <a:gd name="connsiteY9" fmla="*/ 0 h 3448742"/>
              <a:gd name="connsiteX10" fmla="*/ 4058537 w 4464391"/>
              <a:gd name="connsiteY10" fmla="*/ 0 h 3448742"/>
              <a:gd name="connsiteX11" fmla="*/ 4464391 w 4464391"/>
              <a:gd name="connsiteY11" fmla="*/ 0 h 3448742"/>
              <a:gd name="connsiteX12" fmla="*/ 4464391 w 4464391"/>
              <a:gd name="connsiteY12" fmla="*/ 431092 h 3448742"/>
              <a:gd name="connsiteX13" fmla="*/ 4464391 w 4464391"/>
              <a:gd name="connsiteY13" fmla="*/ 793210 h 3448742"/>
              <a:gd name="connsiteX14" fmla="*/ 4464391 w 4464391"/>
              <a:gd name="connsiteY14" fmla="*/ 1258791 h 3448742"/>
              <a:gd name="connsiteX15" fmla="*/ 4464391 w 4464391"/>
              <a:gd name="connsiteY15" fmla="*/ 1586420 h 3448742"/>
              <a:gd name="connsiteX16" fmla="*/ 4464391 w 4464391"/>
              <a:gd name="connsiteY16" fmla="*/ 1983026 h 3448742"/>
              <a:gd name="connsiteX17" fmla="*/ 4464391 w 4464391"/>
              <a:gd name="connsiteY17" fmla="*/ 2345143 h 3448742"/>
              <a:gd name="connsiteX18" fmla="*/ 4464391 w 4464391"/>
              <a:gd name="connsiteY18" fmla="*/ 2845211 h 3448742"/>
              <a:gd name="connsiteX19" fmla="*/ 4464391 w 4464391"/>
              <a:gd name="connsiteY19" fmla="*/ 3448742 h 3448742"/>
              <a:gd name="connsiteX20" fmla="*/ 3969248 w 4464391"/>
              <a:gd name="connsiteY20" fmla="*/ 3448742 h 3448742"/>
              <a:gd name="connsiteX21" fmla="*/ 3518752 w 4464391"/>
              <a:gd name="connsiteY21" fmla="*/ 3448742 h 3448742"/>
              <a:gd name="connsiteX22" fmla="*/ 3068253 w 4464391"/>
              <a:gd name="connsiteY22" fmla="*/ 3448742 h 3448742"/>
              <a:gd name="connsiteX23" fmla="*/ 2617756 w 4464391"/>
              <a:gd name="connsiteY23" fmla="*/ 3448742 h 3448742"/>
              <a:gd name="connsiteX24" fmla="*/ 2256546 w 4464391"/>
              <a:gd name="connsiteY24" fmla="*/ 3448742 h 3448742"/>
              <a:gd name="connsiteX25" fmla="*/ 1984624 w 4464391"/>
              <a:gd name="connsiteY25" fmla="*/ 3448742 h 3448742"/>
              <a:gd name="connsiteX26" fmla="*/ 1623414 w 4464391"/>
              <a:gd name="connsiteY26" fmla="*/ 3448742 h 3448742"/>
              <a:gd name="connsiteX27" fmla="*/ 1217560 w 4464391"/>
              <a:gd name="connsiteY27" fmla="*/ 3448742 h 3448742"/>
              <a:gd name="connsiteX28" fmla="*/ 811706 w 4464391"/>
              <a:gd name="connsiteY28" fmla="*/ 3448742 h 3448742"/>
              <a:gd name="connsiteX29" fmla="*/ 495141 w 4464391"/>
              <a:gd name="connsiteY29" fmla="*/ 3448742 h 3448742"/>
              <a:gd name="connsiteX30" fmla="*/ 0 w 4464391"/>
              <a:gd name="connsiteY30" fmla="*/ 3448742 h 3448742"/>
              <a:gd name="connsiteX31" fmla="*/ 0 w 4464391"/>
              <a:gd name="connsiteY31" fmla="*/ 3052135 h 3448742"/>
              <a:gd name="connsiteX32" fmla="*/ 0 w 4464391"/>
              <a:gd name="connsiteY32" fmla="*/ 2690018 h 3448742"/>
              <a:gd name="connsiteX33" fmla="*/ 0 w 4464391"/>
              <a:gd name="connsiteY33" fmla="*/ 2258925 h 3448742"/>
              <a:gd name="connsiteX34" fmla="*/ 0 w 4464391"/>
              <a:gd name="connsiteY34" fmla="*/ 1931294 h 3448742"/>
              <a:gd name="connsiteX35" fmla="*/ 0 w 4464391"/>
              <a:gd name="connsiteY35" fmla="*/ 1431227 h 3448742"/>
              <a:gd name="connsiteX36" fmla="*/ 0 w 4464391"/>
              <a:gd name="connsiteY36" fmla="*/ 1000134 h 3448742"/>
              <a:gd name="connsiteX37" fmla="*/ 0 w 4464391"/>
              <a:gd name="connsiteY37" fmla="*/ 500067 h 3448742"/>
              <a:gd name="connsiteX38" fmla="*/ 0 w 4464391"/>
              <a:gd name="connsiteY38" fmla="*/ 0 h 3448742"/>
              <a:gd name="connsiteX0" fmla="*/ 0 w 4464391"/>
              <a:gd name="connsiteY0" fmla="*/ 0 h 3448742"/>
              <a:gd name="connsiteX1" fmla="*/ 495141 w 4464391"/>
              <a:gd name="connsiteY1" fmla="*/ 0 h 3448742"/>
              <a:gd name="connsiteX2" fmla="*/ 990282 w 4464391"/>
              <a:gd name="connsiteY2" fmla="*/ 0 h 3448742"/>
              <a:gd name="connsiteX3" fmla="*/ 1262204 w 4464391"/>
              <a:gd name="connsiteY3" fmla="*/ 0 h 3448742"/>
              <a:gd name="connsiteX4" fmla="*/ 1757346 w 4464391"/>
              <a:gd name="connsiteY4" fmla="*/ 0 h 3448742"/>
              <a:gd name="connsiteX5" fmla="*/ 2073911 w 4464391"/>
              <a:gd name="connsiteY5" fmla="*/ 0 h 3448742"/>
              <a:gd name="connsiteX6" fmla="*/ 2569053 w 4464391"/>
              <a:gd name="connsiteY6" fmla="*/ 0 h 3448742"/>
              <a:gd name="connsiteX7" fmla="*/ 2930264 w 4464391"/>
              <a:gd name="connsiteY7" fmla="*/ 0 h 3448742"/>
              <a:gd name="connsiteX8" fmla="*/ 3202185 w 4464391"/>
              <a:gd name="connsiteY8" fmla="*/ 0 h 3448742"/>
              <a:gd name="connsiteX9" fmla="*/ 3563395 w 4464391"/>
              <a:gd name="connsiteY9" fmla="*/ 0 h 3448742"/>
              <a:gd name="connsiteX10" fmla="*/ 4058537 w 4464391"/>
              <a:gd name="connsiteY10" fmla="*/ 0 h 3448742"/>
              <a:gd name="connsiteX11" fmla="*/ 4464391 w 4464391"/>
              <a:gd name="connsiteY11" fmla="*/ 0 h 3448742"/>
              <a:gd name="connsiteX12" fmla="*/ 4464391 w 4464391"/>
              <a:gd name="connsiteY12" fmla="*/ 396605 h 3448742"/>
              <a:gd name="connsiteX13" fmla="*/ 4464391 w 4464391"/>
              <a:gd name="connsiteY13" fmla="*/ 793210 h 3448742"/>
              <a:gd name="connsiteX14" fmla="*/ 4464391 w 4464391"/>
              <a:gd name="connsiteY14" fmla="*/ 1293277 h 3448742"/>
              <a:gd name="connsiteX15" fmla="*/ 4464391 w 4464391"/>
              <a:gd name="connsiteY15" fmla="*/ 1793344 h 3448742"/>
              <a:gd name="connsiteX16" fmla="*/ 4464391 w 4464391"/>
              <a:gd name="connsiteY16" fmla="*/ 2224438 h 3448742"/>
              <a:gd name="connsiteX17" fmla="*/ 4464391 w 4464391"/>
              <a:gd name="connsiteY17" fmla="*/ 2655530 h 3448742"/>
              <a:gd name="connsiteX18" fmla="*/ 4464391 w 4464391"/>
              <a:gd name="connsiteY18" fmla="*/ 2983162 h 3448742"/>
              <a:gd name="connsiteX19" fmla="*/ 4464391 w 4464391"/>
              <a:gd name="connsiteY19" fmla="*/ 3448742 h 3448742"/>
              <a:gd name="connsiteX20" fmla="*/ 3969248 w 4464391"/>
              <a:gd name="connsiteY20" fmla="*/ 3448742 h 3448742"/>
              <a:gd name="connsiteX21" fmla="*/ 3652683 w 4464391"/>
              <a:gd name="connsiteY21" fmla="*/ 3448742 h 3448742"/>
              <a:gd name="connsiteX22" fmla="*/ 3246829 w 4464391"/>
              <a:gd name="connsiteY22" fmla="*/ 3448742 h 3448742"/>
              <a:gd name="connsiteX23" fmla="*/ 2974907 w 4464391"/>
              <a:gd name="connsiteY23" fmla="*/ 3448742 h 3448742"/>
              <a:gd name="connsiteX24" fmla="*/ 2569053 w 4464391"/>
              <a:gd name="connsiteY24" fmla="*/ 3448742 h 3448742"/>
              <a:gd name="connsiteX25" fmla="*/ 2207844 w 4464391"/>
              <a:gd name="connsiteY25" fmla="*/ 3448742 h 3448742"/>
              <a:gd name="connsiteX26" fmla="*/ 1712702 w 4464391"/>
              <a:gd name="connsiteY26" fmla="*/ 3448742 h 3448742"/>
              <a:gd name="connsiteX27" fmla="*/ 1351492 w 4464391"/>
              <a:gd name="connsiteY27" fmla="*/ 3448742 h 3448742"/>
              <a:gd name="connsiteX28" fmla="*/ 1079570 w 4464391"/>
              <a:gd name="connsiteY28" fmla="*/ 3448742 h 3448742"/>
              <a:gd name="connsiteX29" fmla="*/ 673716 w 4464391"/>
              <a:gd name="connsiteY29" fmla="*/ 3448742 h 3448742"/>
              <a:gd name="connsiteX30" fmla="*/ 401794 w 4464391"/>
              <a:gd name="connsiteY30" fmla="*/ 3448742 h 3448742"/>
              <a:gd name="connsiteX31" fmla="*/ 0 w 4464391"/>
              <a:gd name="connsiteY31" fmla="*/ 3448742 h 3448742"/>
              <a:gd name="connsiteX32" fmla="*/ 0 w 4464391"/>
              <a:gd name="connsiteY32" fmla="*/ 3017648 h 3448742"/>
              <a:gd name="connsiteX33" fmla="*/ 0 w 4464391"/>
              <a:gd name="connsiteY33" fmla="*/ 2621043 h 3448742"/>
              <a:gd name="connsiteX34" fmla="*/ 0 w 4464391"/>
              <a:gd name="connsiteY34" fmla="*/ 2155463 h 3448742"/>
              <a:gd name="connsiteX35" fmla="*/ 0 w 4464391"/>
              <a:gd name="connsiteY35" fmla="*/ 1689883 h 3448742"/>
              <a:gd name="connsiteX36" fmla="*/ 0 w 4464391"/>
              <a:gd name="connsiteY36" fmla="*/ 1258791 h 3448742"/>
              <a:gd name="connsiteX37" fmla="*/ 0 w 4464391"/>
              <a:gd name="connsiteY37" fmla="*/ 896672 h 3448742"/>
              <a:gd name="connsiteX38" fmla="*/ 0 w 4464391"/>
              <a:gd name="connsiteY38" fmla="*/ 500067 h 3448742"/>
              <a:gd name="connsiteX39" fmla="*/ 0 w 4464391"/>
              <a:gd name="connsiteY39" fmla="*/ 0 h 3448742"/>
              <a:gd name="connsiteX0" fmla="*/ 0 w 4464391"/>
              <a:gd name="connsiteY0" fmla="*/ 0 h 3448742"/>
              <a:gd name="connsiteX1" fmla="*/ 361209 w 4464391"/>
              <a:gd name="connsiteY1" fmla="*/ 0 h 3448742"/>
              <a:gd name="connsiteX2" fmla="*/ 722419 w 4464391"/>
              <a:gd name="connsiteY2" fmla="*/ 0 h 3448742"/>
              <a:gd name="connsiteX3" fmla="*/ 1083629 w 4464391"/>
              <a:gd name="connsiteY3" fmla="*/ 0 h 3448742"/>
              <a:gd name="connsiteX4" fmla="*/ 1489482 w 4464391"/>
              <a:gd name="connsiteY4" fmla="*/ 0 h 3448742"/>
              <a:gd name="connsiteX5" fmla="*/ 1761405 w 4464391"/>
              <a:gd name="connsiteY5" fmla="*/ 0 h 3448742"/>
              <a:gd name="connsiteX6" fmla="*/ 2211902 w 4464391"/>
              <a:gd name="connsiteY6" fmla="*/ 0 h 3448742"/>
              <a:gd name="connsiteX7" fmla="*/ 2707043 w 4464391"/>
              <a:gd name="connsiteY7" fmla="*/ 0 h 3448742"/>
              <a:gd name="connsiteX8" fmla="*/ 3157541 w 4464391"/>
              <a:gd name="connsiteY8" fmla="*/ 0 h 3448742"/>
              <a:gd name="connsiteX9" fmla="*/ 3608038 w 4464391"/>
              <a:gd name="connsiteY9" fmla="*/ 0 h 3448742"/>
              <a:gd name="connsiteX10" fmla="*/ 4058537 w 4464391"/>
              <a:gd name="connsiteY10" fmla="*/ 0 h 3448742"/>
              <a:gd name="connsiteX11" fmla="*/ 4464391 w 4464391"/>
              <a:gd name="connsiteY11" fmla="*/ 0 h 3448742"/>
              <a:gd name="connsiteX12" fmla="*/ 4464391 w 4464391"/>
              <a:gd name="connsiteY12" fmla="*/ 431092 h 3448742"/>
              <a:gd name="connsiteX13" fmla="*/ 4464391 w 4464391"/>
              <a:gd name="connsiteY13" fmla="*/ 793210 h 3448742"/>
              <a:gd name="connsiteX14" fmla="*/ 4464391 w 4464391"/>
              <a:gd name="connsiteY14" fmla="*/ 1258791 h 3448742"/>
              <a:gd name="connsiteX15" fmla="*/ 4464391 w 4464391"/>
              <a:gd name="connsiteY15" fmla="*/ 1586420 h 3448742"/>
              <a:gd name="connsiteX16" fmla="*/ 4464391 w 4464391"/>
              <a:gd name="connsiteY16" fmla="*/ 1983026 h 3448742"/>
              <a:gd name="connsiteX17" fmla="*/ 4464391 w 4464391"/>
              <a:gd name="connsiteY17" fmla="*/ 2345143 h 3448742"/>
              <a:gd name="connsiteX18" fmla="*/ 4464391 w 4464391"/>
              <a:gd name="connsiteY18" fmla="*/ 2845211 h 3448742"/>
              <a:gd name="connsiteX19" fmla="*/ 4464391 w 4464391"/>
              <a:gd name="connsiteY19" fmla="*/ 3448742 h 3448742"/>
              <a:gd name="connsiteX20" fmla="*/ 3969248 w 4464391"/>
              <a:gd name="connsiteY20" fmla="*/ 3448742 h 3448742"/>
              <a:gd name="connsiteX21" fmla="*/ 3518752 w 4464391"/>
              <a:gd name="connsiteY21" fmla="*/ 3448742 h 3448742"/>
              <a:gd name="connsiteX22" fmla="*/ 3068253 w 4464391"/>
              <a:gd name="connsiteY22" fmla="*/ 3448742 h 3448742"/>
              <a:gd name="connsiteX23" fmla="*/ 2617756 w 4464391"/>
              <a:gd name="connsiteY23" fmla="*/ 3448742 h 3448742"/>
              <a:gd name="connsiteX24" fmla="*/ 2256546 w 4464391"/>
              <a:gd name="connsiteY24" fmla="*/ 3448742 h 3448742"/>
              <a:gd name="connsiteX25" fmla="*/ 1984624 w 4464391"/>
              <a:gd name="connsiteY25" fmla="*/ 3448742 h 3448742"/>
              <a:gd name="connsiteX26" fmla="*/ 1623414 w 4464391"/>
              <a:gd name="connsiteY26" fmla="*/ 3448742 h 3448742"/>
              <a:gd name="connsiteX27" fmla="*/ 1217560 w 4464391"/>
              <a:gd name="connsiteY27" fmla="*/ 3448742 h 3448742"/>
              <a:gd name="connsiteX28" fmla="*/ 811706 w 4464391"/>
              <a:gd name="connsiteY28" fmla="*/ 3448742 h 3448742"/>
              <a:gd name="connsiteX29" fmla="*/ 495141 w 4464391"/>
              <a:gd name="connsiteY29" fmla="*/ 3448742 h 3448742"/>
              <a:gd name="connsiteX30" fmla="*/ 0 w 4464391"/>
              <a:gd name="connsiteY30" fmla="*/ 3448742 h 3448742"/>
              <a:gd name="connsiteX31" fmla="*/ 0 w 4464391"/>
              <a:gd name="connsiteY31" fmla="*/ 3052135 h 3448742"/>
              <a:gd name="connsiteX32" fmla="*/ 0 w 4464391"/>
              <a:gd name="connsiteY32" fmla="*/ 2690018 h 3448742"/>
              <a:gd name="connsiteX33" fmla="*/ 0 w 4464391"/>
              <a:gd name="connsiteY33" fmla="*/ 2258925 h 3448742"/>
              <a:gd name="connsiteX34" fmla="*/ 0 w 4464391"/>
              <a:gd name="connsiteY34" fmla="*/ 1931294 h 3448742"/>
              <a:gd name="connsiteX35" fmla="*/ 0 w 4464391"/>
              <a:gd name="connsiteY35" fmla="*/ 1431227 h 3448742"/>
              <a:gd name="connsiteX36" fmla="*/ 0 w 4464391"/>
              <a:gd name="connsiteY36" fmla="*/ 1000134 h 3448742"/>
              <a:gd name="connsiteX37" fmla="*/ 0 w 4464391"/>
              <a:gd name="connsiteY37" fmla="*/ 500067 h 3448742"/>
              <a:gd name="connsiteX38" fmla="*/ 0 w 4464391"/>
              <a:gd name="connsiteY38" fmla="*/ 0 h 344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64391" h="3448742" fill="none" extrusionOk="0">
                <a:moveTo>
                  <a:pt x="0" y="0"/>
                </a:moveTo>
                <a:cubicBezTo>
                  <a:pt x="104406" y="40046"/>
                  <a:pt x="183730" y="6640"/>
                  <a:pt x="361209" y="0"/>
                </a:cubicBezTo>
                <a:cubicBezTo>
                  <a:pt x="481090" y="17423"/>
                  <a:pt x="585045" y="11021"/>
                  <a:pt x="722419" y="0"/>
                </a:cubicBezTo>
                <a:cubicBezTo>
                  <a:pt x="838066" y="-32935"/>
                  <a:pt x="923886" y="5610"/>
                  <a:pt x="1083629" y="0"/>
                </a:cubicBezTo>
                <a:cubicBezTo>
                  <a:pt x="1190684" y="50199"/>
                  <a:pt x="1365148" y="21752"/>
                  <a:pt x="1489482" y="0"/>
                </a:cubicBezTo>
                <a:cubicBezTo>
                  <a:pt x="1620099" y="4936"/>
                  <a:pt x="1681236" y="3226"/>
                  <a:pt x="1761405" y="0"/>
                </a:cubicBezTo>
                <a:cubicBezTo>
                  <a:pt x="1851669" y="-2896"/>
                  <a:pt x="2128782" y="-37706"/>
                  <a:pt x="2211902" y="0"/>
                </a:cubicBezTo>
                <a:cubicBezTo>
                  <a:pt x="2280485" y="29973"/>
                  <a:pt x="2553224" y="45206"/>
                  <a:pt x="2707043" y="0"/>
                </a:cubicBezTo>
                <a:cubicBezTo>
                  <a:pt x="2887356" y="13237"/>
                  <a:pt x="3033985" y="-21785"/>
                  <a:pt x="3157541" y="0"/>
                </a:cubicBezTo>
                <a:cubicBezTo>
                  <a:pt x="3260408" y="46566"/>
                  <a:pt x="3444675" y="-36654"/>
                  <a:pt x="3608038" y="0"/>
                </a:cubicBezTo>
                <a:cubicBezTo>
                  <a:pt x="3766585" y="-18026"/>
                  <a:pt x="3891711" y="31988"/>
                  <a:pt x="4058537" y="0"/>
                </a:cubicBezTo>
                <a:cubicBezTo>
                  <a:pt x="4160296" y="-10155"/>
                  <a:pt x="4343279" y="27607"/>
                  <a:pt x="4464391" y="0"/>
                </a:cubicBezTo>
                <a:cubicBezTo>
                  <a:pt x="4456698" y="169391"/>
                  <a:pt x="4477173" y="226424"/>
                  <a:pt x="4464391" y="431092"/>
                </a:cubicBezTo>
                <a:cubicBezTo>
                  <a:pt x="4457912" y="616789"/>
                  <a:pt x="4455836" y="622181"/>
                  <a:pt x="4464391" y="793210"/>
                </a:cubicBezTo>
                <a:cubicBezTo>
                  <a:pt x="4514558" y="961660"/>
                  <a:pt x="4502489" y="1080379"/>
                  <a:pt x="4464391" y="1258791"/>
                </a:cubicBezTo>
                <a:cubicBezTo>
                  <a:pt x="4483919" y="1430904"/>
                  <a:pt x="4453577" y="1530154"/>
                  <a:pt x="4464391" y="1586420"/>
                </a:cubicBezTo>
                <a:cubicBezTo>
                  <a:pt x="4427959" y="1675993"/>
                  <a:pt x="4438010" y="1820067"/>
                  <a:pt x="4464391" y="1983026"/>
                </a:cubicBezTo>
                <a:cubicBezTo>
                  <a:pt x="4460003" y="2090156"/>
                  <a:pt x="4474585" y="2190795"/>
                  <a:pt x="4464391" y="2345143"/>
                </a:cubicBezTo>
                <a:cubicBezTo>
                  <a:pt x="4415142" y="2490890"/>
                  <a:pt x="4455702" y="2665101"/>
                  <a:pt x="4464391" y="2845211"/>
                </a:cubicBezTo>
                <a:cubicBezTo>
                  <a:pt x="4461492" y="3067397"/>
                  <a:pt x="4448221" y="3276247"/>
                  <a:pt x="4464391" y="3448742"/>
                </a:cubicBezTo>
                <a:cubicBezTo>
                  <a:pt x="4279578" y="3438103"/>
                  <a:pt x="4143117" y="3425546"/>
                  <a:pt x="3969248" y="3448742"/>
                </a:cubicBezTo>
                <a:cubicBezTo>
                  <a:pt x="3788482" y="3466281"/>
                  <a:pt x="3720958" y="3469377"/>
                  <a:pt x="3518752" y="3448742"/>
                </a:cubicBezTo>
                <a:cubicBezTo>
                  <a:pt x="3296438" y="3446334"/>
                  <a:pt x="3250951" y="3408407"/>
                  <a:pt x="3068253" y="3448742"/>
                </a:cubicBezTo>
                <a:cubicBezTo>
                  <a:pt x="2890006" y="3483719"/>
                  <a:pt x="2806895" y="3438484"/>
                  <a:pt x="2617756" y="3448742"/>
                </a:cubicBezTo>
                <a:cubicBezTo>
                  <a:pt x="2432546" y="3453978"/>
                  <a:pt x="2390329" y="3447748"/>
                  <a:pt x="2256546" y="3448742"/>
                </a:cubicBezTo>
                <a:cubicBezTo>
                  <a:pt x="2115346" y="3466064"/>
                  <a:pt x="2051998" y="3439758"/>
                  <a:pt x="1984624" y="3448742"/>
                </a:cubicBezTo>
                <a:cubicBezTo>
                  <a:pt x="1908137" y="3432340"/>
                  <a:pt x="1774713" y="3497681"/>
                  <a:pt x="1623414" y="3448742"/>
                </a:cubicBezTo>
                <a:cubicBezTo>
                  <a:pt x="1453659" y="3437641"/>
                  <a:pt x="1394287" y="3480564"/>
                  <a:pt x="1217560" y="3448742"/>
                </a:cubicBezTo>
                <a:cubicBezTo>
                  <a:pt x="1036752" y="3431401"/>
                  <a:pt x="990398" y="3426053"/>
                  <a:pt x="811706" y="3448742"/>
                </a:cubicBezTo>
                <a:cubicBezTo>
                  <a:pt x="630217" y="3452202"/>
                  <a:pt x="603219" y="3443675"/>
                  <a:pt x="495141" y="3448742"/>
                </a:cubicBezTo>
                <a:cubicBezTo>
                  <a:pt x="387098" y="3485557"/>
                  <a:pt x="71859" y="3480266"/>
                  <a:pt x="0" y="3448742"/>
                </a:cubicBezTo>
                <a:cubicBezTo>
                  <a:pt x="36077" y="3332818"/>
                  <a:pt x="-6412" y="3199690"/>
                  <a:pt x="0" y="3052135"/>
                </a:cubicBezTo>
                <a:cubicBezTo>
                  <a:pt x="4431" y="2866195"/>
                  <a:pt x="28414" y="2817200"/>
                  <a:pt x="0" y="2690018"/>
                </a:cubicBezTo>
                <a:cubicBezTo>
                  <a:pt x="-30445" y="2531638"/>
                  <a:pt x="31844" y="2429575"/>
                  <a:pt x="0" y="2258925"/>
                </a:cubicBezTo>
                <a:cubicBezTo>
                  <a:pt x="12576" y="2112045"/>
                  <a:pt x="-18032" y="2019352"/>
                  <a:pt x="0" y="1931294"/>
                </a:cubicBezTo>
                <a:cubicBezTo>
                  <a:pt x="-47684" y="1845837"/>
                  <a:pt x="-32411" y="1680966"/>
                  <a:pt x="0" y="1431227"/>
                </a:cubicBezTo>
                <a:cubicBezTo>
                  <a:pt x="12151" y="1186706"/>
                  <a:pt x="11253" y="1189727"/>
                  <a:pt x="0" y="1000134"/>
                </a:cubicBezTo>
                <a:cubicBezTo>
                  <a:pt x="-46256" y="854726"/>
                  <a:pt x="-12372" y="648489"/>
                  <a:pt x="0" y="500067"/>
                </a:cubicBezTo>
                <a:cubicBezTo>
                  <a:pt x="-418" y="397164"/>
                  <a:pt x="32617" y="255380"/>
                  <a:pt x="0" y="0"/>
                </a:cubicBezTo>
                <a:close/>
              </a:path>
              <a:path w="4464391" h="3448742" stroke="0" extrusionOk="0">
                <a:moveTo>
                  <a:pt x="0" y="0"/>
                </a:moveTo>
                <a:cubicBezTo>
                  <a:pt x="150246" y="26048"/>
                  <a:pt x="301157" y="-38145"/>
                  <a:pt x="495141" y="0"/>
                </a:cubicBezTo>
                <a:cubicBezTo>
                  <a:pt x="653131" y="-27460"/>
                  <a:pt x="714912" y="4894"/>
                  <a:pt x="990282" y="0"/>
                </a:cubicBezTo>
                <a:cubicBezTo>
                  <a:pt x="1247867" y="21049"/>
                  <a:pt x="1129357" y="34431"/>
                  <a:pt x="1262204" y="0"/>
                </a:cubicBezTo>
                <a:cubicBezTo>
                  <a:pt x="1342515" y="13158"/>
                  <a:pt x="1636480" y="29450"/>
                  <a:pt x="1757346" y="0"/>
                </a:cubicBezTo>
                <a:cubicBezTo>
                  <a:pt x="1883861" y="-21668"/>
                  <a:pt x="1929279" y="-8566"/>
                  <a:pt x="2073911" y="0"/>
                </a:cubicBezTo>
                <a:cubicBezTo>
                  <a:pt x="2172033" y="-13228"/>
                  <a:pt x="2371802" y="-54416"/>
                  <a:pt x="2569053" y="0"/>
                </a:cubicBezTo>
                <a:cubicBezTo>
                  <a:pt x="2806600" y="12048"/>
                  <a:pt x="2849102" y="16754"/>
                  <a:pt x="2930264" y="0"/>
                </a:cubicBezTo>
                <a:cubicBezTo>
                  <a:pt x="3001674" y="7541"/>
                  <a:pt x="3061123" y="7658"/>
                  <a:pt x="3202185" y="0"/>
                </a:cubicBezTo>
                <a:cubicBezTo>
                  <a:pt x="3343067" y="24725"/>
                  <a:pt x="3434017" y="6332"/>
                  <a:pt x="3563395" y="0"/>
                </a:cubicBezTo>
                <a:cubicBezTo>
                  <a:pt x="3698646" y="46882"/>
                  <a:pt x="3964607" y="-7040"/>
                  <a:pt x="4058537" y="0"/>
                </a:cubicBezTo>
                <a:cubicBezTo>
                  <a:pt x="4151653" y="-19282"/>
                  <a:pt x="4281537" y="27135"/>
                  <a:pt x="4464391" y="0"/>
                </a:cubicBezTo>
                <a:cubicBezTo>
                  <a:pt x="4473599" y="130835"/>
                  <a:pt x="4452919" y="243081"/>
                  <a:pt x="4464391" y="396605"/>
                </a:cubicBezTo>
                <a:cubicBezTo>
                  <a:pt x="4479273" y="555163"/>
                  <a:pt x="4477101" y="673898"/>
                  <a:pt x="4464391" y="793210"/>
                </a:cubicBezTo>
                <a:cubicBezTo>
                  <a:pt x="4441612" y="941321"/>
                  <a:pt x="4426289" y="1020945"/>
                  <a:pt x="4464391" y="1293277"/>
                </a:cubicBezTo>
                <a:cubicBezTo>
                  <a:pt x="4450343" y="1513980"/>
                  <a:pt x="4461504" y="1626420"/>
                  <a:pt x="4464391" y="1793344"/>
                </a:cubicBezTo>
                <a:cubicBezTo>
                  <a:pt x="4455141" y="1883434"/>
                  <a:pt x="4462512" y="2145647"/>
                  <a:pt x="4464391" y="2224438"/>
                </a:cubicBezTo>
                <a:cubicBezTo>
                  <a:pt x="4421401" y="2300396"/>
                  <a:pt x="4451786" y="2503656"/>
                  <a:pt x="4464391" y="2655530"/>
                </a:cubicBezTo>
                <a:cubicBezTo>
                  <a:pt x="4459710" y="2843852"/>
                  <a:pt x="4454262" y="2875105"/>
                  <a:pt x="4464391" y="2983162"/>
                </a:cubicBezTo>
                <a:cubicBezTo>
                  <a:pt x="4498548" y="3121741"/>
                  <a:pt x="4469951" y="3239238"/>
                  <a:pt x="4464391" y="3448742"/>
                </a:cubicBezTo>
                <a:cubicBezTo>
                  <a:pt x="4207658" y="3466772"/>
                  <a:pt x="4103199" y="3444927"/>
                  <a:pt x="3969248" y="3448742"/>
                </a:cubicBezTo>
                <a:cubicBezTo>
                  <a:pt x="3789355" y="3454307"/>
                  <a:pt x="3761355" y="3451212"/>
                  <a:pt x="3652683" y="3448742"/>
                </a:cubicBezTo>
                <a:cubicBezTo>
                  <a:pt x="3567491" y="3414044"/>
                  <a:pt x="3351170" y="3452601"/>
                  <a:pt x="3246829" y="3448742"/>
                </a:cubicBezTo>
                <a:cubicBezTo>
                  <a:pt x="3130488" y="3446327"/>
                  <a:pt x="3035344" y="3417353"/>
                  <a:pt x="2974907" y="3448742"/>
                </a:cubicBezTo>
                <a:cubicBezTo>
                  <a:pt x="2885580" y="3462075"/>
                  <a:pt x="2649042" y="3442687"/>
                  <a:pt x="2569053" y="3448742"/>
                </a:cubicBezTo>
                <a:cubicBezTo>
                  <a:pt x="2476199" y="3416478"/>
                  <a:pt x="2338551" y="3453664"/>
                  <a:pt x="2207844" y="3448742"/>
                </a:cubicBezTo>
                <a:cubicBezTo>
                  <a:pt x="2052254" y="3440437"/>
                  <a:pt x="1855465" y="3470982"/>
                  <a:pt x="1712702" y="3448742"/>
                </a:cubicBezTo>
                <a:cubicBezTo>
                  <a:pt x="1574051" y="3512583"/>
                  <a:pt x="1445266" y="3488199"/>
                  <a:pt x="1351492" y="3448742"/>
                </a:cubicBezTo>
                <a:cubicBezTo>
                  <a:pt x="1247692" y="3425699"/>
                  <a:pt x="1118800" y="3452735"/>
                  <a:pt x="1079570" y="3448742"/>
                </a:cubicBezTo>
                <a:cubicBezTo>
                  <a:pt x="976428" y="3438641"/>
                  <a:pt x="812977" y="3473803"/>
                  <a:pt x="673716" y="3448742"/>
                </a:cubicBezTo>
                <a:cubicBezTo>
                  <a:pt x="562184" y="3435987"/>
                  <a:pt x="521325" y="3461942"/>
                  <a:pt x="401794" y="3448742"/>
                </a:cubicBezTo>
                <a:cubicBezTo>
                  <a:pt x="283586" y="3441235"/>
                  <a:pt x="93645" y="3474700"/>
                  <a:pt x="0" y="3448742"/>
                </a:cubicBezTo>
                <a:cubicBezTo>
                  <a:pt x="-24898" y="3339231"/>
                  <a:pt x="-42386" y="3178358"/>
                  <a:pt x="0" y="3017648"/>
                </a:cubicBezTo>
                <a:cubicBezTo>
                  <a:pt x="-4191" y="2823800"/>
                  <a:pt x="-16507" y="2746510"/>
                  <a:pt x="0" y="2621043"/>
                </a:cubicBezTo>
                <a:cubicBezTo>
                  <a:pt x="19169" y="2547205"/>
                  <a:pt x="-3719" y="2235585"/>
                  <a:pt x="0" y="2155463"/>
                </a:cubicBezTo>
                <a:cubicBezTo>
                  <a:pt x="-5447" y="2045718"/>
                  <a:pt x="24392" y="1858187"/>
                  <a:pt x="0" y="1689883"/>
                </a:cubicBezTo>
                <a:cubicBezTo>
                  <a:pt x="5899" y="1466954"/>
                  <a:pt x="14829" y="1473733"/>
                  <a:pt x="0" y="1258791"/>
                </a:cubicBezTo>
                <a:cubicBezTo>
                  <a:pt x="-15229" y="1042700"/>
                  <a:pt x="19369" y="1055936"/>
                  <a:pt x="0" y="896672"/>
                </a:cubicBezTo>
                <a:cubicBezTo>
                  <a:pt x="-19167" y="734787"/>
                  <a:pt x="-12196" y="579649"/>
                  <a:pt x="0" y="500067"/>
                </a:cubicBezTo>
                <a:cubicBezTo>
                  <a:pt x="-26611" y="424225"/>
                  <a:pt x="-41483" y="215933"/>
                  <a:pt x="0" y="0"/>
                </a:cubicBezTo>
                <a:close/>
              </a:path>
              <a:path w="4464391" h="3448742" fill="none" stroke="0" extrusionOk="0">
                <a:moveTo>
                  <a:pt x="0" y="0"/>
                </a:moveTo>
                <a:cubicBezTo>
                  <a:pt x="93366" y="33861"/>
                  <a:pt x="179060" y="14526"/>
                  <a:pt x="361209" y="0"/>
                </a:cubicBezTo>
                <a:cubicBezTo>
                  <a:pt x="518758" y="13865"/>
                  <a:pt x="588264" y="5270"/>
                  <a:pt x="722419" y="0"/>
                </a:cubicBezTo>
                <a:cubicBezTo>
                  <a:pt x="838397" y="-44232"/>
                  <a:pt x="935586" y="1992"/>
                  <a:pt x="1083629" y="0"/>
                </a:cubicBezTo>
                <a:cubicBezTo>
                  <a:pt x="1223562" y="30658"/>
                  <a:pt x="1333421" y="-29132"/>
                  <a:pt x="1489482" y="0"/>
                </a:cubicBezTo>
                <a:cubicBezTo>
                  <a:pt x="1626720" y="23361"/>
                  <a:pt x="1684893" y="-23198"/>
                  <a:pt x="1761405" y="0"/>
                </a:cubicBezTo>
                <a:cubicBezTo>
                  <a:pt x="1854989" y="32274"/>
                  <a:pt x="2107829" y="6126"/>
                  <a:pt x="2211902" y="0"/>
                </a:cubicBezTo>
                <a:cubicBezTo>
                  <a:pt x="2330308" y="38791"/>
                  <a:pt x="2521161" y="37792"/>
                  <a:pt x="2707043" y="0"/>
                </a:cubicBezTo>
                <a:cubicBezTo>
                  <a:pt x="2904297" y="-56775"/>
                  <a:pt x="3026118" y="9643"/>
                  <a:pt x="3157541" y="0"/>
                </a:cubicBezTo>
                <a:cubicBezTo>
                  <a:pt x="3277379" y="-42171"/>
                  <a:pt x="3462406" y="-24100"/>
                  <a:pt x="3608038" y="0"/>
                </a:cubicBezTo>
                <a:cubicBezTo>
                  <a:pt x="3753831" y="16997"/>
                  <a:pt x="3924936" y="5621"/>
                  <a:pt x="4058537" y="0"/>
                </a:cubicBezTo>
                <a:cubicBezTo>
                  <a:pt x="4161363" y="-35789"/>
                  <a:pt x="4284994" y="-3379"/>
                  <a:pt x="4464391" y="0"/>
                </a:cubicBezTo>
                <a:cubicBezTo>
                  <a:pt x="4455890" y="137246"/>
                  <a:pt x="4481154" y="265403"/>
                  <a:pt x="4464391" y="431092"/>
                </a:cubicBezTo>
                <a:cubicBezTo>
                  <a:pt x="4458078" y="613049"/>
                  <a:pt x="4455268" y="625372"/>
                  <a:pt x="4464391" y="793210"/>
                </a:cubicBezTo>
                <a:cubicBezTo>
                  <a:pt x="4488398" y="947658"/>
                  <a:pt x="4484981" y="1074627"/>
                  <a:pt x="4464391" y="1258791"/>
                </a:cubicBezTo>
                <a:cubicBezTo>
                  <a:pt x="4441235" y="1396403"/>
                  <a:pt x="4461775" y="1485426"/>
                  <a:pt x="4464391" y="1586420"/>
                </a:cubicBezTo>
                <a:cubicBezTo>
                  <a:pt x="4481683" y="1709902"/>
                  <a:pt x="4454024" y="1831928"/>
                  <a:pt x="4464391" y="1983026"/>
                </a:cubicBezTo>
                <a:cubicBezTo>
                  <a:pt x="4463847" y="2110620"/>
                  <a:pt x="4460005" y="2210336"/>
                  <a:pt x="4464391" y="2345143"/>
                </a:cubicBezTo>
                <a:cubicBezTo>
                  <a:pt x="4480191" y="2471810"/>
                  <a:pt x="4492518" y="2605398"/>
                  <a:pt x="4464391" y="2845211"/>
                </a:cubicBezTo>
                <a:cubicBezTo>
                  <a:pt x="4403259" y="3089587"/>
                  <a:pt x="4495555" y="3260700"/>
                  <a:pt x="4464391" y="3448742"/>
                </a:cubicBezTo>
                <a:cubicBezTo>
                  <a:pt x="4296874" y="3472950"/>
                  <a:pt x="4153872" y="3459264"/>
                  <a:pt x="3969248" y="3448742"/>
                </a:cubicBezTo>
                <a:cubicBezTo>
                  <a:pt x="3757469" y="3463047"/>
                  <a:pt x="3725806" y="3460693"/>
                  <a:pt x="3518752" y="3448742"/>
                </a:cubicBezTo>
                <a:cubicBezTo>
                  <a:pt x="3331848" y="3442354"/>
                  <a:pt x="3260280" y="3424947"/>
                  <a:pt x="3068253" y="3448742"/>
                </a:cubicBezTo>
                <a:cubicBezTo>
                  <a:pt x="2901785" y="3469692"/>
                  <a:pt x="2800523" y="3481924"/>
                  <a:pt x="2617756" y="3448742"/>
                </a:cubicBezTo>
                <a:cubicBezTo>
                  <a:pt x="2447078" y="3451525"/>
                  <a:pt x="2389531" y="3452985"/>
                  <a:pt x="2256546" y="3448742"/>
                </a:cubicBezTo>
                <a:cubicBezTo>
                  <a:pt x="2116671" y="3468264"/>
                  <a:pt x="2043321" y="3449889"/>
                  <a:pt x="1984624" y="3448742"/>
                </a:cubicBezTo>
                <a:cubicBezTo>
                  <a:pt x="1921333" y="3434689"/>
                  <a:pt x="1780941" y="3423154"/>
                  <a:pt x="1623414" y="3448742"/>
                </a:cubicBezTo>
                <a:cubicBezTo>
                  <a:pt x="1495184" y="3431100"/>
                  <a:pt x="1420254" y="3479071"/>
                  <a:pt x="1217560" y="3448742"/>
                </a:cubicBezTo>
                <a:cubicBezTo>
                  <a:pt x="1046912" y="3431209"/>
                  <a:pt x="990568" y="3453269"/>
                  <a:pt x="811706" y="3448742"/>
                </a:cubicBezTo>
                <a:cubicBezTo>
                  <a:pt x="627860" y="3464031"/>
                  <a:pt x="617311" y="3444245"/>
                  <a:pt x="495141" y="3448742"/>
                </a:cubicBezTo>
                <a:cubicBezTo>
                  <a:pt x="342615" y="3448645"/>
                  <a:pt x="107777" y="3459976"/>
                  <a:pt x="0" y="3448742"/>
                </a:cubicBezTo>
                <a:cubicBezTo>
                  <a:pt x="69941" y="3352809"/>
                  <a:pt x="-7691" y="3217555"/>
                  <a:pt x="0" y="3052135"/>
                </a:cubicBezTo>
                <a:cubicBezTo>
                  <a:pt x="20740" y="2878062"/>
                  <a:pt x="17187" y="2795389"/>
                  <a:pt x="0" y="2690018"/>
                </a:cubicBezTo>
                <a:cubicBezTo>
                  <a:pt x="-31083" y="2596274"/>
                  <a:pt x="-28772" y="2422851"/>
                  <a:pt x="0" y="2258925"/>
                </a:cubicBezTo>
                <a:cubicBezTo>
                  <a:pt x="-5614" y="2091693"/>
                  <a:pt x="-160" y="2039813"/>
                  <a:pt x="0" y="1931294"/>
                </a:cubicBezTo>
                <a:cubicBezTo>
                  <a:pt x="-32911" y="1834073"/>
                  <a:pt x="-3233" y="1684656"/>
                  <a:pt x="0" y="1431227"/>
                </a:cubicBezTo>
                <a:cubicBezTo>
                  <a:pt x="12973" y="1187235"/>
                  <a:pt x="11940" y="1189511"/>
                  <a:pt x="0" y="1000134"/>
                </a:cubicBezTo>
                <a:cubicBezTo>
                  <a:pt x="-5638" y="873307"/>
                  <a:pt x="13918" y="694958"/>
                  <a:pt x="0" y="500067"/>
                </a:cubicBezTo>
                <a:cubicBezTo>
                  <a:pt x="-3358" y="369881"/>
                  <a:pt x="27065" y="231004"/>
                  <a:pt x="0" y="0"/>
                </a:cubicBezTo>
                <a:close/>
              </a:path>
              <a:path w="4464391" h="3448742" fill="none" stroke="0" extrusionOk="0">
                <a:moveTo>
                  <a:pt x="0" y="0"/>
                </a:moveTo>
                <a:cubicBezTo>
                  <a:pt x="101711" y="26976"/>
                  <a:pt x="184234" y="7258"/>
                  <a:pt x="361209" y="0"/>
                </a:cubicBezTo>
                <a:cubicBezTo>
                  <a:pt x="497168" y="27910"/>
                  <a:pt x="584701" y="10429"/>
                  <a:pt x="722419" y="0"/>
                </a:cubicBezTo>
                <a:cubicBezTo>
                  <a:pt x="831858" y="-21053"/>
                  <a:pt x="929632" y="2688"/>
                  <a:pt x="1083629" y="0"/>
                </a:cubicBezTo>
                <a:cubicBezTo>
                  <a:pt x="1189272" y="31102"/>
                  <a:pt x="1350457" y="-13357"/>
                  <a:pt x="1489482" y="0"/>
                </a:cubicBezTo>
                <a:cubicBezTo>
                  <a:pt x="1617943" y="19877"/>
                  <a:pt x="1679736" y="-9635"/>
                  <a:pt x="1761405" y="0"/>
                </a:cubicBezTo>
                <a:cubicBezTo>
                  <a:pt x="1861606" y="-1625"/>
                  <a:pt x="2122622" y="-45023"/>
                  <a:pt x="2211902" y="0"/>
                </a:cubicBezTo>
                <a:cubicBezTo>
                  <a:pt x="2315289" y="36378"/>
                  <a:pt x="2564301" y="63929"/>
                  <a:pt x="2707043" y="0"/>
                </a:cubicBezTo>
                <a:cubicBezTo>
                  <a:pt x="2880475" y="-11590"/>
                  <a:pt x="3026103" y="-3981"/>
                  <a:pt x="3157541" y="0"/>
                </a:cubicBezTo>
                <a:cubicBezTo>
                  <a:pt x="3268611" y="12179"/>
                  <a:pt x="3456724" y="-29206"/>
                  <a:pt x="3608038" y="0"/>
                </a:cubicBezTo>
                <a:cubicBezTo>
                  <a:pt x="3767215" y="-13012"/>
                  <a:pt x="3920498" y="28132"/>
                  <a:pt x="4058537" y="0"/>
                </a:cubicBezTo>
                <a:cubicBezTo>
                  <a:pt x="4170732" y="-24539"/>
                  <a:pt x="4329338" y="18612"/>
                  <a:pt x="4464391" y="0"/>
                </a:cubicBezTo>
                <a:cubicBezTo>
                  <a:pt x="4441654" y="166143"/>
                  <a:pt x="4481655" y="244013"/>
                  <a:pt x="4464391" y="431092"/>
                </a:cubicBezTo>
                <a:cubicBezTo>
                  <a:pt x="4457812" y="615224"/>
                  <a:pt x="4456272" y="623281"/>
                  <a:pt x="4464391" y="793210"/>
                </a:cubicBezTo>
                <a:cubicBezTo>
                  <a:pt x="4485310" y="958894"/>
                  <a:pt x="4461829" y="1090473"/>
                  <a:pt x="4464391" y="1258791"/>
                </a:cubicBezTo>
                <a:cubicBezTo>
                  <a:pt x="4465512" y="1418212"/>
                  <a:pt x="4472743" y="1513109"/>
                  <a:pt x="4464391" y="1586420"/>
                </a:cubicBezTo>
                <a:cubicBezTo>
                  <a:pt x="4469137" y="1689643"/>
                  <a:pt x="4466189" y="1833780"/>
                  <a:pt x="4464391" y="1983026"/>
                </a:cubicBezTo>
                <a:cubicBezTo>
                  <a:pt x="4476125" y="2097380"/>
                  <a:pt x="4464700" y="2202995"/>
                  <a:pt x="4464391" y="2345143"/>
                </a:cubicBezTo>
                <a:cubicBezTo>
                  <a:pt x="4426710" y="2480986"/>
                  <a:pt x="4459762" y="2648808"/>
                  <a:pt x="4464391" y="2845211"/>
                </a:cubicBezTo>
                <a:cubicBezTo>
                  <a:pt x="4446132" y="3035657"/>
                  <a:pt x="4510716" y="3249723"/>
                  <a:pt x="4464391" y="3448742"/>
                </a:cubicBezTo>
                <a:cubicBezTo>
                  <a:pt x="4308722" y="3459498"/>
                  <a:pt x="4159601" y="3434463"/>
                  <a:pt x="3969248" y="3448742"/>
                </a:cubicBezTo>
                <a:cubicBezTo>
                  <a:pt x="3769169" y="3475800"/>
                  <a:pt x="3712689" y="3457873"/>
                  <a:pt x="3518752" y="3448742"/>
                </a:cubicBezTo>
                <a:cubicBezTo>
                  <a:pt x="3312411" y="3451497"/>
                  <a:pt x="3242973" y="3420155"/>
                  <a:pt x="3068253" y="3448742"/>
                </a:cubicBezTo>
                <a:cubicBezTo>
                  <a:pt x="2871482" y="3494168"/>
                  <a:pt x="2800028" y="3462406"/>
                  <a:pt x="2617756" y="3448742"/>
                </a:cubicBezTo>
                <a:cubicBezTo>
                  <a:pt x="2436734" y="3445432"/>
                  <a:pt x="2388528" y="3450174"/>
                  <a:pt x="2256546" y="3448742"/>
                </a:cubicBezTo>
                <a:cubicBezTo>
                  <a:pt x="2119884" y="3472196"/>
                  <a:pt x="2046316" y="3441986"/>
                  <a:pt x="1984624" y="3448742"/>
                </a:cubicBezTo>
                <a:cubicBezTo>
                  <a:pt x="1917842" y="3409718"/>
                  <a:pt x="1767709" y="3447650"/>
                  <a:pt x="1623414" y="3448742"/>
                </a:cubicBezTo>
                <a:cubicBezTo>
                  <a:pt x="1472659" y="3440494"/>
                  <a:pt x="1407615" y="3488942"/>
                  <a:pt x="1217560" y="3448742"/>
                </a:cubicBezTo>
                <a:cubicBezTo>
                  <a:pt x="1049271" y="3428235"/>
                  <a:pt x="979610" y="3439098"/>
                  <a:pt x="811706" y="3448742"/>
                </a:cubicBezTo>
                <a:cubicBezTo>
                  <a:pt x="629838" y="3460029"/>
                  <a:pt x="609688" y="3447574"/>
                  <a:pt x="495141" y="3448742"/>
                </a:cubicBezTo>
                <a:cubicBezTo>
                  <a:pt x="379748" y="3466106"/>
                  <a:pt x="96186" y="3470946"/>
                  <a:pt x="0" y="3448742"/>
                </a:cubicBezTo>
                <a:cubicBezTo>
                  <a:pt x="37168" y="3340306"/>
                  <a:pt x="5033" y="3207434"/>
                  <a:pt x="0" y="3052135"/>
                </a:cubicBezTo>
                <a:cubicBezTo>
                  <a:pt x="8751" y="2865865"/>
                  <a:pt x="21142" y="2804886"/>
                  <a:pt x="0" y="2690018"/>
                </a:cubicBezTo>
                <a:cubicBezTo>
                  <a:pt x="-10927" y="2550246"/>
                  <a:pt x="15596" y="2426387"/>
                  <a:pt x="0" y="2258925"/>
                </a:cubicBezTo>
                <a:cubicBezTo>
                  <a:pt x="-3506" y="2106362"/>
                  <a:pt x="-19005" y="2030190"/>
                  <a:pt x="0" y="1931294"/>
                </a:cubicBezTo>
                <a:cubicBezTo>
                  <a:pt x="-17647" y="1843268"/>
                  <a:pt x="-17619" y="1683121"/>
                  <a:pt x="0" y="1431227"/>
                </a:cubicBezTo>
                <a:cubicBezTo>
                  <a:pt x="12568" y="1186763"/>
                  <a:pt x="11685" y="1189085"/>
                  <a:pt x="0" y="1000134"/>
                </a:cubicBezTo>
                <a:cubicBezTo>
                  <a:pt x="-37738" y="867072"/>
                  <a:pt x="-2451" y="665912"/>
                  <a:pt x="0" y="500067"/>
                </a:cubicBezTo>
                <a:cubicBezTo>
                  <a:pt x="7708" y="377910"/>
                  <a:pt x="21633" y="237325"/>
                  <a:pt x="0" y="0"/>
                </a:cubicBezTo>
                <a:close/>
              </a:path>
            </a:pathLst>
          </a:custGeom>
          <a:ln w="57150">
            <a:solidFill>
              <a:srgbClr val="623153"/>
            </a:solidFill>
            <a:extLst>
              <a:ext uri="{C807C97D-BFC1-408E-A445-0C87EB9F89A2}">
                <ask:lineSketchStyleProps xmlns="" xmlns:ask="http://schemas.microsoft.com/office/drawing/2018/sketchyshapes" sd="1170348940">
                  <a:custGeom>
                    <a:avLst/>
                    <a:gdLst>
                      <a:gd name="connsiteX0" fmla="*/ 0 w 5035853"/>
                      <a:gd name="connsiteY0" fmla="*/ 0 h 3562098"/>
                      <a:gd name="connsiteX1" fmla="*/ 407446 w 5035853"/>
                      <a:gd name="connsiteY1" fmla="*/ 0 h 3562098"/>
                      <a:gd name="connsiteX2" fmla="*/ 814892 w 5035853"/>
                      <a:gd name="connsiteY2" fmla="*/ 0 h 3562098"/>
                      <a:gd name="connsiteX3" fmla="*/ 1222339 w 5035853"/>
                      <a:gd name="connsiteY3" fmla="*/ 0 h 3562098"/>
                      <a:gd name="connsiteX4" fmla="*/ 1680143 w 5035853"/>
                      <a:gd name="connsiteY4" fmla="*/ 0 h 3562098"/>
                      <a:gd name="connsiteX5" fmla="*/ 1986873 w 5035853"/>
                      <a:gd name="connsiteY5" fmla="*/ 0 h 3562098"/>
                      <a:gd name="connsiteX6" fmla="*/ 2495036 w 5035853"/>
                      <a:gd name="connsiteY6" fmla="*/ 0 h 3562098"/>
                      <a:gd name="connsiteX7" fmla="*/ 3053557 w 5035853"/>
                      <a:gd name="connsiteY7" fmla="*/ 0 h 3562098"/>
                      <a:gd name="connsiteX8" fmla="*/ 3561721 w 5035853"/>
                      <a:gd name="connsiteY8" fmla="*/ 0 h 3562098"/>
                      <a:gd name="connsiteX9" fmla="*/ 4069884 w 5035853"/>
                      <a:gd name="connsiteY9" fmla="*/ 0 h 3562098"/>
                      <a:gd name="connsiteX10" fmla="*/ 4578048 w 5035853"/>
                      <a:gd name="connsiteY10" fmla="*/ 0 h 3562098"/>
                      <a:gd name="connsiteX11" fmla="*/ 5035853 w 5035853"/>
                      <a:gd name="connsiteY11" fmla="*/ 0 h 3562098"/>
                      <a:gd name="connsiteX12" fmla="*/ 5035853 w 5035853"/>
                      <a:gd name="connsiteY12" fmla="*/ 445262 h 3562098"/>
                      <a:gd name="connsiteX13" fmla="*/ 5035853 w 5035853"/>
                      <a:gd name="connsiteY13" fmla="*/ 819282 h 3562098"/>
                      <a:gd name="connsiteX14" fmla="*/ 5035853 w 5035853"/>
                      <a:gd name="connsiteY14" fmla="*/ 1300166 h 3562098"/>
                      <a:gd name="connsiteX15" fmla="*/ 5035853 w 5035853"/>
                      <a:gd name="connsiteY15" fmla="*/ 1638564 h 3562098"/>
                      <a:gd name="connsiteX16" fmla="*/ 5035853 w 5035853"/>
                      <a:gd name="connsiteY16" fmla="*/ 2048206 h 3562098"/>
                      <a:gd name="connsiteX17" fmla="*/ 5035853 w 5035853"/>
                      <a:gd name="connsiteY17" fmla="*/ 2422226 h 3562098"/>
                      <a:gd name="connsiteX18" fmla="*/ 5035853 w 5035853"/>
                      <a:gd name="connsiteY18" fmla="*/ 2938730 h 3562098"/>
                      <a:gd name="connsiteX19" fmla="*/ 5035853 w 5035853"/>
                      <a:gd name="connsiteY19" fmla="*/ 3562098 h 3562098"/>
                      <a:gd name="connsiteX20" fmla="*/ 4477330 w 5035853"/>
                      <a:gd name="connsiteY20" fmla="*/ 3562098 h 3562098"/>
                      <a:gd name="connsiteX21" fmla="*/ 3969168 w 5035853"/>
                      <a:gd name="connsiteY21" fmla="*/ 3562098 h 3562098"/>
                      <a:gd name="connsiteX22" fmla="*/ 3461004 w 5035853"/>
                      <a:gd name="connsiteY22" fmla="*/ 3562098 h 3562098"/>
                      <a:gd name="connsiteX23" fmla="*/ 2952841 w 5035853"/>
                      <a:gd name="connsiteY23" fmla="*/ 3562098 h 3562098"/>
                      <a:gd name="connsiteX24" fmla="*/ 2545394 w 5035853"/>
                      <a:gd name="connsiteY24" fmla="*/ 3562098 h 3562098"/>
                      <a:gd name="connsiteX25" fmla="*/ 2238665 w 5035853"/>
                      <a:gd name="connsiteY25" fmla="*/ 3562098 h 3562098"/>
                      <a:gd name="connsiteX26" fmla="*/ 1831219 w 5035853"/>
                      <a:gd name="connsiteY26" fmla="*/ 3562098 h 3562098"/>
                      <a:gd name="connsiteX27" fmla="*/ 1373414 w 5035853"/>
                      <a:gd name="connsiteY27" fmla="*/ 3562098 h 3562098"/>
                      <a:gd name="connsiteX28" fmla="*/ 915609 w 5035853"/>
                      <a:gd name="connsiteY28" fmla="*/ 3562098 h 3562098"/>
                      <a:gd name="connsiteX29" fmla="*/ 558522 w 5035853"/>
                      <a:gd name="connsiteY29" fmla="*/ 3562098 h 3562098"/>
                      <a:gd name="connsiteX30" fmla="*/ 0 w 5035853"/>
                      <a:gd name="connsiteY30" fmla="*/ 3562098 h 3562098"/>
                      <a:gd name="connsiteX31" fmla="*/ 0 w 5035853"/>
                      <a:gd name="connsiteY31" fmla="*/ 3152456 h 3562098"/>
                      <a:gd name="connsiteX32" fmla="*/ 0 w 5035853"/>
                      <a:gd name="connsiteY32" fmla="*/ 2778436 h 3562098"/>
                      <a:gd name="connsiteX33" fmla="*/ 0 w 5035853"/>
                      <a:gd name="connsiteY33" fmla="*/ 2333174 h 3562098"/>
                      <a:gd name="connsiteX34" fmla="*/ 0 w 5035853"/>
                      <a:gd name="connsiteY34" fmla="*/ 1994774 h 3562098"/>
                      <a:gd name="connsiteX35" fmla="*/ 0 w 5035853"/>
                      <a:gd name="connsiteY35" fmla="*/ 1478270 h 3562098"/>
                      <a:gd name="connsiteX36" fmla="*/ 0 w 5035853"/>
                      <a:gd name="connsiteY36" fmla="*/ 1033008 h 3562098"/>
                      <a:gd name="connsiteX37" fmla="*/ 0 w 5035853"/>
                      <a:gd name="connsiteY37" fmla="*/ 516504 h 3562098"/>
                      <a:gd name="connsiteX38" fmla="*/ 0 w 5035853"/>
                      <a:gd name="connsiteY38" fmla="*/ 0 h 3562098"/>
                      <a:gd name="connsiteX0" fmla="*/ 0 w 5035853"/>
                      <a:gd name="connsiteY0" fmla="*/ 0 h 3562098"/>
                      <a:gd name="connsiteX1" fmla="*/ 558522 w 5035853"/>
                      <a:gd name="connsiteY1" fmla="*/ 0 h 3562098"/>
                      <a:gd name="connsiteX2" fmla="*/ 1117043 w 5035853"/>
                      <a:gd name="connsiteY2" fmla="*/ 0 h 3562098"/>
                      <a:gd name="connsiteX3" fmla="*/ 1423772 w 5035853"/>
                      <a:gd name="connsiteY3" fmla="*/ 0 h 3562098"/>
                      <a:gd name="connsiteX4" fmla="*/ 1982295 w 5035853"/>
                      <a:gd name="connsiteY4" fmla="*/ 0 h 3562098"/>
                      <a:gd name="connsiteX5" fmla="*/ 2339382 w 5035853"/>
                      <a:gd name="connsiteY5" fmla="*/ 0 h 3562098"/>
                      <a:gd name="connsiteX6" fmla="*/ 2897904 w 5035853"/>
                      <a:gd name="connsiteY6" fmla="*/ 0 h 3562098"/>
                      <a:gd name="connsiteX7" fmla="*/ 3305351 w 5035853"/>
                      <a:gd name="connsiteY7" fmla="*/ 0 h 3562098"/>
                      <a:gd name="connsiteX8" fmla="*/ 3612080 w 5035853"/>
                      <a:gd name="connsiteY8" fmla="*/ 0 h 3562098"/>
                      <a:gd name="connsiteX9" fmla="*/ 4019526 w 5035853"/>
                      <a:gd name="connsiteY9" fmla="*/ 0 h 3562098"/>
                      <a:gd name="connsiteX10" fmla="*/ 4578048 w 5035853"/>
                      <a:gd name="connsiteY10" fmla="*/ 0 h 3562098"/>
                      <a:gd name="connsiteX11" fmla="*/ 5035853 w 5035853"/>
                      <a:gd name="connsiteY11" fmla="*/ 0 h 3562098"/>
                      <a:gd name="connsiteX12" fmla="*/ 5035853 w 5035853"/>
                      <a:gd name="connsiteY12" fmla="*/ 409641 h 3562098"/>
                      <a:gd name="connsiteX13" fmla="*/ 5035853 w 5035853"/>
                      <a:gd name="connsiteY13" fmla="*/ 819282 h 3562098"/>
                      <a:gd name="connsiteX14" fmla="*/ 5035853 w 5035853"/>
                      <a:gd name="connsiteY14" fmla="*/ 1335786 h 3562098"/>
                      <a:gd name="connsiteX15" fmla="*/ 5035853 w 5035853"/>
                      <a:gd name="connsiteY15" fmla="*/ 1852290 h 3562098"/>
                      <a:gd name="connsiteX16" fmla="*/ 5035853 w 5035853"/>
                      <a:gd name="connsiteY16" fmla="*/ 2297553 h 3562098"/>
                      <a:gd name="connsiteX17" fmla="*/ 5035853 w 5035853"/>
                      <a:gd name="connsiteY17" fmla="*/ 2742815 h 3562098"/>
                      <a:gd name="connsiteX18" fmla="*/ 5035853 w 5035853"/>
                      <a:gd name="connsiteY18" fmla="*/ 3081215 h 3562098"/>
                      <a:gd name="connsiteX19" fmla="*/ 5035853 w 5035853"/>
                      <a:gd name="connsiteY19" fmla="*/ 3562098 h 3562098"/>
                      <a:gd name="connsiteX20" fmla="*/ 4477330 w 5035853"/>
                      <a:gd name="connsiteY20" fmla="*/ 3562098 h 3562098"/>
                      <a:gd name="connsiteX21" fmla="*/ 4120243 w 5035853"/>
                      <a:gd name="connsiteY21" fmla="*/ 3562098 h 3562098"/>
                      <a:gd name="connsiteX22" fmla="*/ 3662438 w 5035853"/>
                      <a:gd name="connsiteY22" fmla="*/ 3562098 h 3562098"/>
                      <a:gd name="connsiteX23" fmla="*/ 3355709 w 5035853"/>
                      <a:gd name="connsiteY23" fmla="*/ 3562098 h 3562098"/>
                      <a:gd name="connsiteX24" fmla="*/ 2897904 w 5035853"/>
                      <a:gd name="connsiteY24" fmla="*/ 3562098 h 3562098"/>
                      <a:gd name="connsiteX25" fmla="*/ 2490458 w 5035853"/>
                      <a:gd name="connsiteY25" fmla="*/ 3562098 h 3562098"/>
                      <a:gd name="connsiteX26" fmla="*/ 1931936 w 5035853"/>
                      <a:gd name="connsiteY26" fmla="*/ 3562098 h 3562098"/>
                      <a:gd name="connsiteX27" fmla="*/ 1524490 w 5035853"/>
                      <a:gd name="connsiteY27" fmla="*/ 3562098 h 3562098"/>
                      <a:gd name="connsiteX28" fmla="*/ 1217760 w 5035853"/>
                      <a:gd name="connsiteY28" fmla="*/ 3562098 h 3562098"/>
                      <a:gd name="connsiteX29" fmla="*/ 759955 w 5035853"/>
                      <a:gd name="connsiteY29" fmla="*/ 3562098 h 3562098"/>
                      <a:gd name="connsiteX30" fmla="*/ 453226 w 5035853"/>
                      <a:gd name="connsiteY30" fmla="*/ 3562098 h 3562098"/>
                      <a:gd name="connsiteX31" fmla="*/ 0 w 5035853"/>
                      <a:gd name="connsiteY31" fmla="*/ 3562098 h 3562098"/>
                      <a:gd name="connsiteX32" fmla="*/ 0 w 5035853"/>
                      <a:gd name="connsiteY32" fmla="*/ 3116835 h 3562098"/>
                      <a:gd name="connsiteX33" fmla="*/ 0 w 5035853"/>
                      <a:gd name="connsiteY33" fmla="*/ 2707194 h 3562098"/>
                      <a:gd name="connsiteX34" fmla="*/ 0 w 5035853"/>
                      <a:gd name="connsiteY34" fmla="*/ 2226311 h 3562098"/>
                      <a:gd name="connsiteX35" fmla="*/ 0 w 5035853"/>
                      <a:gd name="connsiteY35" fmla="*/ 1745428 h 3562098"/>
                      <a:gd name="connsiteX36" fmla="*/ 0 w 5035853"/>
                      <a:gd name="connsiteY36" fmla="*/ 1300166 h 3562098"/>
                      <a:gd name="connsiteX37" fmla="*/ 0 w 5035853"/>
                      <a:gd name="connsiteY37" fmla="*/ 926145 h 3562098"/>
                      <a:gd name="connsiteX38" fmla="*/ 0 w 5035853"/>
                      <a:gd name="connsiteY38" fmla="*/ 516504 h 3562098"/>
                      <a:gd name="connsiteX39" fmla="*/ 0 w 5035853"/>
                      <a:gd name="connsiteY39" fmla="*/ 0 h 356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35853" h="3562098" fill="none" extrusionOk="0">
                        <a:moveTo>
                          <a:pt x="0" y="0"/>
                        </a:moveTo>
                        <a:cubicBezTo>
                          <a:pt x="98807" y="22390"/>
                          <a:pt x="220031" y="374"/>
                          <a:pt x="407446" y="0"/>
                        </a:cubicBezTo>
                        <a:cubicBezTo>
                          <a:pt x="557543" y="14436"/>
                          <a:pt x="664116" y="11565"/>
                          <a:pt x="814892" y="0"/>
                        </a:cubicBezTo>
                        <a:cubicBezTo>
                          <a:pt x="955895" y="-15643"/>
                          <a:pt x="1049451" y="-3159"/>
                          <a:pt x="1222339" y="0"/>
                        </a:cubicBezTo>
                        <a:cubicBezTo>
                          <a:pt x="1367613" y="31099"/>
                          <a:pt x="1529571" y="214"/>
                          <a:pt x="1680143" y="0"/>
                        </a:cubicBezTo>
                        <a:cubicBezTo>
                          <a:pt x="1829610" y="7073"/>
                          <a:pt x="1891252" y="-8236"/>
                          <a:pt x="1986873" y="0"/>
                        </a:cubicBezTo>
                        <a:cubicBezTo>
                          <a:pt x="2088059" y="209"/>
                          <a:pt x="2397341" y="-26302"/>
                          <a:pt x="2495036" y="0"/>
                        </a:cubicBezTo>
                        <a:cubicBezTo>
                          <a:pt x="2589480" y="14244"/>
                          <a:pt x="2877800" y="40291"/>
                          <a:pt x="3053557" y="0"/>
                        </a:cubicBezTo>
                        <a:cubicBezTo>
                          <a:pt x="3244685" y="-4168"/>
                          <a:pt x="3432736" y="-9500"/>
                          <a:pt x="3561721" y="0"/>
                        </a:cubicBezTo>
                        <a:cubicBezTo>
                          <a:pt x="3678764" y="32303"/>
                          <a:pt x="3897838" y="-22474"/>
                          <a:pt x="4069884" y="0"/>
                        </a:cubicBezTo>
                        <a:cubicBezTo>
                          <a:pt x="4245818" y="-14572"/>
                          <a:pt x="4414755" y="22885"/>
                          <a:pt x="4578048" y="0"/>
                        </a:cubicBezTo>
                        <a:cubicBezTo>
                          <a:pt x="4710369" y="-13760"/>
                          <a:pt x="4892973" y="26592"/>
                          <a:pt x="5035853" y="0"/>
                        </a:cubicBezTo>
                        <a:cubicBezTo>
                          <a:pt x="5026286" y="167516"/>
                          <a:pt x="5048842" y="237448"/>
                          <a:pt x="5035853" y="445262"/>
                        </a:cubicBezTo>
                        <a:cubicBezTo>
                          <a:pt x="5028863" y="636366"/>
                          <a:pt x="5026158" y="642850"/>
                          <a:pt x="5035853" y="819282"/>
                        </a:cubicBezTo>
                        <a:cubicBezTo>
                          <a:pt x="5068220" y="994126"/>
                          <a:pt x="5052999" y="1128560"/>
                          <a:pt x="5035853" y="1300166"/>
                        </a:cubicBezTo>
                        <a:cubicBezTo>
                          <a:pt x="5041425" y="1473915"/>
                          <a:pt x="5031067" y="1567469"/>
                          <a:pt x="5035853" y="1638564"/>
                        </a:cubicBezTo>
                        <a:cubicBezTo>
                          <a:pt x="5022328" y="1725588"/>
                          <a:pt x="5026336" y="1891042"/>
                          <a:pt x="5035853" y="2048206"/>
                        </a:cubicBezTo>
                        <a:cubicBezTo>
                          <a:pt x="5027088" y="2177399"/>
                          <a:pt x="5045949" y="2272022"/>
                          <a:pt x="5035853" y="2422226"/>
                        </a:cubicBezTo>
                        <a:cubicBezTo>
                          <a:pt x="5013883" y="2565827"/>
                          <a:pt x="5030323" y="2754113"/>
                          <a:pt x="5035853" y="2938730"/>
                        </a:cubicBezTo>
                        <a:cubicBezTo>
                          <a:pt x="5018565" y="3124026"/>
                          <a:pt x="5031593" y="3347826"/>
                          <a:pt x="5035853" y="3562098"/>
                        </a:cubicBezTo>
                        <a:cubicBezTo>
                          <a:pt x="4831435" y="3561204"/>
                          <a:pt x="4693151" y="3543207"/>
                          <a:pt x="4477330" y="3562098"/>
                        </a:cubicBezTo>
                        <a:cubicBezTo>
                          <a:pt x="4260331" y="3578776"/>
                          <a:pt x="4198132" y="3573936"/>
                          <a:pt x="3969168" y="3562098"/>
                        </a:cubicBezTo>
                        <a:cubicBezTo>
                          <a:pt x="3728216" y="3556810"/>
                          <a:pt x="3656048" y="3532309"/>
                          <a:pt x="3461004" y="3562098"/>
                        </a:cubicBezTo>
                        <a:cubicBezTo>
                          <a:pt x="3262239" y="3595848"/>
                          <a:pt x="3156381" y="3570161"/>
                          <a:pt x="2952841" y="3562098"/>
                        </a:cubicBezTo>
                        <a:cubicBezTo>
                          <a:pt x="2748647" y="3556504"/>
                          <a:pt x="2696281" y="3554454"/>
                          <a:pt x="2545394" y="3562098"/>
                        </a:cubicBezTo>
                        <a:cubicBezTo>
                          <a:pt x="2392227" y="3579419"/>
                          <a:pt x="2316555" y="3556155"/>
                          <a:pt x="2238665" y="3562098"/>
                        </a:cubicBezTo>
                        <a:cubicBezTo>
                          <a:pt x="2153895" y="3552023"/>
                          <a:pt x="1985599" y="3585767"/>
                          <a:pt x="1831219" y="3562098"/>
                        </a:cubicBezTo>
                        <a:cubicBezTo>
                          <a:pt x="1660768" y="3550251"/>
                          <a:pt x="1573461" y="3592688"/>
                          <a:pt x="1373414" y="3562098"/>
                        </a:cubicBezTo>
                        <a:cubicBezTo>
                          <a:pt x="1169938" y="3542936"/>
                          <a:pt x="1114791" y="3547683"/>
                          <a:pt x="915609" y="3562098"/>
                        </a:cubicBezTo>
                        <a:cubicBezTo>
                          <a:pt x="715817" y="3569117"/>
                          <a:pt x="683333" y="3562494"/>
                          <a:pt x="558522" y="3562098"/>
                        </a:cubicBezTo>
                        <a:cubicBezTo>
                          <a:pt x="434745" y="3580204"/>
                          <a:pt x="100595" y="3584507"/>
                          <a:pt x="0" y="3562098"/>
                        </a:cubicBezTo>
                        <a:cubicBezTo>
                          <a:pt x="33845" y="3450744"/>
                          <a:pt x="-4990" y="3315029"/>
                          <a:pt x="0" y="3152456"/>
                        </a:cubicBezTo>
                        <a:cubicBezTo>
                          <a:pt x="4437" y="2963290"/>
                          <a:pt x="23099" y="2906533"/>
                          <a:pt x="0" y="2778436"/>
                        </a:cubicBezTo>
                        <a:cubicBezTo>
                          <a:pt x="-31711" y="2620572"/>
                          <a:pt x="12689" y="2492523"/>
                          <a:pt x="0" y="2333174"/>
                        </a:cubicBezTo>
                        <a:cubicBezTo>
                          <a:pt x="3879" y="2180371"/>
                          <a:pt x="-1259" y="2097105"/>
                          <a:pt x="0" y="1994774"/>
                        </a:cubicBezTo>
                        <a:cubicBezTo>
                          <a:pt x="-19802" y="1889933"/>
                          <a:pt x="-27658" y="1734009"/>
                          <a:pt x="0" y="1478270"/>
                        </a:cubicBezTo>
                        <a:cubicBezTo>
                          <a:pt x="13780" y="1225861"/>
                          <a:pt x="12790" y="1228824"/>
                          <a:pt x="0" y="1033008"/>
                        </a:cubicBezTo>
                        <a:cubicBezTo>
                          <a:pt x="-38015" y="867094"/>
                          <a:pt x="2045" y="674245"/>
                          <a:pt x="0" y="516504"/>
                        </a:cubicBezTo>
                        <a:cubicBezTo>
                          <a:pt x="-4966" y="378763"/>
                          <a:pt x="17534" y="240534"/>
                          <a:pt x="0" y="0"/>
                        </a:cubicBezTo>
                        <a:close/>
                      </a:path>
                      <a:path w="5035853" h="3562098" stroke="0" extrusionOk="0">
                        <a:moveTo>
                          <a:pt x="0" y="0"/>
                        </a:moveTo>
                        <a:cubicBezTo>
                          <a:pt x="169190" y="22292"/>
                          <a:pt x="364532" y="-11584"/>
                          <a:pt x="558522" y="0"/>
                        </a:cubicBezTo>
                        <a:cubicBezTo>
                          <a:pt x="736580" y="-14921"/>
                          <a:pt x="829214" y="7569"/>
                          <a:pt x="1117043" y="0"/>
                        </a:cubicBezTo>
                        <a:cubicBezTo>
                          <a:pt x="1402110" y="8563"/>
                          <a:pt x="1285815" y="12728"/>
                          <a:pt x="1423772" y="0"/>
                        </a:cubicBezTo>
                        <a:cubicBezTo>
                          <a:pt x="1525021" y="9862"/>
                          <a:pt x="1839948" y="13176"/>
                          <a:pt x="1982295" y="0"/>
                        </a:cubicBezTo>
                        <a:cubicBezTo>
                          <a:pt x="2125788" y="-13256"/>
                          <a:pt x="2183633" y="-7887"/>
                          <a:pt x="2339382" y="0"/>
                        </a:cubicBezTo>
                        <a:cubicBezTo>
                          <a:pt x="2459864" y="-8782"/>
                          <a:pt x="2651974" y="-38921"/>
                          <a:pt x="2897904" y="0"/>
                        </a:cubicBezTo>
                        <a:cubicBezTo>
                          <a:pt x="3166472" y="13354"/>
                          <a:pt x="3213422" y="14615"/>
                          <a:pt x="3305351" y="0"/>
                        </a:cubicBezTo>
                        <a:cubicBezTo>
                          <a:pt x="3387765" y="5234"/>
                          <a:pt x="3459731" y="6376"/>
                          <a:pt x="3612080" y="0"/>
                        </a:cubicBezTo>
                        <a:cubicBezTo>
                          <a:pt x="3768253" y="22241"/>
                          <a:pt x="3874163" y="-6008"/>
                          <a:pt x="4019526" y="0"/>
                        </a:cubicBezTo>
                        <a:cubicBezTo>
                          <a:pt x="4167168" y="29758"/>
                          <a:pt x="4454273" y="8003"/>
                          <a:pt x="4578048" y="0"/>
                        </a:cubicBezTo>
                        <a:cubicBezTo>
                          <a:pt x="4691093" y="-16632"/>
                          <a:pt x="4836676" y="21638"/>
                          <a:pt x="5035853" y="0"/>
                        </a:cubicBezTo>
                        <a:cubicBezTo>
                          <a:pt x="5039297" y="139488"/>
                          <a:pt x="5025769" y="261450"/>
                          <a:pt x="5035853" y="409641"/>
                        </a:cubicBezTo>
                        <a:cubicBezTo>
                          <a:pt x="5042121" y="541607"/>
                          <a:pt x="5041581" y="685223"/>
                          <a:pt x="5035853" y="819282"/>
                        </a:cubicBezTo>
                        <a:cubicBezTo>
                          <a:pt x="5015475" y="970889"/>
                          <a:pt x="5001833" y="1071208"/>
                          <a:pt x="5035853" y="1335786"/>
                        </a:cubicBezTo>
                        <a:cubicBezTo>
                          <a:pt x="5042664" y="1572762"/>
                          <a:pt x="5039326" y="1704562"/>
                          <a:pt x="5035853" y="1852290"/>
                        </a:cubicBezTo>
                        <a:cubicBezTo>
                          <a:pt x="5026617" y="1960879"/>
                          <a:pt x="5044654" y="2192140"/>
                          <a:pt x="5035853" y="2297553"/>
                        </a:cubicBezTo>
                        <a:cubicBezTo>
                          <a:pt x="5006533" y="2394179"/>
                          <a:pt x="5039296" y="2556802"/>
                          <a:pt x="5035853" y="2742815"/>
                        </a:cubicBezTo>
                        <a:cubicBezTo>
                          <a:pt x="5025728" y="2942043"/>
                          <a:pt x="5030093" y="2970180"/>
                          <a:pt x="5035853" y="3081215"/>
                        </a:cubicBezTo>
                        <a:cubicBezTo>
                          <a:pt x="5060870" y="3213302"/>
                          <a:pt x="5037668" y="3341073"/>
                          <a:pt x="5035853" y="3562098"/>
                        </a:cubicBezTo>
                        <a:cubicBezTo>
                          <a:pt x="4757363" y="3577652"/>
                          <a:pt x="4645062" y="3558571"/>
                          <a:pt x="4477330" y="3562098"/>
                        </a:cubicBezTo>
                        <a:cubicBezTo>
                          <a:pt x="4278179" y="3567184"/>
                          <a:pt x="4241885" y="3565177"/>
                          <a:pt x="4120243" y="3562098"/>
                        </a:cubicBezTo>
                        <a:cubicBezTo>
                          <a:pt x="4015652" y="3539289"/>
                          <a:pt x="3783588" y="3566791"/>
                          <a:pt x="3662438" y="3562098"/>
                        </a:cubicBezTo>
                        <a:cubicBezTo>
                          <a:pt x="3518293" y="3554699"/>
                          <a:pt x="3424409" y="3537931"/>
                          <a:pt x="3355709" y="3562098"/>
                        </a:cubicBezTo>
                        <a:cubicBezTo>
                          <a:pt x="3273270" y="3571898"/>
                          <a:pt x="3009930" y="3565585"/>
                          <a:pt x="2897904" y="3562098"/>
                        </a:cubicBezTo>
                        <a:cubicBezTo>
                          <a:pt x="2791612" y="3532298"/>
                          <a:pt x="2635265" y="3570108"/>
                          <a:pt x="2490458" y="3562098"/>
                        </a:cubicBezTo>
                        <a:cubicBezTo>
                          <a:pt x="2338176" y="3547691"/>
                          <a:pt x="2092546" y="3566599"/>
                          <a:pt x="1931936" y="3562098"/>
                        </a:cubicBezTo>
                        <a:cubicBezTo>
                          <a:pt x="1773427" y="3604994"/>
                          <a:pt x="1635945" y="3594528"/>
                          <a:pt x="1524490" y="3562098"/>
                        </a:cubicBezTo>
                        <a:cubicBezTo>
                          <a:pt x="1401801" y="3547102"/>
                          <a:pt x="1269920" y="3564633"/>
                          <a:pt x="1217760" y="3562098"/>
                        </a:cubicBezTo>
                        <a:cubicBezTo>
                          <a:pt x="1133940" y="3557543"/>
                          <a:pt x="896519" y="3574703"/>
                          <a:pt x="759955" y="3562098"/>
                        </a:cubicBezTo>
                        <a:cubicBezTo>
                          <a:pt x="634756" y="3551765"/>
                          <a:pt x="589582" y="3565677"/>
                          <a:pt x="453226" y="3562098"/>
                        </a:cubicBezTo>
                        <a:cubicBezTo>
                          <a:pt x="317396" y="3560590"/>
                          <a:pt x="95395" y="3573012"/>
                          <a:pt x="0" y="3562098"/>
                        </a:cubicBezTo>
                        <a:cubicBezTo>
                          <a:pt x="-15528" y="3440778"/>
                          <a:pt x="-30202" y="3300310"/>
                          <a:pt x="0" y="3116835"/>
                        </a:cubicBezTo>
                        <a:cubicBezTo>
                          <a:pt x="8359" y="2918703"/>
                          <a:pt x="639" y="2821320"/>
                          <a:pt x="0" y="2707194"/>
                        </a:cubicBezTo>
                        <a:cubicBezTo>
                          <a:pt x="9009" y="2615334"/>
                          <a:pt x="-11620" y="2322051"/>
                          <a:pt x="0" y="2226311"/>
                        </a:cubicBezTo>
                        <a:cubicBezTo>
                          <a:pt x="3019" y="2116374"/>
                          <a:pt x="9543" y="1946311"/>
                          <a:pt x="0" y="1745428"/>
                        </a:cubicBezTo>
                        <a:cubicBezTo>
                          <a:pt x="7529" y="1515272"/>
                          <a:pt x="17948" y="1520887"/>
                          <a:pt x="0" y="1300166"/>
                        </a:cubicBezTo>
                        <a:cubicBezTo>
                          <a:pt x="-18620" y="1079724"/>
                          <a:pt x="16480" y="1097190"/>
                          <a:pt x="0" y="926145"/>
                        </a:cubicBezTo>
                        <a:cubicBezTo>
                          <a:pt x="-19717" y="757160"/>
                          <a:pt x="-15454" y="605615"/>
                          <a:pt x="0" y="516504"/>
                        </a:cubicBezTo>
                        <a:cubicBezTo>
                          <a:pt x="-7242" y="427052"/>
                          <a:pt x="-11035" y="205051"/>
                          <a:pt x="0" y="0"/>
                        </a:cubicBezTo>
                        <a:close/>
                      </a:path>
                      <a:path w="5035853" h="3562098" fill="none" stroke="0" extrusionOk="0">
                        <a:moveTo>
                          <a:pt x="0" y="0"/>
                        </a:moveTo>
                        <a:cubicBezTo>
                          <a:pt x="109728" y="20744"/>
                          <a:pt x="209235" y="8680"/>
                          <a:pt x="407446" y="0"/>
                        </a:cubicBezTo>
                        <a:cubicBezTo>
                          <a:pt x="578982" y="15897"/>
                          <a:pt x="662680" y="10181"/>
                          <a:pt x="814892" y="0"/>
                        </a:cubicBezTo>
                        <a:cubicBezTo>
                          <a:pt x="936161" y="-20167"/>
                          <a:pt x="1053947" y="-460"/>
                          <a:pt x="1222339" y="0"/>
                        </a:cubicBezTo>
                        <a:cubicBezTo>
                          <a:pt x="1366405" y="11947"/>
                          <a:pt x="1511576" y="-43257"/>
                          <a:pt x="1680143" y="0"/>
                        </a:cubicBezTo>
                        <a:cubicBezTo>
                          <a:pt x="1835710" y="18607"/>
                          <a:pt x="1897899" y="-20278"/>
                          <a:pt x="1986873" y="0"/>
                        </a:cubicBezTo>
                        <a:cubicBezTo>
                          <a:pt x="2089171" y="14521"/>
                          <a:pt x="2389766" y="-12823"/>
                          <a:pt x="2495036" y="0"/>
                        </a:cubicBezTo>
                        <a:cubicBezTo>
                          <a:pt x="2617152" y="24714"/>
                          <a:pt x="2877966" y="31345"/>
                          <a:pt x="3053557" y="0"/>
                        </a:cubicBezTo>
                        <a:cubicBezTo>
                          <a:pt x="3250414" y="-41723"/>
                          <a:pt x="3419015" y="11119"/>
                          <a:pt x="3561721" y="0"/>
                        </a:cubicBezTo>
                        <a:cubicBezTo>
                          <a:pt x="3686943" y="-19768"/>
                          <a:pt x="3911631" y="-26379"/>
                          <a:pt x="4069884" y="0"/>
                        </a:cubicBezTo>
                        <a:cubicBezTo>
                          <a:pt x="4245252" y="12506"/>
                          <a:pt x="4431076" y="21858"/>
                          <a:pt x="4578048" y="0"/>
                        </a:cubicBezTo>
                        <a:cubicBezTo>
                          <a:pt x="4716036" y="-47689"/>
                          <a:pt x="4842997" y="-4170"/>
                          <a:pt x="5035853" y="0"/>
                        </a:cubicBezTo>
                        <a:cubicBezTo>
                          <a:pt x="5016451" y="150474"/>
                          <a:pt x="5051152" y="278613"/>
                          <a:pt x="5035853" y="445262"/>
                        </a:cubicBezTo>
                        <a:cubicBezTo>
                          <a:pt x="5029137" y="633065"/>
                          <a:pt x="5026323" y="644130"/>
                          <a:pt x="5035853" y="819282"/>
                        </a:cubicBezTo>
                        <a:cubicBezTo>
                          <a:pt x="5024930" y="985398"/>
                          <a:pt x="5039970" y="1130181"/>
                          <a:pt x="5035853" y="1300166"/>
                        </a:cubicBezTo>
                        <a:cubicBezTo>
                          <a:pt x="5018428" y="1457255"/>
                          <a:pt x="5044984" y="1551549"/>
                          <a:pt x="5035853" y="1638564"/>
                        </a:cubicBezTo>
                        <a:cubicBezTo>
                          <a:pt x="5046018" y="1737222"/>
                          <a:pt x="5053218" y="1905403"/>
                          <a:pt x="5035853" y="2048206"/>
                        </a:cubicBezTo>
                        <a:cubicBezTo>
                          <a:pt x="5031501" y="2188635"/>
                          <a:pt x="5035288" y="2285141"/>
                          <a:pt x="5035853" y="2422226"/>
                        </a:cubicBezTo>
                        <a:cubicBezTo>
                          <a:pt x="5016155" y="2560932"/>
                          <a:pt x="5056571" y="2728839"/>
                          <a:pt x="5035853" y="2938730"/>
                        </a:cubicBezTo>
                        <a:cubicBezTo>
                          <a:pt x="5003727" y="3159056"/>
                          <a:pt x="5076333" y="3339374"/>
                          <a:pt x="5035853" y="3562098"/>
                        </a:cubicBezTo>
                        <a:cubicBezTo>
                          <a:pt x="4863568" y="3581764"/>
                          <a:pt x="4701333" y="3566026"/>
                          <a:pt x="4477330" y="3562098"/>
                        </a:cubicBezTo>
                        <a:cubicBezTo>
                          <a:pt x="4244715" y="3582949"/>
                          <a:pt x="4192595" y="3569555"/>
                          <a:pt x="3969168" y="3562098"/>
                        </a:cubicBezTo>
                        <a:cubicBezTo>
                          <a:pt x="3741737" y="3555078"/>
                          <a:pt x="3664697" y="3540592"/>
                          <a:pt x="3461004" y="3562098"/>
                        </a:cubicBezTo>
                        <a:cubicBezTo>
                          <a:pt x="3254376" y="3596094"/>
                          <a:pt x="3158282" y="3585387"/>
                          <a:pt x="2952841" y="3562098"/>
                        </a:cubicBezTo>
                        <a:cubicBezTo>
                          <a:pt x="2751033" y="3562668"/>
                          <a:pt x="2694170" y="3555339"/>
                          <a:pt x="2545394" y="3562098"/>
                        </a:cubicBezTo>
                        <a:cubicBezTo>
                          <a:pt x="2393883" y="3584144"/>
                          <a:pt x="2311450" y="3566148"/>
                          <a:pt x="2238665" y="3562098"/>
                        </a:cubicBezTo>
                        <a:cubicBezTo>
                          <a:pt x="2159016" y="3541803"/>
                          <a:pt x="1985819" y="3553284"/>
                          <a:pt x="1831219" y="3562098"/>
                        </a:cubicBezTo>
                        <a:cubicBezTo>
                          <a:pt x="1683432" y="3552353"/>
                          <a:pt x="1585064" y="3592287"/>
                          <a:pt x="1373414" y="3562098"/>
                        </a:cubicBezTo>
                        <a:cubicBezTo>
                          <a:pt x="1176663" y="3538762"/>
                          <a:pt x="1105293" y="3557551"/>
                          <a:pt x="915609" y="3562098"/>
                        </a:cubicBezTo>
                        <a:cubicBezTo>
                          <a:pt x="713442" y="3574824"/>
                          <a:pt x="692030" y="3560844"/>
                          <a:pt x="558522" y="3562098"/>
                        </a:cubicBezTo>
                        <a:cubicBezTo>
                          <a:pt x="407613" y="3559435"/>
                          <a:pt x="127992" y="3576898"/>
                          <a:pt x="0" y="3562098"/>
                        </a:cubicBezTo>
                        <a:cubicBezTo>
                          <a:pt x="51594" y="3472139"/>
                          <a:pt x="2551" y="3327897"/>
                          <a:pt x="0" y="3152456"/>
                        </a:cubicBezTo>
                        <a:cubicBezTo>
                          <a:pt x="11249" y="2970083"/>
                          <a:pt x="18696" y="2900494"/>
                          <a:pt x="0" y="2778436"/>
                        </a:cubicBezTo>
                        <a:cubicBezTo>
                          <a:pt x="-6380" y="2661349"/>
                          <a:pt x="7257" y="2491290"/>
                          <a:pt x="0" y="2333174"/>
                        </a:cubicBezTo>
                        <a:cubicBezTo>
                          <a:pt x="-10774" y="2175980"/>
                          <a:pt x="-1137" y="2104542"/>
                          <a:pt x="0" y="1994774"/>
                        </a:cubicBezTo>
                        <a:cubicBezTo>
                          <a:pt x="-10471" y="1904434"/>
                          <a:pt x="472" y="1739269"/>
                          <a:pt x="0" y="1478270"/>
                        </a:cubicBezTo>
                        <a:cubicBezTo>
                          <a:pt x="14091" y="1226212"/>
                          <a:pt x="13437" y="1228710"/>
                          <a:pt x="0" y="1033008"/>
                        </a:cubicBezTo>
                        <a:cubicBezTo>
                          <a:pt x="-17647" y="866223"/>
                          <a:pt x="473" y="698585"/>
                          <a:pt x="0" y="516504"/>
                        </a:cubicBezTo>
                        <a:cubicBezTo>
                          <a:pt x="7793" y="371447"/>
                          <a:pt x="17912" y="239709"/>
                          <a:pt x="0" y="0"/>
                        </a:cubicBezTo>
                        <a:close/>
                      </a:path>
                    </a:pathLst>
                  </a:cu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cxnSp>
        <p:nvCxnSpPr>
          <p:cNvPr id="36" name="Straight Connector 35">
            <a:extLst>
              <a:ext uri="{FF2B5EF4-FFF2-40B4-BE49-F238E27FC236}">
                <a16:creationId xmlns:a16="http://schemas.microsoft.com/office/drawing/2014/main" id="{8B1F11DA-9E55-473E-8662-DAFBAA3CB154}"/>
              </a:ext>
            </a:extLst>
          </p:cNvPr>
          <p:cNvCxnSpPr>
            <a:cxnSpLocks/>
          </p:cNvCxnSpPr>
          <p:nvPr/>
        </p:nvCxnSpPr>
        <p:spPr>
          <a:xfrm>
            <a:off x="620992" y="1384103"/>
            <a:ext cx="116150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D20ADC9-D0D2-4903-8B13-23E850E653E0}"/>
              </a:ext>
            </a:extLst>
          </p:cNvPr>
          <p:cNvCxnSpPr>
            <a:cxnSpLocks/>
          </p:cNvCxnSpPr>
          <p:nvPr/>
        </p:nvCxnSpPr>
        <p:spPr>
          <a:xfrm>
            <a:off x="2373399" y="3334809"/>
            <a:ext cx="239537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B09957F-99F1-44C6-9D56-4D147DF437AE}"/>
              </a:ext>
            </a:extLst>
          </p:cNvPr>
          <p:cNvCxnSpPr>
            <a:cxnSpLocks/>
          </p:cNvCxnSpPr>
          <p:nvPr/>
        </p:nvCxnSpPr>
        <p:spPr>
          <a:xfrm>
            <a:off x="5933146" y="899952"/>
            <a:ext cx="75702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85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500"/>
                                        <p:tgtEl>
                                          <p:spTgt spid="37"/>
                                        </p:tgtEl>
                                      </p:cBhvr>
                                    </p:animEffect>
                                  </p:childTnLst>
                                </p:cTn>
                              </p:par>
                              <p:par>
                                <p:cTn id="11" presetID="22" presetClass="entr" presetSubtype="8"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left)">
                                      <p:cBhvr>
                                        <p:cTn id="13" dur="500"/>
                                        <p:tgtEl>
                                          <p:spTgt spid="34"/>
                                        </p:tgtEl>
                                      </p:cBhvr>
                                    </p:animEffect>
                                  </p:childTnLst>
                                </p:cTn>
                              </p:par>
                              <p:par>
                                <p:cTn id="14" presetID="22" presetClass="entr" presetSubtype="8"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500"/>
                                        <p:tgtEl>
                                          <p:spTgt spid="35"/>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up)">
                                      <p:cBhvr>
                                        <p:cTn id="20" dur="750"/>
                                        <p:tgtEl>
                                          <p:spTgt spid="24"/>
                                        </p:tgtEl>
                                      </p:cBhvr>
                                    </p:animEffect>
                                  </p:childTnLst>
                                </p:cTn>
                              </p:par>
                            </p:childTnLst>
                          </p:cTn>
                        </p:par>
                        <p:par>
                          <p:cTn id="21" fill="hold">
                            <p:stCondLst>
                              <p:cond delay="1250"/>
                            </p:stCondLst>
                            <p:childTnLst>
                              <p:par>
                                <p:cTn id="22" presetID="22" presetClass="entr" presetSubtype="1"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up)">
                                      <p:cBhvr>
                                        <p:cTn id="24" dur="75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heel(1)">
                                      <p:cBhvr>
                                        <p:cTn id="29" dur="10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left)">
                                      <p:cBhvr>
                                        <p:cTn id="34" dur="500"/>
                                        <p:tgtEl>
                                          <p:spTgt spid="44"/>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left)">
                                      <p:cBhvr>
                                        <p:cTn id="38" dur="500"/>
                                        <p:tgtEl>
                                          <p:spTgt spid="36"/>
                                        </p:tgtEl>
                                      </p:cBhvr>
                                    </p:animEffect>
                                  </p:childTnLst>
                                </p:cTn>
                              </p:par>
                            </p:childTnLst>
                          </p:cTn>
                        </p:par>
                        <p:par>
                          <p:cTn id="39" fill="hold">
                            <p:stCondLst>
                              <p:cond delay="1000"/>
                            </p:stCondLst>
                            <p:childTnLst>
                              <p:par>
                                <p:cTn id="40" presetID="21" presetClass="entr" presetSubtype="1"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heel(1)">
                                      <p:cBhvr>
                                        <p:cTn id="42" dur="125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wipe(left)">
                                      <p:cBhvr>
                                        <p:cTn id="47" dur="500"/>
                                        <p:tgtEl>
                                          <p:spTgt spid="43"/>
                                        </p:tgtEl>
                                      </p:cBhvr>
                                    </p:animEffect>
                                  </p:childTnLst>
                                </p:cTn>
                              </p:par>
                            </p:childTnLst>
                          </p:cTn>
                        </p:par>
                        <p:par>
                          <p:cTn id="48" fill="hold">
                            <p:stCondLst>
                              <p:cond delay="1000"/>
                            </p:stCondLst>
                            <p:childTnLst>
                              <p:par>
                                <p:cTn id="49" presetID="53" presetClass="entr" presetSubtype="16" fill="hold" nodeType="after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p:cTn id="51" dur="750" fill="hold"/>
                                        <p:tgtEl>
                                          <p:spTgt spid="33"/>
                                        </p:tgtEl>
                                        <p:attrNameLst>
                                          <p:attrName>ppt_w</p:attrName>
                                        </p:attrNameLst>
                                      </p:cBhvr>
                                      <p:tavLst>
                                        <p:tav tm="0">
                                          <p:val>
                                            <p:fltVal val="0"/>
                                          </p:val>
                                        </p:tav>
                                        <p:tav tm="100000">
                                          <p:val>
                                            <p:strVal val="#ppt_w"/>
                                          </p:val>
                                        </p:tav>
                                      </p:tavLst>
                                    </p:anim>
                                    <p:anim calcmode="lin" valueType="num">
                                      <p:cBhvr>
                                        <p:cTn id="52" dur="750" fill="hold"/>
                                        <p:tgtEl>
                                          <p:spTgt spid="33"/>
                                        </p:tgtEl>
                                        <p:attrNameLst>
                                          <p:attrName>ppt_h</p:attrName>
                                        </p:attrNameLst>
                                      </p:cBhvr>
                                      <p:tavLst>
                                        <p:tav tm="0">
                                          <p:val>
                                            <p:fltVal val="0"/>
                                          </p:val>
                                        </p:tav>
                                        <p:tav tm="100000">
                                          <p:val>
                                            <p:strVal val="#ppt_h"/>
                                          </p:val>
                                        </p:tav>
                                      </p:tavLst>
                                    </p:anim>
                                    <p:animEffect transition="in" filter="fade">
                                      <p:cBhvr>
                                        <p:cTn id="53"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3" grpId="0"/>
      <p:bldP spid="24" grpId="0"/>
      <p:bldP spid="3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C2CC3A6-8CB0-4E7F-8E8B-AF947E67A2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949" t="61108" r="20461" b="9933"/>
          <a:stretch/>
        </p:blipFill>
        <p:spPr>
          <a:xfrm>
            <a:off x="-1341860" y="85538"/>
            <a:ext cx="1198620" cy="1198620"/>
          </a:xfrm>
          <a:prstGeom prst="ellipse">
            <a:avLst/>
          </a:prstGeom>
          <a:ln w="57150">
            <a:solidFill>
              <a:schemeClr val="bg1"/>
            </a:solidFill>
          </a:ln>
        </p:spPr>
      </p:pic>
      <p:grpSp>
        <p:nvGrpSpPr>
          <p:cNvPr id="13" name="Group 12">
            <a:extLst>
              <a:ext uri="{FF2B5EF4-FFF2-40B4-BE49-F238E27FC236}">
                <a16:creationId xmlns:a16="http://schemas.microsoft.com/office/drawing/2014/main" id="{96A0004D-30CF-4AED-B2C9-E1C413DA8D85}"/>
              </a:ext>
            </a:extLst>
          </p:cNvPr>
          <p:cNvGrpSpPr/>
          <p:nvPr/>
        </p:nvGrpSpPr>
        <p:grpSpPr>
          <a:xfrm>
            <a:off x="7186458" y="-4832100"/>
            <a:ext cx="2743438" cy="4092295"/>
            <a:chOff x="7186458" y="-4832100"/>
            <a:chExt cx="2743438" cy="4092295"/>
          </a:xfrm>
        </p:grpSpPr>
        <p:pic>
          <p:nvPicPr>
            <p:cNvPr id="15" name="Picture 14">
              <a:extLst>
                <a:ext uri="{FF2B5EF4-FFF2-40B4-BE49-F238E27FC236}">
                  <a16:creationId xmlns:a16="http://schemas.microsoft.com/office/drawing/2014/main" id="{FCAA5D53-CD55-482B-89A9-C5CE18FE8545}"/>
                </a:ext>
              </a:extLst>
            </p:cNvPr>
            <p:cNvPicPr>
              <a:picLocks noChangeAspect="1"/>
            </p:cNvPicPr>
            <p:nvPr/>
          </p:nvPicPr>
          <p:blipFill>
            <a:blip r:embed="rId4"/>
            <a:stretch>
              <a:fillRect/>
            </a:stretch>
          </p:blipFill>
          <p:spPr>
            <a:xfrm>
              <a:off x="7186458" y="-4832100"/>
              <a:ext cx="2743438" cy="4092295"/>
            </a:xfrm>
            <a:prstGeom prst="rect">
              <a:avLst/>
            </a:prstGeom>
          </p:spPr>
        </p:pic>
        <p:sp>
          <p:nvSpPr>
            <p:cNvPr id="16" name="椭圆 957">
              <a:extLst>
                <a:ext uri="{FF2B5EF4-FFF2-40B4-BE49-F238E27FC236}">
                  <a16:creationId xmlns:a16="http://schemas.microsoft.com/office/drawing/2014/main" id="{0EFA9576-AFFF-4D08-9DB3-386E5B044866}"/>
                </a:ext>
              </a:extLst>
            </p:cNvPr>
            <p:cNvSpPr/>
            <p:nvPr/>
          </p:nvSpPr>
          <p:spPr>
            <a:xfrm>
              <a:off x="9303255" y="-1325775"/>
              <a:ext cx="465864" cy="465864"/>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kern="0" dirty="0">
                <a:solidFill>
                  <a:prstClr val="white"/>
                </a:solidFill>
                <a:latin typeface="Calibri"/>
                <a:ea typeface="宋体"/>
              </a:endParaRPr>
            </a:p>
          </p:txBody>
        </p:sp>
        <p:sp>
          <p:nvSpPr>
            <p:cNvPr id="17" name="椭圆 959">
              <a:extLst>
                <a:ext uri="{FF2B5EF4-FFF2-40B4-BE49-F238E27FC236}">
                  <a16:creationId xmlns:a16="http://schemas.microsoft.com/office/drawing/2014/main" id="{4AC97AAF-C48C-479E-804C-014F74303536}"/>
                </a:ext>
              </a:extLst>
            </p:cNvPr>
            <p:cNvSpPr/>
            <p:nvPr/>
          </p:nvSpPr>
          <p:spPr>
            <a:xfrm>
              <a:off x="7323652" y="-1364943"/>
              <a:ext cx="576064" cy="576064"/>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kern="0">
                <a:solidFill>
                  <a:prstClr val="white"/>
                </a:solidFill>
                <a:latin typeface="Calibri"/>
                <a:ea typeface="宋体"/>
              </a:endParaRPr>
            </a:p>
          </p:txBody>
        </p:sp>
        <p:sp>
          <p:nvSpPr>
            <p:cNvPr id="18" name="椭圆 963">
              <a:extLst>
                <a:ext uri="{FF2B5EF4-FFF2-40B4-BE49-F238E27FC236}">
                  <a16:creationId xmlns:a16="http://schemas.microsoft.com/office/drawing/2014/main" id="{44E25604-D6CC-4A34-A6C6-0C4F85BF1D13}"/>
                </a:ext>
              </a:extLst>
            </p:cNvPr>
            <p:cNvSpPr/>
            <p:nvPr/>
          </p:nvSpPr>
          <p:spPr>
            <a:xfrm>
              <a:off x="8499989" y="-1346217"/>
              <a:ext cx="464036" cy="464036"/>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kern="0">
                <a:solidFill>
                  <a:prstClr val="white"/>
                </a:solidFill>
                <a:latin typeface="Calibri"/>
                <a:ea typeface="宋体"/>
              </a:endParaRPr>
            </a:p>
          </p:txBody>
        </p:sp>
      </p:grpSp>
      <p:pic>
        <p:nvPicPr>
          <p:cNvPr id="28" name="Picture 27">
            <a:extLst>
              <a:ext uri="{FF2B5EF4-FFF2-40B4-BE49-F238E27FC236}">
                <a16:creationId xmlns:a16="http://schemas.microsoft.com/office/drawing/2014/main" id="{13F9FF34-439A-47CE-8FC1-57D545C7F66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729" t="12909" r="34136" b="58646"/>
          <a:stretch/>
        </p:blipFill>
        <p:spPr>
          <a:xfrm>
            <a:off x="-1341860" y="1342208"/>
            <a:ext cx="1198620" cy="1223377"/>
          </a:xfrm>
          <a:prstGeom prst="ellipse">
            <a:avLst/>
          </a:prstGeom>
          <a:ln w="57150">
            <a:solidFill>
              <a:schemeClr val="bg1"/>
            </a:solidFill>
          </a:ln>
        </p:spPr>
      </p:pic>
      <p:pic>
        <p:nvPicPr>
          <p:cNvPr id="30" name="Picture 29">
            <a:extLst>
              <a:ext uri="{FF2B5EF4-FFF2-40B4-BE49-F238E27FC236}">
                <a16:creationId xmlns:a16="http://schemas.microsoft.com/office/drawing/2014/main" id="{8D3B5A00-D69C-47BC-8460-3922E87474A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643" r="16643"/>
          <a:stretch/>
        </p:blipFill>
        <p:spPr>
          <a:xfrm>
            <a:off x="-1341860" y="2623635"/>
            <a:ext cx="1198620" cy="1198620"/>
          </a:xfrm>
          <a:prstGeom prst="ellipse">
            <a:avLst/>
          </a:prstGeom>
          <a:ln w="57150">
            <a:solidFill>
              <a:schemeClr val="bg1"/>
            </a:solidFill>
          </a:ln>
        </p:spPr>
      </p:pic>
      <p:sp>
        <p:nvSpPr>
          <p:cNvPr id="25" name="Rectangle: Rounded Corners 24">
            <a:extLst>
              <a:ext uri="{FF2B5EF4-FFF2-40B4-BE49-F238E27FC236}">
                <a16:creationId xmlns:a16="http://schemas.microsoft.com/office/drawing/2014/main" id="{9E58B976-FCF9-47CC-AC67-5CEC91F61113}"/>
              </a:ext>
            </a:extLst>
          </p:cNvPr>
          <p:cNvSpPr/>
          <p:nvPr/>
        </p:nvSpPr>
        <p:spPr>
          <a:xfrm>
            <a:off x="-3282492" y="1720599"/>
            <a:ext cx="1478254" cy="466595"/>
          </a:xfrm>
          <a:prstGeom prst="roundRect">
            <a:avLst/>
          </a:prstGeom>
          <a:noFill/>
          <a:ln w="19050">
            <a:solidFill>
              <a:srgbClr val="EA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b="1">
                <a:solidFill>
                  <a:srgbClr val="DA6800"/>
                </a:solidFill>
                <a:latin typeface="Times New Roman" pitchFamily="18" charset="0"/>
                <a:cs typeface="Times New Roman" pitchFamily="18" charset="0"/>
              </a:rPr>
              <a:t>Đoạn 1</a:t>
            </a:r>
          </a:p>
        </p:txBody>
      </p:sp>
      <p:cxnSp>
        <p:nvCxnSpPr>
          <p:cNvPr id="34" name="Straight Arrow Connector 33">
            <a:extLst>
              <a:ext uri="{FF2B5EF4-FFF2-40B4-BE49-F238E27FC236}">
                <a16:creationId xmlns:a16="http://schemas.microsoft.com/office/drawing/2014/main" id="{13523DE9-8451-4BC8-9FD6-623184414688}"/>
              </a:ext>
            </a:extLst>
          </p:cNvPr>
          <p:cNvCxnSpPr>
            <a:cxnSpLocks/>
            <a:stCxn id="25" idx="3"/>
            <a:endCxn id="28" idx="2"/>
          </p:cNvCxnSpPr>
          <p:nvPr/>
        </p:nvCxnSpPr>
        <p:spPr>
          <a:xfrm>
            <a:off x="-1804238" y="1953897"/>
            <a:ext cx="462378" cy="0"/>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AB22F9B-78C1-425A-AEE8-36884B55A96B}"/>
              </a:ext>
            </a:extLst>
          </p:cNvPr>
          <p:cNvCxnSpPr>
            <a:cxnSpLocks/>
            <a:stCxn id="25" idx="3"/>
            <a:endCxn id="30" idx="2"/>
          </p:cNvCxnSpPr>
          <p:nvPr/>
        </p:nvCxnSpPr>
        <p:spPr>
          <a:xfrm>
            <a:off x="-1804238" y="1953897"/>
            <a:ext cx="462378" cy="1269048"/>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AC4D914-7323-4773-A6EE-8A3C7FE78574}"/>
              </a:ext>
            </a:extLst>
          </p:cNvPr>
          <p:cNvCxnSpPr>
            <a:cxnSpLocks/>
            <a:stCxn id="25" idx="3"/>
            <a:endCxn id="26" idx="2"/>
          </p:cNvCxnSpPr>
          <p:nvPr/>
        </p:nvCxnSpPr>
        <p:spPr>
          <a:xfrm flipV="1">
            <a:off x="-1804238" y="684848"/>
            <a:ext cx="462378" cy="1269049"/>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C65D316-4729-4D13-AE0B-87D76198390F}"/>
              </a:ext>
            </a:extLst>
          </p:cNvPr>
          <p:cNvSpPr txBox="1"/>
          <p:nvPr/>
        </p:nvSpPr>
        <p:spPr>
          <a:xfrm>
            <a:off x="552796" y="366236"/>
            <a:ext cx="10818590" cy="3046988"/>
          </a:xfrm>
          <a:prstGeom prst="rect">
            <a:avLst/>
          </a:prstGeom>
          <a:noFill/>
        </p:spPr>
        <p:txBody>
          <a:bodyPr wrap="square" rtlCol="0">
            <a:spAutoFit/>
          </a:bodyPr>
          <a:lstStyle/>
          <a:p>
            <a:pPr algn="just"/>
            <a:r>
              <a:rPr lang="en-US" sz="3200" b="1">
                <a:solidFill>
                  <a:srgbClr val="002060"/>
                </a:solidFill>
                <a:latin typeface="Times New Roman" pitchFamily="18" charset="0"/>
                <a:cs typeface="Times New Roman" pitchFamily="18" charset="0"/>
              </a:rPr>
              <a:t>     Trám đen có hai loại. Quả trám đen tẻ chỉ bằng nửa quả nhót to, nhưng hai đầu nhọn hơn. Cùi trám đen tẻ mỏng, cứng, có phần hơi khô, xác, không ngon bằng trám đen nếp. Trám đen nếp cũng màu tím như trám đen tẻ, nhưng quả mập, mỡ màng, cùi dày, bấm ngập móng ngón tay cái mà không chạm hạt.</a:t>
            </a:r>
            <a:endParaRPr lang="en-US" sz="3200" b="1">
              <a:latin typeface="Times New Roman" pitchFamily="18" charset="0"/>
              <a:cs typeface="Times New Roman" pitchFamily="18" charset="0"/>
            </a:endParaRPr>
          </a:p>
        </p:txBody>
      </p:sp>
      <p:sp>
        <p:nvSpPr>
          <p:cNvPr id="24" name="Rectangle 23">
            <a:extLst>
              <a:ext uri="{FF2B5EF4-FFF2-40B4-BE49-F238E27FC236}">
                <a16:creationId xmlns:a16="http://schemas.microsoft.com/office/drawing/2014/main" id="{DB743D8E-975C-434C-8E91-8F48B6431A93}"/>
              </a:ext>
            </a:extLst>
          </p:cNvPr>
          <p:cNvSpPr/>
          <p:nvPr/>
        </p:nvSpPr>
        <p:spPr>
          <a:xfrm>
            <a:off x="491613" y="290058"/>
            <a:ext cx="794327"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a:solidFill>
                  <a:srgbClr val="EA6F00"/>
                </a:solidFill>
                <a:latin typeface="Times New Roman" pitchFamily="18" charset="0"/>
                <a:cs typeface="Times New Roman" pitchFamily="18" charset="0"/>
              </a:rPr>
              <a:t>(2)</a:t>
            </a:r>
          </a:p>
        </p:txBody>
      </p:sp>
      <p:pic>
        <p:nvPicPr>
          <p:cNvPr id="27" name="Picture 26" descr="A pile of snow&#10;&#10;Description automatically generated">
            <a:extLst>
              <a:ext uri="{FF2B5EF4-FFF2-40B4-BE49-F238E27FC236}">
                <a16:creationId xmlns:a16="http://schemas.microsoft.com/office/drawing/2014/main" id="{967B35D1-62B3-4A1E-9633-7AF4F9651DD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082" t="19227" r="14030" b="-1"/>
          <a:stretch/>
        </p:blipFill>
        <p:spPr>
          <a:xfrm>
            <a:off x="4162310" y="3196206"/>
            <a:ext cx="1681263" cy="1681263"/>
          </a:xfrm>
          <a:prstGeom prst="ellipse">
            <a:avLst/>
          </a:prstGeom>
          <a:ln w="57150" cmpd="thickThin">
            <a:solidFill>
              <a:schemeClr val="bg1"/>
            </a:solidFill>
          </a:ln>
        </p:spPr>
      </p:pic>
      <p:pic>
        <p:nvPicPr>
          <p:cNvPr id="29" name="Picture 4" descr="Quả trám - Vị thuốc quý">
            <a:extLst>
              <a:ext uri="{FF2B5EF4-FFF2-40B4-BE49-F238E27FC236}">
                <a16:creationId xmlns:a16="http://schemas.microsoft.com/office/drawing/2014/main" id="{A5DA0538-396B-4655-964D-200760565EF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4114" t="24552" r="17603" b="-1"/>
          <a:stretch/>
        </p:blipFill>
        <p:spPr bwMode="auto">
          <a:xfrm>
            <a:off x="4162310" y="5095625"/>
            <a:ext cx="1681263" cy="1681263"/>
          </a:xfrm>
          <a:prstGeom prst="ellipse">
            <a:avLst/>
          </a:prstGeom>
          <a:ln w="57150" cmpd="thickThin">
            <a:solidFill>
              <a:schemeClr val="bg1"/>
            </a:solidFill>
          </a:ln>
          <a:extLst>
            <a:ext uri="{909E8E84-426E-40DD-AFC4-6F175D3DCCD1}">
              <a14:hiddenFill xmlns:a14="http://schemas.microsoft.com/office/drawing/2010/main">
                <a:solidFill>
                  <a:srgbClr val="FFFFFF"/>
                </a:solidFill>
              </a14:hiddenFill>
            </a:ext>
          </a:extLst>
        </p:spPr>
      </p:pic>
      <p:sp>
        <p:nvSpPr>
          <p:cNvPr id="38" name="Rectangle: Rounded Corners 37">
            <a:extLst>
              <a:ext uri="{FF2B5EF4-FFF2-40B4-BE49-F238E27FC236}">
                <a16:creationId xmlns:a16="http://schemas.microsoft.com/office/drawing/2014/main" id="{93352547-B8C6-4D3C-9B0E-A1DA3AC53A51}"/>
              </a:ext>
            </a:extLst>
          </p:cNvPr>
          <p:cNvSpPr/>
          <p:nvPr/>
        </p:nvSpPr>
        <p:spPr>
          <a:xfrm>
            <a:off x="738333" y="4638503"/>
            <a:ext cx="1681263" cy="689508"/>
          </a:xfrm>
          <a:prstGeom prst="roundRect">
            <a:avLst/>
          </a:prstGeom>
          <a:noFill/>
          <a:ln w="19050">
            <a:solidFill>
              <a:srgbClr val="EA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a:solidFill>
                  <a:srgbClr val="DA6800"/>
                </a:solidFill>
                <a:latin typeface="Times New Roman" pitchFamily="18" charset="0"/>
                <a:cs typeface="Times New Roman" pitchFamily="18" charset="0"/>
              </a:rPr>
              <a:t>Đoạn 2</a:t>
            </a:r>
          </a:p>
        </p:txBody>
      </p:sp>
      <p:cxnSp>
        <p:nvCxnSpPr>
          <p:cNvPr id="39" name="Straight Arrow Connector 38">
            <a:extLst>
              <a:ext uri="{FF2B5EF4-FFF2-40B4-BE49-F238E27FC236}">
                <a16:creationId xmlns:a16="http://schemas.microsoft.com/office/drawing/2014/main" id="{1297D394-D67D-4BDF-B2BE-36B5302504BE}"/>
              </a:ext>
            </a:extLst>
          </p:cNvPr>
          <p:cNvCxnSpPr>
            <a:cxnSpLocks/>
            <a:stCxn id="38" idx="3"/>
            <a:endCxn id="29" idx="2"/>
          </p:cNvCxnSpPr>
          <p:nvPr/>
        </p:nvCxnSpPr>
        <p:spPr>
          <a:xfrm>
            <a:off x="2419596" y="4983257"/>
            <a:ext cx="1742714" cy="953000"/>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4952B48-2ED4-43C3-AC4A-90D2BB937066}"/>
              </a:ext>
            </a:extLst>
          </p:cNvPr>
          <p:cNvCxnSpPr>
            <a:cxnSpLocks/>
            <a:stCxn id="38" idx="3"/>
            <a:endCxn id="27" idx="2"/>
          </p:cNvCxnSpPr>
          <p:nvPr/>
        </p:nvCxnSpPr>
        <p:spPr>
          <a:xfrm flipV="1">
            <a:off x="2419596" y="4036838"/>
            <a:ext cx="1742714" cy="946419"/>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B067CE3-7665-4032-8126-2768A1A44E0F}"/>
              </a:ext>
            </a:extLst>
          </p:cNvPr>
          <p:cNvSpPr txBox="1"/>
          <p:nvPr/>
        </p:nvSpPr>
        <p:spPr>
          <a:xfrm>
            <a:off x="6725146" y="4475424"/>
            <a:ext cx="5024974" cy="101566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defTabSz="1219170"/>
            <a:r>
              <a:rPr lang="en-US" sz="3000" b="1">
                <a:solidFill>
                  <a:srgbClr val="C00000"/>
                </a:solidFill>
                <a:latin typeface="Times New Roman" pitchFamily="18" charset="0"/>
                <a:ea typeface="#9Slide03 Roboto Bold" panose="02000000000000000000" pitchFamily="2" charset="0"/>
                <a:cs typeface="Times New Roman" pitchFamily="18" charset="0"/>
              </a:rPr>
              <a:t>Tả hai loại quả trám đen: </a:t>
            </a:r>
            <a:r>
              <a:rPr lang="en-US" sz="3000" b="1" i="1">
                <a:solidFill>
                  <a:srgbClr val="C00000"/>
                </a:solidFill>
                <a:latin typeface="Times New Roman" pitchFamily="18" charset="0"/>
                <a:ea typeface="#9Slide03 Roboto Bold" panose="02000000000000000000" pitchFamily="2" charset="0"/>
                <a:cs typeface="Times New Roman" pitchFamily="18" charset="0"/>
              </a:rPr>
              <a:t>trám đen tẻ và trám đen nếp</a:t>
            </a:r>
            <a:r>
              <a:rPr lang="en-US" sz="3000" b="1">
                <a:solidFill>
                  <a:srgbClr val="C00000"/>
                </a:solidFill>
                <a:latin typeface="Times New Roman" pitchFamily="18" charset="0"/>
                <a:ea typeface="#9Slide03 Roboto Bold" panose="02000000000000000000" pitchFamily="2" charset="0"/>
                <a:cs typeface="Times New Roman" pitchFamily="18" charset="0"/>
              </a:rPr>
              <a:t>. </a:t>
            </a:r>
            <a:endParaRPr lang="en-US" sz="3000" b="1" dirty="0">
              <a:solidFill>
                <a:srgbClr val="C00000"/>
              </a:solidFill>
              <a:latin typeface="Times New Roman" pitchFamily="18" charset="0"/>
              <a:ea typeface="#9Slide03 Roboto Bold" panose="02000000000000000000" pitchFamily="2" charset="0"/>
              <a:cs typeface="Times New Roman" pitchFamily="18" charset="0"/>
            </a:endParaRPr>
          </a:p>
        </p:txBody>
      </p:sp>
      <p:sp>
        <p:nvSpPr>
          <p:cNvPr id="42" name="Right Arrow 92">
            <a:extLst>
              <a:ext uri="{FF2B5EF4-FFF2-40B4-BE49-F238E27FC236}">
                <a16:creationId xmlns:a16="http://schemas.microsoft.com/office/drawing/2014/main" id="{0985C050-9165-4DDD-A2DF-91E77ECE7728}"/>
              </a:ext>
            </a:extLst>
          </p:cNvPr>
          <p:cNvSpPr/>
          <p:nvPr/>
        </p:nvSpPr>
        <p:spPr>
          <a:xfrm>
            <a:off x="6191591" y="4877469"/>
            <a:ext cx="367176" cy="296582"/>
          </a:xfrm>
          <a:prstGeom prst="rightArrow">
            <a:avLst/>
          </a:prstGeom>
          <a:solidFill>
            <a:srgbClr val="257A14"/>
          </a:solidFill>
          <a:ln>
            <a:solidFill>
              <a:srgbClr val="257A14"/>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219170"/>
            <a:endParaRPr lang="en-US" sz="24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7951745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22" presetClass="entr" presetSubtype="8"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left)">
                                      <p:cBhvr>
                                        <p:cTn id="10" dur="500"/>
                                        <p:tgtEl>
                                          <p:spTgt spid="40"/>
                                        </p:tgtEl>
                                      </p:cBhvr>
                                    </p:animEffect>
                                  </p:childTnLst>
                                </p:cTn>
                              </p:par>
                              <p:par>
                                <p:cTn id="11" presetID="22" presetClass="entr" presetSubtype="8"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left)">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left)">
                                      <p:cBhvr>
                                        <p:cTn id="18" dur="500"/>
                                        <p:tgtEl>
                                          <p:spTgt spid="42"/>
                                        </p:tgtEl>
                                      </p:cBhvr>
                                    </p:animEffect>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up)">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p:bldP spid="4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C2CC3A6-8CB0-4E7F-8E8B-AF947E67A2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949" t="61108" r="20461" b="9933"/>
          <a:stretch/>
        </p:blipFill>
        <p:spPr>
          <a:xfrm>
            <a:off x="-1341860" y="85538"/>
            <a:ext cx="1198620" cy="1198620"/>
          </a:xfrm>
          <a:prstGeom prst="ellipse">
            <a:avLst/>
          </a:prstGeom>
          <a:ln w="57150">
            <a:solidFill>
              <a:schemeClr val="bg1"/>
            </a:solidFill>
          </a:ln>
        </p:spPr>
      </p:pic>
      <p:grpSp>
        <p:nvGrpSpPr>
          <p:cNvPr id="13" name="Group 12">
            <a:extLst>
              <a:ext uri="{FF2B5EF4-FFF2-40B4-BE49-F238E27FC236}">
                <a16:creationId xmlns:a16="http://schemas.microsoft.com/office/drawing/2014/main" id="{96A0004D-30CF-4AED-B2C9-E1C413DA8D85}"/>
              </a:ext>
            </a:extLst>
          </p:cNvPr>
          <p:cNvGrpSpPr/>
          <p:nvPr/>
        </p:nvGrpSpPr>
        <p:grpSpPr>
          <a:xfrm>
            <a:off x="7186458" y="-4832100"/>
            <a:ext cx="2743438" cy="4092295"/>
            <a:chOff x="7186458" y="-4832100"/>
            <a:chExt cx="2743438" cy="4092295"/>
          </a:xfrm>
        </p:grpSpPr>
        <p:pic>
          <p:nvPicPr>
            <p:cNvPr id="15" name="Picture 14">
              <a:extLst>
                <a:ext uri="{FF2B5EF4-FFF2-40B4-BE49-F238E27FC236}">
                  <a16:creationId xmlns:a16="http://schemas.microsoft.com/office/drawing/2014/main" id="{FCAA5D53-CD55-482B-89A9-C5CE18FE8545}"/>
                </a:ext>
              </a:extLst>
            </p:cNvPr>
            <p:cNvPicPr>
              <a:picLocks noChangeAspect="1"/>
            </p:cNvPicPr>
            <p:nvPr/>
          </p:nvPicPr>
          <p:blipFill>
            <a:blip r:embed="rId4"/>
            <a:stretch>
              <a:fillRect/>
            </a:stretch>
          </p:blipFill>
          <p:spPr>
            <a:xfrm>
              <a:off x="7186458" y="-4832100"/>
              <a:ext cx="2743438" cy="4092295"/>
            </a:xfrm>
            <a:prstGeom prst="rect">
              <a:avLst/>
            </a:prstGeom>
          </p:spPr>
        </p:pic>
        <p:sp>
          <p:nvSpPr>
            <p:cNvPr id="16" name="椭圆 957">
              <a:extLst>
                <a:ext uri="{FF2B5EF4-FFF2-40B4-BE49-F238E27FC236}">
                  <a16:creationId xmlns:a16="http://schemas.microsoft.com/office/drawing/2014/main" id="{0EFA9576-AFFF-4D08-9DB3-386E5B044866}"/>
                </a:ext>
              </a:extLst>
            </p:cNvPr>
            <p:cNvSpPr/>
            <p:nvPr/>
          </p:nvSpPr>
          <p:spPr>
            <a:xfrm>
              <a:off x="9303255" y="-1325775"/>
              <a:ext cx="465864" cy="465864"/>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kern="0" dirty="0">
                <a:solidFill>
                  <a:prstClr val="white"/>
                </a:solidFill>
                <a:latin typeface="Calibri"/>
                <a:ea typeface="宋体"/>
              </a:endParaRPr>
            </a:p>
          </p:txBody>
        </p:sp>
        <p:sp>
          <p:nvSpPr>
            <p:cNvPr id="17" name="椭圆 959">
              <a:extLst>
                <a:ext uri="{FF2B5EF4-FFF2-40B4-BE49-F238E27FC236}">
                  <a16:creationId xmlns:a16="http://schemas.microsoft.com/office/drawing/2014/main" id="{4AC97AAF-C48C-479E-804C-014F74303536}"/>
                </a:ext>
              </a:extLst>
            </p:cNvPr>
            <p:cNvSpPr/>
            <p:nvPr/>
          </p:nvSpPr>
          <p:spPr>
            <a:xfrm>
              <a:off x="7323652" y="-1364943"/>
              <a:ext cx="576064" cy="576064"/>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kern="0">
                <a:solidFill>
                  <a:prstClr val="white"/>
                </a:solidFill>
                <a:latin typeface="Calibri"/>
                <a:ea typeface="宋体"/>
              </a:endParaRPr>
            </a:p>
          </p:txBody>
        </p:sp>
        <p:sp>
          <p:nvSpPr>
            <p:cNvPr id="18" name="椭圆 963">
              <a:extLst>
                <a:ext uri="{FF2B5EF4-FFF2-40B4-BE49-F238E27FC236}">
                  <a16:creationId xmlns:a16="http://schemas.microsoft.com/office/drawing/2014/main" id="{44E25604-D6CC-4A34-A6C6-0C4F85BF1D13}"/>
                </a:ext>
              </a:extLst>
            </p:cNvPr>
            <p:cNvSpPr/>
            <p:nvPr/>
          </p:nvSpPr>
          <p:spPr>
            <a:xfrm>
              <a:off x="8499989" y="-1346217"/>
              <a:ext cx="464036" cy="464036"/>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kern="0">
                <a:solidFill>
                  <a:prstClr val="white"/>
                </a:solidFill>
                <a:latin typeface="Calibri"/>
                <a:ea typeface="宋体"/>
              </a:endParaRPr>
            </a:p>
          </p:txBody>
        </p:sp>
      </p:grpSp>
      <p:pic>
        <p:nvPicPr>
          <p:cNvPr id="28" name="Picture 27">
            <a:extLst>
              <a:ext uri="{FF2B5EF4-FFF2-40B4-BE49-F238E27FC236}">
                <a16:creationId xmlns:a16="http://schemas.microsoft.com/office/drawing/2014/main" id="{13F9FF34-439A-47CE-8FC1-57D545C7F66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729" t="12909" r="34136" b="58646"/>
          <a:stretch/>
        </p:blipFill>
        <p:spPr>
          <a:xfrm>
            <a:off x="-1341860" y="1342208"/>
            <a:ext cx="1198620" cy="1223377"/>
          </a:xfrm>
          <a:prstGeom prst="ellipse">
            <a:avLst/>
          </a:prstGeom>
          <a:ln w="57150">
            <a:solidFill>
              <a:schemeClr val="bg1"/>
            </a:solidFill>
          </a:ln>
        </p:spPr>
      </p:pic>
      <p:pic>
        <p:nvPicPr>
          <p:cNvPr id="30" name="Picture 29">
            <a:extLst>
              <a:ext uri="{FF2B5EF4-FFF2-40B4-BE49-F238E27FC236}">
                <a16:creationId xmlns:a16="http://schemas.microsoft.com/office/drawing/2014/main" id="{8D3B5A00-D69C-47BC-8460-3922E87474A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643" r="16643"/>
          <a:stretch/>
        </p:blipFill>
        <p:spPr>
          <a:xfrm>
            <a:off x="-1341860" y="2623635"/>
            <a:ext cx="1198620" cy="1198620"/>
          </a:xfrm>
          <a:prstGeom prst="ellipse">
            <a:avLst/>
          </a:prstGeom>
          <a:ln w="57150">
            <a:solidFill>
              <a:schemeClr val="bg1"/>
            </a:solidFill>
          </a:ln>
        </p:spPr>
      </p:pic>
      <p:sp>
        <p:nvSpPr>
          <p:cNvPr id="25" name="Rectangle: Rounded Corners 24">
            <a:extLst>
              <a:ext uri="{FF2B5EF4-FFF2-40B4-BE49-F238E27FC236}">
                <a16:creationId xmlns:a16="http://schemas.microsoft.com/office/drawing/2014/main" id="{9E58B976-FCF9-47CC-AC67-5CEC91F61113}"/>
              </a:ext>
            </a:extLst>
          </p:cNvPr>
          <p:cNvSpPr/>
          <p:nvPr/>
        </p:nvSpPr>
        <p:spPr>
          <a:xfrm>
            <a:off x="-3282492" y="1720599"/>
            <a:ext cx="1478254" cy="466595"/>
          </a:xfrm>
          <a:prstGeom prst="roundRect">
            <a:avLst/>
          </a:prstGeom>
          <a:noFill/>
          <a:ln w="19050">
            <a:solidFill>
              <a:srgbClr val="EA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b="1">
                <a:solidFill>
                  <a:srgbClr val="DA6800"/>
                </a:solidFill>
                <a:latin typeface="Times New Roman" pitchFamily="18" charset="0"/>
                <a:cs typeface="Times New Roman" pitchFamily="18" charset="0"/>
              </a:rPr>
              <a:t>Đoạn 1</a:t>
            </a:r>
          </a:p>
        </p:txBody>
      </p:sp>
      <p:cxnSp>
        <p:nvCxnSpPr>
          <p:cNvPr id="34" name="Straight Arrow Connector 33">
            <a:extLst>
              <a:ext uri="{FF2B5EF4-FFF2-40B4-BE49-F238E27FC236}">
                <a16:creationId xmlns:a16="http://schemas.microsoft.com/office/drawing/2014/main" id="{13523DE9-8451-4BC8-9FD6-623184414688}"/>
              </a:ext>
            </a:extLst>
          </p:cNvPr>
          <p:cNvCxnSpPr>
            <a:cxnSpLocks/>
            <a:stCxn id="25" idx="3"/>
            <a:endCxn id="28" idx="2"/>
          </p:cNvCxnSpPr>
          <p:nvPr/>
        </p:nvCxnSpPr>
        <p:spPr>
          <a:xfrm>
            <a:off x="-1804238" y="1953897"/>
            <a:ext cx="462378" cy="0"/>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AB22F9B-78C1-425A-AEE8-36884B55A96B}"/>
              </a:ext>
            </a:extLst>
          </p:cNvPr>
          <p:cNvCxnSpPr>
            <a:cxnSpLocks/>
            <a:stCxn id="25" idx="3"/>
            <a:endCxn id="30" idx="2"/>
          </p:cNvCxnSpPr>
          <p:nvPr/>
        </p:nvCxnSpPr>
        <p:spPr>
          <a:xfrm>
            <a:off x="-1804238" y="1953897"/>
            <a:ext cx="462378" cy="1269048"/>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AC4D914-7323-4773-A6EE-8A3C7FE78574}"/>
              </a:ext>
            </a:extLst>
          </p:cNvPr>
          <p:cNvCxnSpPr>
            <a:cxnSpLocks/>
            <a:stCxn id="25" idx="3"/>
            <a:endCxn id="26" idx="2"/>
          </p:cNvCxnSpPr>
          <p:nvPr/>
        </p:nvCxnSpPr>
        <p:spPr>
          <a:xfrm flipV="1">
            <a:off x="-1804238" y="684848"/>
            <a:ext cx="462378" cy="1269049"/>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pile of snow&#10;&#10;Description automatically generated">
            <a:extLst>
              <a:ext uri="{FF2B5EF4-FFF2-40B4-BE49-F238E27FC236}">
                <a16:creationId xmlns:a16="http://schemas.microsoft.com/office/drawing/2014/main" id="{20703948-2C3F-4C53-A3DA-73691198ADF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082" t="19227" r="14030" b="-1"/>
          <a:stretch/>
        </p:blipFill>
        <p:spPr>
          <a:xfrm>
            <a:off x="-1347449" y="4058805"/>
            <a:ext cx="1197864" cy="1197864"/>
          </a:xfrm>
          <a:custGeom>
            <a:avLst/>
            <a:gdLst>
              <a:gd name="connsiteX0" fmla="*/ 0 w 1197864"/>
              <a:gd name="connsiteY0" fmla="*/ 598932 h 1197864"/>
              <a:gd name="connsiteX1" fmla="*/ 598932 w 1197864"/>
              <a:gd name="connsiteY1" fmla="*/ 0 h 1197864"/>
              <a:gd name="connsiteX2" fmla="*/ 1197864 w 1197864"/>
              <a:gd name="connsiteY2" fmla="*/ 598932 h 1197864"/>
              <a:gd name="connsiteX3" fmla="*/ 598932 w 1197864"/>
              <a:gd name="connsiteY3" fmla="*/ 1197864 h 1197864"/>
              <a:gd name="connsiteX4" fmla="*/ 0 w 1197864"/>
              <a:gd name="connsiteY4" fmla="*/ 598932 h 119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864" h="1197864" fill="none" extrusionOk="0">
                <a:moveTo>
                  <a:pt x="0" y="598932"/>
                </a:moveTo>
                <a:cubicBezTo>
                  <a:pt x="-9717" y="299453"/>
                  <a:pt x="336090" y="-36399"/>
                  <a:pt x="598932" y="0"/>
                </a:cubicBezTo>
                <a:cubicBezTo>
                  <a:pt x="1005627" y="-13213"/>
                  <a:pt x="1196850" y="260726"/>
                  <a:pt x="1197864" y="598932"/>
                </a:cubicBezTo>
                <a:cubicBezTo>
                  <a:pt x="1241015" y="979290"/>
                  <a:pt x="934387" y="1206775"/>
                  <a:pt x="598932" y="1197864"/>
                </a:cubicBezTo>
                <a:cubicBezTo>
                  <a:pt x="292801" y="1151232"/>
                  <a:pt x="-35858" y="940660"/>
                  <a:pt x="0" y="598932"/>
                </a:cubicBezTo>
                <a:close/>
              </a:path>
              <a:path w="1197864" h="1197864" stroke="0" extrusionOk="0">
                <a:moveTo>
                  <a:pt x="0" y="598932"/>
                </a:moveTo>
                <a:cubicBezTo>
                  <a:pt x="39524" y="282987"/>
                  <a:pt x="215080" y="33797"/>
                  <a:pt x="598932" y="0"/>
                </a:cubicBezTo>
                <a:cubicBezTo>
                  <a:pt x="938973" y="44572"/>
                  <a:pt x="1179329" y="264639"/>
                  <a:pt x="1197864" y="598932"/>
                </a:cubicBezTo>
                <a:cubicBezTo>
                  <a:pt x="1184856" y="924775"/>
                  <a:pt x="920464" y="1270910"/>
                  <a:pt x="598932" y="1197864"/>
                </a:cubicBezTo>
                <a:cubicBezTo>
                  <a:pt x="192756" y="1201099"/>
                  <a:pt x="-25980" y="866104"/>
                  <a:pt x="0" y="598932"/>
                </a:cubicBezTo>
                <a:close/>
              </a:path>
            </a:pathLst>
          </a:custGeom>
          <a:ln w="57150">
            <a:solidFill>
              <a:srgbClr val="623153"/>
            </a:solidFill>
          </a:ln>
        </p:spPr>
      </p:pic>
      <p:pic>
        <p:nvPicPr>
          <p:cNvPr id="33" name="Picture 4" descr="Quả trám - Vị thuốc quý">
            <a:extLst>
              <a:ext uri="{FF2B5EF4-FFF2-40B4-BE49-F238E27FC236}">
                <a16:creationId xmlns:a16="http://schemas.microsoft.com/office/drawing/2014/main" id="{F1F3B312-3D97-49A0-AD72-395916E41C9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4114" t="24552" r="17603" b="-1"/>
          <a:stretch/>
        </p:blipFill>
        <p:spPr bwMode="auto">
          <a:xfrm>
            <a:off x="-1341104" y="5550801"/>
            <a:ext cx="1197864" cy="1197864"/>
          </a:xfrm>
          <a:custGeom>
            <a:avLst/>
            <a:gdLst>
              <a:gd name="connsiteX0" fmla="*/ 0 w 1197864"/>
              <a:gd name="connsiteY0" fmla="*/ 598932 h 1197864"/>
              <a:gd name="connsiteX1" fmla="*/ 598932 w 1197864"/>
              <a:gd name="connsiteY1" fmla="*/ 0 h 1197864"/>
              <a:gd name="connsiteX2" fmla="*/ 1197864 w 1197864"/>
              <a:gd name="connsiteY2" fmla="*/ 598932 h 1197864"/>
              <a:gd name="connsiteX3" fmla="*/ 598932 w 1197864"/>
              <a:gd name="connsiteY3" fmla="*/ 1197864 h 1197864"/>
              <a:gd name="connsiteX4" fmla="*/ 0 w 1197864"/>
              <a:gd name="connsiteY4" fmla="*/ 598932 h 119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864" h="1197864" fill="none" extrusionOk="0">
                <a:moveTo>
                  <a:pt x="0" y="598932"/>
                </a:moveTo>
                <a:cubicBezTo>
                  <a:pt x="-9717" y="299453"/>
                  <a:pt x="336090" y="-36399"/>
                  <a:pt x="598932" y="0"/>
                </a:cubicBezTo>
                <a:cubicBezTo>
                  <a:pt x="1005627" y="-13213"/>
                  <a:pt x="1196850" y="260726"/>
                  <a:pt x="1197864" y="598932"/>
                </a:cubicBezTo>
                <a:cubicBezTo>
                  <a:pt x="1241015" y="979290"/>
                  <a:pt x="934387" y="1206775"/>
                  <a:pt x="598932" y="1197864"/>
                </a:cubicBezTo>
                <a:cubicBezTo>
                  <a:pt x="292801" y="1151232"/>
                  <a:pt x="-35858" y="940660"/>
                  <a:pt x="0" y="598932"/>
                </a:cubicBezTo>
                <a:close/>
              </a:path>
              <a:path w="1197864" h="1197864" stroke="0" extrusionOk="0">
                <a:moveTo>
                  <a:pt x="0" y="598932"/>
                </a:moveTo>
                <a:cubicBezTo>
                  <a:pt x="39524" y="282987"/>
                  <a:pt x="215080" y="33797"/>
                  <a:pt x="598932" y="0"/>
                </a:cubicBezTo>
                <a:cubicBezTo>
                  <a:pt x="938973" y="44572"/>
                  <a:pt x="1179329" y="264639"/>
                  <a:pt x="1197864" y="598932"/>
                </a:cubicBezTo>
                <a:cubicBezTo>
                  <a:pt x="1184856" y="924775"/>
                  <a:pt x="920464" y="1270910"/>
                  <a:pt x="598932" y="1197864"/>
                </a:cubicBezTo>
                <a:cubicBezTo>
                  <a:pt x="192756" y="1201099"/>
                  <a:pt x="-25980" y="866104"/>
                  <a:pt x="0" y="598932"/>
                </a:cubicBezTo>
                <a:close/>
              </a:path>
            </a:pathLst>
          </a:custGeom>
          <a:ln w="57150">
            <a:solidFill>
              <a:srgbClr val="623153"/>
            </a:solidFill>
          </a:ln>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FEB062F4-BCEF-4445-BE29-DDA12BBA1B03}"/>
              </a:ext>
            </a:extLst>
          </p:cNvPr>
          <p:cNvSpPr/>
          <p:nvPr/>
        </p:nvSpPr>
        <p:spPr>
          <a:xfrm>
            <a:off x="-3282492" y="5244342"/>
            <a:ext cx="1478254" cy="466595"/>
          </a:xfrm>
          <a:prstGeom prst="roundRect">
            <a:avLst/>
          </a:prstGeom>
          <a:noFill/>
          <a:ln w="19050">
            <a:solidFill>
              <a:srgbClr val="EA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b="1">
                <a:solidFill>
                  <a:srgbClr val="DA6800"/>
                </a:solidFill>
                <a:latin typeface="Times New Roman" pitchFamily="18" charset="0"/>
                <a:cs typeface="Times New Roman" pitchFamily="18" charset="0"/>
              </a:rPr>
              <a:t>Đoạn 2</a:t>
            </a:r>
          </a:p>
        </p:txBody>
      </p:sp>
      <p:cxnSp>
        <p:nvCxnSpPr>
          <p:cNvPr id="29" name="Straight Arrow Connector 28">
            <a:extLst>
              <a:ext uri="{FF2B5EF4-FFF2-40B4-BE49-F238E27FC236}">
                <a16:creationId xmlns:a16="http://schemas.microsoft.com/office/drawing/2014/main" id="{9E82B743-F192-49C8-91A2-9D9F2A4CD17B}"/>
              </a:ext>
            </a:extLst>
          </p:cNvPr>
          <p:cNvCxnSpPr>
            <a:cxnSpLocks/>
            <a:stCxn id="27" idx="3"/>
            <a:endCxn id="33" idx="2"/>
          </p:cNvCxnSpPr>
          <p:nvPr/>
        </p:nvCxnSpPr>
        <p:spPr>
          <a:xfrm>
            <a:off x="-1804238" y="5477640"/>
            <a:ext cx="463134" cy="672093"/>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50FD5FD-5D2A-4268-8795-F9921E41617D}"/>
              </a:ext>
            </a:extLst>
          </p:cNvPr>
          <p:cNvCxnSpPr>
            <a:cxnSpLocks/>
            <a:stCxn id="27" idx="3"/>
            <a:endCxn id="32" idx="2"/>
          </p:cNvCxnSpPr>
          <p:nvPr/>
        </p:nvCxnSpPr>
        <p:spPr>
          <a:xfrm flipV="1">
            <a:off x="-1804238" y="4657737"/>
            <a:ext cx="456789" cy="819903"/>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31322CB-9D0B-4356-B521-7B5A51F9E89A}"/>
              </a:ext>
            </a:extLst>
          </p:cNvPr>
          <p:cNvSpPr txBox="1"/>
          <p:nvPr/>
        </p:nvSpPr>
        <p:spPr>
          <a:xfrm>
            <a:off x="237896" y="317199"/>
            <a:ext cx="6948561" cy="3046988"/>
          </a:xfrm>
          <a:prstGeom prst="rect">
            <a:avLst/>
          </a:prstGeom>
          <a:noFill/>
        </p:spPr>
        <p:txBody>
          <a:bodyPr wrap="square" rtlCol="0">
            <a:spAutoFit/>
          </a:bodyPr>
          <a:lstStyle/>
          <a:p>
            <a:pPr algn="just"/>
            <a:r>
              <a:rPr lang="en-US" sz="3200" b="1">
                <a:solidFill>
                  <a:srgbClr val="002060"/>
                </a:solidFill>
                <a:latin typeface="Times New Roman" pitchFamily="18" charset="0"/>
                <a:cs typeface="Times New Roman" pitchFamily="18" charset="0"/>
              </a:rPr>
              <a:t>     Cùi trám đen có chất béo, bùi và thơm. Trám đen rất ưa xào với tóp mỡ. Trám đen còn được dùng làm ô mai, phơi khô để ăn dần. Người miền núi rất thích món trám đen trộn với xôi hay cốm.</a:t>
            </a:r>
          </a:p>
        </p:txBody>
      </p:sp>
      <p:sp>
        <p:nvSpPr>
          <p:cNvPr id="42" name="Rectangle 41">
            <a:extLst>
              <a:ext uri="{FF2B5EF4-FFF2-40B4-BE49-F238E27FC236}">
                <a16:creationId xmlns:a16="http://schemas.microsoft.com/office/drawing/2014/main" id="{D6279642-226E-445A-913E-701A10C6EC84}"/>
              </a:ext>
            </a:extLst>
          </p:cNvPr>
          <p:cNvSpPr/>
          <p:nvPr/>
        </p:nvSpPr>
        <p:spPr>
          <a:xfrm>
            <a:off x="176714" y="241021"/>
            <a:ext cx="794327"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a:solidFill>
                  <a:srgbClr val="EA6F00"/>
                </a:solidFill>
                <a:latin typeface="Times New Roman" pitchFamily="18" charset="0"/>
                <a:cs typeface="Times New Roman" pitchFamily="18" charset="0"/>
              </a:rPr>
              <a:t>(3)</a:t>
            </a:r>
          </a:p>
        </p:txBody>
      </p:sp>
      <p:sp>
        <p:nvSpPr>
          <p:cNvPr id="45" name="TextBox 44">
            <a:extLst>
              <a:ext uri="{FF2B5EF4-FFF2-40B4-BE49-F238E27FC236}">
                <a16:creationId xmlns:a16="http://schemas.microsoft.com/office/drawing/2014/main" id="{CD579FA2-424B-4388-B5ED-1AB33CBFFCEB}"/>
              </a:ext>
            </a:extLst>
          </p:cNvPr>
          <p:cNvSpPr txBox="1"/>
          <p:nvPr/>
        </p:nvSpPr>
        <p:spPr>
          <a:xfrm>
            <a:off x="404680" y="7691591"/>
            <a:ext cx="6365631" cy="107721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defTabSz="1219170"/>
            <a:r>
              <a:rPr lang="en-US" sz="3200" b="1" i="1" dirty="0" err="1">
                <a:solidFill>
                  <a:srgbClr val="C00000"/>
                </a:solidFill>
                <a:latin typeface="Times New Roman" pitchFamily="18" charset="0"/>
                <a:ea typeface="#9Slide03 Roboto Bold" panose="02000000000000000000" pitchFamily="2" charset="0"/>
                <a:cs typeface="Times New Roman" pitchFamily="18" charset="0"/>
              </a:rPr>
              <a:t>Nội</a:t>
            </a:r>
            <a:r>
              <a:rPr lang="en-US" sz="3200" b="1" i="1" dirty="0">
                <a:solidFill>
                  <a:srgbClr val="C00000"/>
                </a:solidFill>
                <a:latin typeface="Times New Roman" pitchFamily="18" charset="0"/>
                <a:ea typeface="#9Slide03 Roboto Bold" panose="02000000000000000000" pitchFamily="2" charset="0"/>
                <a:cs typeface="Times New Roman" pitchFamily="18" charset="0"/>
              </a:rPr>
              <a:t> dung</a:t>
            </a:r>
            <a:r>
              <a:rPr lang="en-US" sz="3200" b="1" i="1">
                <a:solidFill>
                  <a:srgbClr val="C00000"/>
                </a:solidFill>
                <a:latin typeface="Times New Roman" pitchFamily="18" charset="0"/>
                <a:ea typeface="#9Slide03 Roboto Bold" panose="02000000000000000000" pitchFamily="2" charset="0"/>
                <a:cs typeface="Times New Roman" pitchFamily="18" charset="0"/>
              </a:rPr>
              <a:t>:</a:t>
            </a:r>
            <a:r>
              <a:rPr lang="en-US" sz="3200" b="1">
                <a:solidFill>
                  <a:srgbClr val="C00000"/>
                </a:solidFill>
                <a:latin typeface="Times New Roman" pitchFamily="18" charset="0"/>
                <a:ea typeface="#9Slide03 Roboto Bold" panose="02000000000000000000" pitchFamily="2" charset="0"/>
                <a:cs typeface="Times New Roman" pitchFamily="18" charset="0"/>
              </a:rPr>
              <a:t> Ích lợi của quả trám đen. </a:t>
            </a:r>
            <a:endParaRPr lang="en-US" sz="3200" b="1" dirty="0">
              <a:solidFill>
                <a:srgbClr val="C00000"/>
              </a:solidFill>
              <a:latin typeface="Times New Roman" pitchFamily="18" charset="0"/>
              <a:ea typeface="#9Slide03 Roboto Bold" panose="02000000000000000000" pitchFamily="2" charset="0"/>
              <a:cs typeface="Times New Roman" pitchFamily="18" charset="0"/>
            </a:endParaRPr>
          </a:p>
        </p:txBody>
      </p:sp>
      <p:sp>
        <p:nvSpPr>
          <p:cNvPr id="46" name="Right Arrow 92">
            <a:extLst>
              <a:ext uri="{FF2B5EF4-FFF2-40B4-BE49-F238E27FC236}">
                <a16:creationId xmlns:a16="http://schemas.microsoft.com/office/drawing/2014/main" id="{831C47AC-C9FF-45B4-983F-B782AAE24A5B}"/>
              </a:ext>
            </a:extLst>
          </p:cNvPr>
          <p:cNvSpPr/>
          <p:nvPr/>
        </p:nvSpPr>
        <p:spPr>
          <a:xfrm rot="5400000">
            <a:off x="3323620" y="7257849"/>
            <a:ext cx="527753" cy="316588"/>
          </a:xfrm>
          <a:prstGeom prst="rightArrow">
            <a:avLst/>
          </a:prstGeom>
          <a:solidFill>
            <a:srgbClr val="257A14"/>
          </a:solidFill>
          <a:ln>
            <a:solidFill>
              <a:srgbClr val="257A14"/>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219170"/>
            <a:endParaRPr lang="en-US" sz="2400" b="1" dirty="0">
              <a:solidFill>
                <a:prstClr val="white"/>
              </a:solidFill>
              <a:latin typeface="Times New Roman" pitchFamily="18" charset="0"/>
              <a:cs typeface="Times New Roman" pitchFamily="18" charset="0"/>
            </a:endParaRPr>
          </a:p>
        </p:txBody>
      </p:sp>
      <p:pic>
        <p:nvPicPr>
          <p:cNvPr id="47" name="Picture 46">
            <a:extLst>
              <a:ext uri="{FF2B5EF4-FFF2-40B4-BE49-F238E27FC236}">
                <a16:creationId xmlns:a16="http://schemas.microsoft.com/office/drawing/2014/main" id="{17CA323F-A0CC-4D38-BF4A-AA14052442B2}"/>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7466721" y="241021"/>
            <a:ext cx="4487382" cy="3165628"/>
          </a:xfrm>
          <a:custGeom>
            <a:avLst/>
            <a:gdLst>
              <a:gd name="connsiteX0" fmla="*/ 0 w 4487382"/>
              <a:gd name="connsiteY0" fmla="*/ 0 h 3165628"/>
              <a:gd name="connsiteX1" fmla="*/ 363070 w 4487382"/>
              <a:gd name="connsiteY1" fmla="*/ 0 h 3165628"/>
              <a:gd name="connsiteX2" fmla="*/ 726139 w 4487382"/>
              <a:gd name="connsiteY2" fmla="*/ 0 h 3165628"/>
              <a:gd name="connsiteX3" fmla="*/ 1089210 w 4487382"/>
              <a:gd name="connsiteY3" fmla="*/ 0 h 3165628"/>
              <a:gd name="connsiteX4" fmla="*/ 1497153 w 4487382"/>
              <a:gd name="connsiteY4" fmla="*/ 0 h 3165628"/>
              <a:gd name="connsiteX5" fmla="*/ 1770476 w 4487382"/>
              <a:gd name="connsiteY5" fmla="*/ 0 h 3165628"/>
              <a:gd name="connsiteX6" fmla="*/ 2223293 w 4487382"/>
              <a:gd name="connsiteY6" fmla="*/ 0 h 3165628"/>
              <a:gd name="connsiteX7" fmla="*/ 2720985 w 4487382"/>
              <a:gd name="connsiteY7" fmla="*/ 0 h 3165628"/>
              <a:gd name="connsiteX8" fmla="*/ 3173802 w 4487382"/>
              <a:gd name="connsiteY8" fmla="*/ 0 h 3165628"/>
              <a:gd name="connsiteX9" fmla="*/ 3626620 w 4487382"/>
              <a:gd name="connsiteY9" fmla="*/ 0 h 3165628"/>
              <a:gd name="connsiteX10" fmla="*/ 4079438 w 4487382"/>
              <a:gd name="connsiteY10" fmla="*/ 0 h 3165628"/>
              <a:gd name="connsiteX11" fmla="*/ 4487382 w 4487382"/>
              <a:gd name="connsiteY11" fmla="*/ 0 h 3165628"/>
              <a:gd name="connsiteX12" fmla="*/ 4487382 w 4487382"/>
              <a:gd name="connsiteY12" fmla="*/ 395703 h 3165628"/>
              <a:gd name="connsiteX13" fmla="*/ 4487382 w 4487382"/>
              <a:gd name="connsiteY13" fmla="*/ 728094 h 3165628"/>
              <a:gd name="connsiteX14" fmla="*/ 4487382 w 4487382"/>
              <a:gd name="connsiteY14" fmla="*/ 1155454 h 3165628"/>
              <a:gd name="connsiteX15" fmla="*/ 4487382 w 4487382"/>
              <a:gd name="connsiteY15" fmla="*/ 1456188 h 3165628"/>
              <a:gd name="connsiteX16" fmla="*/ 4487382 w 4487382"/>
              <a:gd name="connsiteY16" fmla="*/ 1820236 h 3165628"/>
              <a:gd name="connsiteX17" fmla="*/ 4487382 w 4487382"/>
              <a:gd name="connsiteY17" fmla="*/ 2152627 h 3165628"/>
              <a:gd name="connsiteX18" fmla="*/ 4487382 w 4487382"/>
              <a:gd name="connsiteY18" fmla="*/ 2611643 h 3165628"/>
              <a:gd name="connsiteX19" fmla="*/ 4487382 w 4487382"/>
              <a:gd name="connsiteY19" fmla="*/ 3165628 h 3165628"/>
              <a:gd name="connsiteX20" fmla="*/ 3989690 w 4487382"/>
              <a:gd name="connsiteY20" fmla="*/ 3165628 h 3165628"/>
              <a:gd name="connsiteX21" fmla="*/ 3536873 w 4487382"/>
              <a:gd name="connsiteY21" fmla="*/ 3165628 h 3165628"/>
              <a:gd name="connsiteX22" fmla="*/ 3084055 w 4487382"/>
              <a:gd name="connsiteY22" fmla="*/ 3165628 h 3165628"/>
              <a:gd name="connsiteX23" fmla="*/ 2631237 w 4487382"/>
              <a:gd name="connsiteY23" fmla="*/ 3165628 h 3165628"/>
              <a:gd name="connsiteX24" fmla="*/ 2268167 w 4487382"/>
              <a:gd name="connsiteY24" fmla="*/ 3165628 h 3165628"/>
              <a:gd name="connsiteX25" fmla="*/ 1994845 w 4487382"/>
              <a:gd name="connsiteY25" fmla="*/ 3165628 h 3165628"/>
              <a:gd name="connsiteX26" fmla="*/ 1631775 w 4487382"/>
              <a:gd name="connsiteY26" fmla="*/ 3165628 h 3165628"/>
              <a:gd name="connsiteX27" fmla="*/ 1223831 w 4487382"/>
              <a:gd name="connsiteY27" fmla="*/ 3165628 h 3165628"/>
              <a:gd name="connsiteX28" fmla="*/ 815887 w 4487382"/>
              <a:gd name="connsiteY28" fmla="*/ 3165628 h 3165628"/>
              <a:gd name="connsiteX29" fmla="*/ 497691 w 4487382"/>
              <a:gd name="connsiteY29" fmla="*/ 3165628 h 3165628"/>
              <a:gd name="connsiteX30" fmla="*/ 0 w 4487382"/>
              <a:gd name="connsiteY30" fmla="*/ 3165628 h 3165628"/>
              <a:gd name="connsiteX31" fmla="*/ 0 w 4487382"/>
              <a:gd name="connsiteY31" fmla="*/ 2801580 h 3165628"/>
              <a:gd name="connsiteX32" fmla="*/ 0 w 4487382"/>
              <a:gd name="connsiteY32" fmla="*/ 2469189 h 3165628"/>
              <a:gd name="connsiteX33" fmla="*/ 0 w 4487382"/>
              <a:gd name="connsiteY33" fmla="*/ 2073486 h 3165628"/>
              <a:gd name="connsiteX34" fmla="*/ 0 w 4487382"/>
              <a:gd name="connsiteY34" fmla="*/ 1772751 h 3165628"/>
              <a:gd name="connsiteX35" fmla="*/ 0 w 4487382"/>
              <a:gd name="connsiteY35" fmla="*/ 1313735 h 3165628"/>
              <a:gd name="connsiteX36" fmla="*/ 0 w 4487382"/>
              <a:gd name="connsiteY36" fmla="*/ 918032 h 3165628"/>
              <a:gd name="connsiteX37" fmla="*/ 0 w 4487382"/>
              <a:gd name="connsiteY37" fmla="*/ 459016 h 3165628"/>
              <a:gd name="connsiteX38" fmla="*/ 0 w 4487382"/>
              <a:gd name="connsiteY38" fmla="*/ 0 h 3165628"/>
              <a:gd name="connsiteX0" fmla="*/ 0 w 4487382"/>
              <a:gd name="connsiteY0" fmla="*/ 0 h 3165628"/>
              <a:gd name="connsiteX1" fmla="*/ 497691 w 4487382"/>
              <a:gd name="connsiteY1" fmla="*/ 0 h 3165628"/>
              <a:gd name="connsiteX2" fmla="*/ 995382 w 4487382"/>
              <a:gd name="connsiteY2" fmla="*/ 0 h 3165628"/>
              <a:gd name="connsiteX3" fmla="*/ 1268705 w 4487382"/>
              <a:gd name="connsiteY3" fmla="*/ 0 h 3165628"/>
              <a:gd name="connsiteX4" fmla="*/ 1766396 w 4487382"/>
              <a:gd name="connsiteY4" fmla="*/ 0 h 3165628"/>
              <a:gd name="connsiteX5" fmla="*/ 2084593 w 4487382"/>
              <a:gd name="connsiteY5" fmla="*/ 0 h 3165628"/>
              <a:gd name="connsiteX6" fmla="*/ 2582284 w 4487382"/>
              <a:gd name="connsiteY6" fmla="*/ 0 h 3165628"/>
              <a:gd name="connsiteX7" fmla="*/ 2945354 w 4487382"/>
              <a:gd name="connsiteY7" fmla="*/ 0 h 3165628"/>
              <a:gd name="connsiteX8" fmla="*/ 3218676 w 4487382"/>
              <a:gd name="connsiteY8" fmla="*/ 0 h 3165628"/>
              <a:gd name="connsiteX9" fmla="*/ 3581746 w 4487382"/>
              <a:gd name="connsiteY9" fmla="*/ 0 h 3165628"/>
              <a:gd name="connsiteX10" fmla="*/ 4079438 w 4487382"/>
              <a:gd name="connsiteY10" fmla="*/ 0 h 3165628"/>
              <a:gd name="connsiteX11" fmla="*/ 4487382 w 4487382"/>
              <a:gd name="connsiteY11" fmla="*/ 0 h 3165628"/>
              <a:gd name="connsiteX12" fmla="*/ 4487382 w 4487382"/>
              <a:gd name="connsiteY12" fmla="*/ 364047 h 3165628"/>
              <a:gd name="connsiteX13" fmla="*/ 4487382 w 4487382"/>
              <a:gd name="connsiteY13" fmla="*/ 728094 h 3165628"/>
              <a:gd name="connsiteX14" fmla="*/ 4487382 w 4487382"/>
              <a:gd name="connsiteY14" fmla="*/ 1187110 h 3165628"/>
              <a:gd name="connsiteX15" fmla="*/ 4487382 w 4487382"/>
              <a:gd name="connsiteY15" fmla="*/ 1646126 h 3165628"/>
              <a:gd name="connsiteX16" fmla="*/ 4487382 w 4487382"/>
              <a:gd name="connsiteY16" fmla="*/ 2041830 h 3165628"/>
              <a:gd name="connsiteX17" fmla="*/ 4487382 w 4487382"/>
              <a:gd name="connsiteY17" fmla="*/ 2437533 h 3165628"/>
              <a:gd name="connsiteX18" fmla="*/ 4487382 w 4487382"/>
              <a:gd name="connsiteY18" fmla="*/ 2738268 h 3165628"/>
              <a:gd name="connsiteX19" fmla="*/ 4487382 w 4487382"/>
              <a:gd name="connsiteY19" fmla="*/ 3165628 h 3165628"/>
              <a:gd name="connsiteX20" fmla="*/ 3989690 w 4487382"/>
              <a:gd name="connsiteY20" fmla="*/ 3165628 h 3165628"/>
              <a:gd name="connsiteX21" fmla="*/ 3671494 w 4487382"/>
              <a:gd name="connsiteY21" fmla="*/ 3165628 h 3165628"/>
              <a:gd name="connsiteX22" fmla="*/ 3263550 w 4487382"/>
              <a:gd name="connsiteY22" fmla="*/ 3165628 h 3165628"/>
              <a:gd name="connsiteX23" fmla="*/ 2990228 w 4487382"/>
              <a:gd name="connsiteY23" fmla="*/ 3165628 h 3165628"/>
              <a:gd name="connsiteX24" fmla="*/ 2582284 w 4487382"/>
              <a:gd name="connsiteY24" fmla="*/ 3165628 h 3165628"/>
              <a:gd name="connsiteX25" fmla="*/ 2219214 w 4487382"/>
              <a:gd name="connsiteY25" fmla="*/ 3165628 h 3165628"/>
              <a:gd name="connsiteX26" fmla="*/ 1721522 w 4487382"/>
              <a:gd name="connsiteY26" fmla="*/ 3165628 h 3165628"/>
              <a:gd name="connsiteX27" fmla="*/ 1358453 w 4487382"/>
              <a:gd name="connsiteY27" fmla="*/ 3165628 h 3165628"/>
              <a:gd name="connsiteX28" fmla="*/ 1085130 w 4487382"/>
              <a:gd name="connsiteY28" fmla="*/ 3165628 h 3165628"/>
              <a:gd name="connsiteX29" fmla="*/ 677186 w 4487382"/>
              <a:gd name="connsiteY29" fmla="*/ 3165628 h 3165628"/>
              <a:gd name="connsiteX30" fmla="*/ 403864 w 4487382"/>
              <a:gd name="connsiteY30" fmla="*/ 3165628 h 3165628"/>
              <a:gd name="connsiteX31" fmla="*/ 0 w 4487382"/>
              <a:gd name="connsiteY31" fmla="*/ 3165628 h 3165628"/>
              <a:gd name="connsiteX32" fmla="*/ 0 w 4487382"/>
              <a:gd name="connsiteY32" fmla="*/ 2769924 h 3165628"/>
              <a:gd name="connsiteX33" fmla="*/ 0 w 4487382"/>
              <a:gd name="connsiteY33" fmla="*/ 2405877 h 3165628"/>
              <a:gd name="connsiteX34" fmla="*/ 0 w 4487382"/>
              <a:gd name="connsiteY34" fmla="*/ 1978517 h 3165628"/>
              <a:gd name="connsiteX35" fmla="*/ 0 w 4487382"/>
              <a:gd name="connsiteY35" fmla="*/ 1551157 h 3165628"/>
              <a:gd name="connsiteX36" fmla="*/ 0 w 4487382"/>
              <a:gd name="connsiteY36" fmla="*/ 1155454 h 3165628"/>
              <a:gd name="connsiteX37" fmla="*/ 0 w 4487382"/>
              <a:gd name="connsiteY37" fmla="*/ 823063 h 3165628"/>
              <a:gd name="connsiteX38" fmla="*/ 0 w 4487382"/>
              <a:gd name="connsiteY38" fmla="*/ 459016 h 3165628"/>
              <a:gd name="connsiteX39" fmla="*/ 0 w 4487382"/>
              <a:gd name="connsiteY39" fmla="*/ 0 h 3165628"/>
              <a:gd name="connsiteX0" fmla="*/ 0 w 4487382"/>
              <a:gd name="connsiteY0" fmla="*/ 0 h 3165628"/>
              <a:gd name="connsiteX1" fmla="*/ 363070 w 4487382"/>
              <a:gd name="connsiteY1" fmla="*/ 0 h 3165628"/>
              <a:gd name="connsiteX2" fmla="*/ 726139 w 4487382"/>
              <a:gd name="connsiteY2" fmla="*/ 0 h 3165628"/>
              <a:gd name="connsiteX3" fmla="*/ 1089210 w 4487382"/>
              <a:gd name="connsiteY3" fmla="*/ 0 h 3165628"/>
              <a:gd name="connsiteX4" fmla="*/ 1497153 w 4487382"/>
              <a:gd name="connsiteY4" fmla="*/ 0 h 3165628"/>
              <a:gd name="connsiteX5" fmla="*/ 1770476 w 4487382"/>
              <a:gd name="connsiteY5" fmla="*/ 0 h 3165628"/>
              <a:gd name="connsiteX6" fmla="*/ 2223293 w 4487382"/>
              <a:gd name="connsiteY6" fmla="*/ 0 h 3165628"/>
              <a:gd name="connsiteX7" fmla="*/ 2720985 w 4487382"/>
              <a:gd name="connsiteY7" fmla="*/ 0 h 3165628"/>
              <a:gd name="connsiteX8" fmla="*/ 3173802 w 4487382"/>
              <a:gd name="connsiteY8" fmla="*/ 0 h 3165628"/>
              <a:gd name="connsiteX9" fmla="*/ 3626620 w 4487382"/>
              <a:gd name="connsiteY9" fmla="*/ 0 h 3165628"/>
              <a:gd name="connsiteX10" fmla="*/ 4079438 w 4487382"/>
              <a:gd name="connsiteY10" fmla="*/ 0 h 3165628"/>
              <a:gd name="connsiteX11" fmla="*/ 4487382 w 4487382"/>
              <a:gd name="connsiteY11" fmla="*/ 0 h 3165628"/>
              <a:gd name="connsiteX12" fmla="*/ 4487382 w 4487382"/>
              <a:gd name="connsiteY12" fmla="*/ 395703 h 3165628"/>
              <a:gd name="connsiteX13" fmla="*/ 4487382 w 4487382"/>
              <a:gd name="connsiteY13" fmla="*/ 728094 h 3165628"/>
              <a:gd name="connsiteX14" fmla="*/ 4487382 w 4487382"/>
              <a:gd name="connsiteY14" fmla="*/ 1155454 h 3165628"/>
              <a:gd name="connsiteX15" fmla="*/ 4487382 w 4487382"/>
              <a:gd name="connsiteY15" fmla="*/ 1456188 h 3165628"/>
              <a:gd name="connsiteX16" fmla="*/ 4487382 w 4487382"/>
              <a:gd name="connsiteY16" fmla="*/ 1820236 h 3165628"/>
              <a:gd name="connsiteX17" fmla="*/ 4487382 w 4487382"/>
              <a:gd name="connsiteY17" fmla="*/ 2152627 h 3165628"/>
              <a:gd name="connsiteX18" fmla="*/ 4487382 w 4487382"/>
              <a:gd name="connsiteY18" fmla="*/ 2611643 h 3165628"/>
              <a:gd name="connsiteX19" fmla="*/ 4487382 w 4487382"/>
              <a:gd name="connsiteY19" fmla="*/ 3165628 h 3165628"/>
              <a:gd name="connsiteX20" fmla="*/ 3989690 w 4487382"/>
              <a:gd name="connsiteY20" fmla="*/ 3165628 h 3165628"/>
              <a:gd name="connsiteX21" fmla="*/ 3536873 w 4487382"/>
              <a:gd name="connsiteY21" fmla="*/ 3165628 h 3165628"/>
              <a:gd name="connsiteX22" fmla="*/ 3084055 w 4487382"/>
              <a:gd name="connsiteY22" fmla="*/ 3165628 h 3165628"/>
              <a:gd name="connsiteX23" fmla="*/ 2631237 w 4487382"/>
              <a:gd name="connsiteY23" fmla="*/ 3165628 h 3165628"/>
              <a:gd name="connsiteX24" fmla="*/ 2268167 w 4487382"/>
              <a:gd name="connsiteY24" fmla="*/ 3165628 h 3165628"/>
              <a:gd name="connsiteX25" fmla="*/ 1994845 w 4487382"/>
              <a:gd name="connsiteY25" fmla="*/ 3165628 h 3165628"/>
              <a:gd name="connsiteX26" fmla="*/ 1631775 w 4487382"/>
              <a:gd name="connsiteY26" fmla="*/ 3165628 h 3165628"/>
              <a:gd name="connsiteX27" fmla="*/ 1223831 w 4487382"/>
              <a:gd name="connsiteY27" fmla="*/ 3165628 h 3165628"/>
              <a:gd name="connsiteX28" fmla="*/ 815887 w 4487382"/>
              <a:gd name="connsiteY28" fmla="*/ 3165628 h 3165628"/>
              <a:gd name="connsiteX29" fmla="*/ 497691 w 4487382"/>
              <a:gd name="connsiteY29" fmla="*/ 3165628 h 3165628"/>
              <a:gd name="connsiteX30" fmla="*/ 0 w 4487382"/>
              <a:gd name="connsiteY30" fmla="*/ 3165628 h 3165628"/>
              <a:gd name="connsiteX31" fmla="*/ 0 w 4487382"/>
              <a:gd name="connsiteY31" fmla="*/ 2801580 h 3165628"/>
              <a:gd name="connsiteX32" fmla="*/ 0 w 4487382"/>
              <a:gd name="connsiteY32" fmla="*/ 2469189 h 3165628"/>
              <a:gd name="connsiteX33" fmla="*/ 0 w 4487382"/>
              <a:gd name="connsiteY33" fmla="*/ 2073486 h 3165628"/>
              <a:gd name="connsiteX34" fmla="*/ 0 w 4487382"/>
              <a:gd name="connsiteY34" fmla="*/ 1772751 h 3165628"/>
              <a:gd name="connsiteX35" fmla="*/ 0 w 4487382"/>
              <a:gd name="connsiteY35" fmla="*/ 1313735 h 3165628"/>
              <a:gd name="connsiteX36" fmla="*/ 0 w 4487382"/>
              <a:gd name="connsiteY36" fmla="*/ 918032 h 3165628"/>
              <a:gd name="connsiteX37" fmla="*/ 0 w 4487382"/>
              <a:gd name="connsiteY37" fmla="*/ 459016 h 3165628"/>
              <a:gd name="connsiteX38" fmla="*/ 0 w 4487382"/>
              <a:gd name="connsiteY38" fmla="*/ 0 h 316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87382" h="3165628" fill="none" extrusionOk="0">
                <a:moveTo>
                  <a:pt x="0" y="0"/>
                </a:moveTo>
                <a:cubicBezTo>
                  <a:pt x="94561" y="27038"/>
                  <a:pt x="185994" y="5936"/>
                  <a:pt x="363070" y="0"/>
                </a:cubicBezTo>
                <a:cubicBezTo>
                  <a:pt x="484398" y="16089"/>
                  <a:pt x="580353" y="9735"/>
                  <a:pt x="726139" y="0"/>
                </a:cubicBezTo>
                <a:cubicBezTo>
                  <a:pt x="838260" y="-39629"/>
                  <a:pt x="922651" y="13951"/>
                  <a:pt x="1089210" y="0"/>
                </a:cubicBezTo>
                <a:cubicBezTo>
                  <a:pt x="1210479" y="35250"/>
                  <a:pt x="1367184" y="10122"/>
                  <a:pt x="1497153" y="0"/>
                </a:cubicBezTo>
                <a:cubicBezTo>
                  <a:pt x="1624132" y="-14"/>
                  <a:pt x="1688267" y="-6"/>
                  <a:pt x="1770476" y="0"/>
                </a:cubicBezTo>
                <a:cubicBezTo>
                  <a:pt x="1859274" y="7706"/>
                  <a:pt x="2134338" y="-16757"/>
                  <a:pt x="2223293" y="0"/>
                </a:cubicBezTo>
                <a:cubicBezTo>
                  <a:pt x="2290368" y="30938"/>
                  <a:pt x="2565273" y="38672"/>
                  <a:pt x="2720985" y="0"/>
                </a:cubicBezTo>
                <a:cubicBezTo>
                  <a:pt x="2908410" y="23511"/>
                  <a:pt x="3037996" y="-37004"/>
                  <a:pt x="3173802" y="0"/>
                </a:cubicBezTo>
                <a:cubicBezTo>
                  <a:pt x="3276581" y="54744"/>
                  <a:pt x="3441873" y="-63204"/>
                  <a:pt x="3626620" y="0"/>
                </a:cubicBezTo>
                <a:cubicBezTo>
                  <a:pt x="3800717" y="-39339"/>
                  <a:pt x="3912174" y="30046"/>
                  <a:pt x="4079438" y="0"/>
                </a:cubicBezTo>
                <a:cubicBezTo>
                  <a:pt x="4178956" y="-8471"/>
                  <a:pt x="4367694" y="26208"/>
                  <a:pt x="4487382" y="0"/>
                </a:cubicBezTo>
                <a:cubicBezTo>
                  <a:pt x="4479652" y="156182"/>
                  <a:pt x="4502053" y="202497"/>
                  <a:pt x="4487382" y="395703"/>
                </a:cubicBezTo>
                <a:cubicBezTo>
                  <a:pt x="4480594" y="566880"/>
                  <a:pt x="4478983" y="570036"/>
                  <a:pt x="4487382" y="728094"/>
                </a:cubicBezTo>
                <a:cubicBezTo>
                  <a:pt x="4532351" y="882852"/>
                  <a:pt x="4524003" y="991509"/>
                  <a:pt x="4487382" y="1155454"/>
                </a:cubicBezTo>
                <a:cubicBezTo>
                  <a:pt x="4499165" y="1311695"/>
                  <a:pt x="4481398" y="1396328"/>
                  <a:pt x="4487382" y="1456188"/>
                </a:cubicBezTo>
                <a:cubicBezTo>
                  <a:pt x="4466440" y="1535466"/>
                  <a:pt x="4464105" y="1671632"/>
                  <a:pt x="4487382" y="1820236"/>
                </a:cubicBezTo>
                <a:cubicBezTo>
                  <a:pt x="4482671" y="1918563"/>
                  <a:pt x="4499552" y="1996336"/>
                  <a:pt x="4487382" y="2152627"/>
                </a:cubicBezTo>
                <a:cubicBezTo>
                  <a:pt x="4445627" y="2285253"/>
                  <a:pt x="4438206" y="2431565"/>
                  <a:pt x="4487382" y="2611643"/>
                </a:cubicBezTo>
                <a:cubicBezTo>
                  <a:pt x="4488901" y="2834606"/>
                  <a:pt x="4482693" y="2977760"/>
                  <a:pt x="4487382" y="3165628"/>
                </a:cubicBezTo>
                <a:cubicBezTo>
                  <a:pt x="4297960" y="3145040"/>
                  <a:pt x="4181360" y="3148649"/>
                  <a:pt x="3989690" y="3165628"/>
                </a:cubicBezTo>
                <a:cubicBezTo>
                  <a:pt x="3795597" y="3180365"/>
                  <a:pt x="3740032" y="3186424"/>
                  <a:pt x="3536873" y="3165628"/>
                </a:cubicBezTo>
                <a:cubicBezTo>
                  <a:pt x="3312170" y="3164051"/>
                  <a:pt x="3263735" y="3132237"/>
                  <a:pt x="3084055" y="3165628"/>
                </a:cubicBezTo>
                <a:cubicBezTo>
                  <a:pt x="2887429" y="3217680"/>
                  <a:pt x="2823250" y="3150681"/>
                  <a:pt x="2631237" y="3165628"/>
                </a:cubicBezTo>
                <a:cubicBezTo>
                  <a:pt x="2444038" y="3174010"/>
                  <a:pt x="2402641" y="3165885"/>
                  <a:pt x="2268167" y="3165628"/>
                </a:cubicBezTo>
                <a:cubicBezTo>
                  <a:pt x="2113084" y="3182922"/>
                  <a:pt x="2061988" y="3155959"/>
                  <a:pt x="1994845" y="3165628"/>
                </a:cubicBezTo>
                <a:cubicBezTo>
                  <a:pt x="1910268" y="3111694"/>
                  <a:pt x="1781008" y="3207721"/>
                  <a:pt x="1631775" y="3165628"/>
                </a:cubicBezTo>
                <a:cubicBezTo>
                  <a:pt x="1475153" y="3155194"/>
                  <a:pt x="1395146" y="3217563"/>
                  <a:pt x="1223831" y="3165628"/>
                </a:cubicBezTo>
                <a:cubicBezTo>
                  <a:pt x="1039761" y="3156526"/>
                  <a:pt x="993313" y="3153058"/>
                  <a:pt x="815887" y="3165628"/>
                </a:cubicBezTo>
                <a:cubicBezTo>
                  <a:pt x="630853" y="3166518"/>
                  <a:pt x="606691" y="3161273"/>
                  <a:pt x="497691" y="3165628"/>
                </a:cubicBezTo>
                <a:cubicBezTo>
                  <a:pt x="388431" y="3193598"/>
                  <a:pt x="67433" y="3198165"/>
                  <a:pt x="0" y="3165628"/>
                </a:cubicBezTo>
                <a:cubicBezTo>
                  <a:pt x="24396" y="3074309"/>
                  <a:pt x="-12912" y="2904103"/>
                  <a:pt x="0" y="2801580"/>
                </a:cubicBezTo>
                <a:cubicBezTo>
                  <a:pt x="4584" y="2629904"/>
                  <a:pt x="38349" y="2590110"/>
                  <a:pt x="0" y="2469189"/>
                </a:cubicBezTo>
                <a:cubicBezTo>
                  <a:pt x="-26331" y="2333399"/>
                  <a:pt x="27644" y="2228098"/>
                  <a:pt x="0" y="2073486"/>
                </a:cubicBezTo>
                <a:cubicBezTo>
                  <a:pt x="13856" y="1938900"/>
                  <a:pt x="-15987" y="1853992"/>
                  <a:pt x="0" y="1772751"/>
                </a:cubicBezTo>
                <a:cubicBezTo>
                  <a:pt x="-40427" y="1691725"/>
                  <a:pt x="-26029" y="1541394"/>
                  <a:pt x="0" y="1313735"/>
                </a:cubicBezTo>
                <a:cubicBezTo>
                  <a:pt x="12117" y="1089057"/>
                  <a:pt x="11548" y="1092040"/>
                  <a:pt x="0" y="918032"/>
                </a:cubicBezTo>
                <a:cubicBezTo>
                  <a:pt x="-46841" y="786381"/>
                  <a:pt x="-38422" y="587000"/>
                  <a:pt x="0" y="459016"/>
                </a:cubicBezTo>
                <a:cubicBezTo>
                  <a:pt x="-1099" y="362078"/>
                  <a:pt x="26319" y="227861"/>
                  <a:pt x="0" y="0"/>
                </a:cubicBezTo>
                <a:close/>
              </a:path>
              <a:path w="4487382" h="3165628" stroke="0" extrusionOk="0">
                <a:moveTo>
                  <a:pt x="0" y="0"/>
                </a:moveTo>
                <a:cubicBezTo>
                  <a:pt x="151049" y="24906"/>
                  <a:pt x="325905" y="-9025"/>
                  <a:pt x="497691" y="0"/>
                </a:cubicBezTo>
                <a:cubicBezTo>
                  <a:pt x="656529" y="-29468"/>
                  <a:pt x="728894" y="5517"/>
                  <a:pt x="995382" y="0"/>
                </a:cubicBezTo>
                <a:cubicBezTo>
                  <a:pt x="1250791" y="11296"/>
                  <a:pt x="1138947" y="25646"/>
                  <a:pt x="1268705" y="0"/>
                </a:cubicBezTo>
                <a:cubicBezTo>
                  <a:pt x="1353761" y="10767"/>
                  <a:pt x="1645495" y="30341"/>
                  <a:pt x="1766396" y="0"/>
                </a:cubicBezTo>
                <a:cubicBezTo>
                  <a:pt x="1893024" y="-27540"/>
                  <a:pt x="1931503" y="-9038"/>
                  <a:pt x="2084593" y="0"/>
                </a:cubicBezTo>
                <a:cubicBezTo>
                  <a:pt x="2175410" y="-16839"/>
                  <a:pt x="2371070" y="-41028"/>
                  <a:pt x="2582284" y="0"/>
                </a:cubicBezTo>
                <a:cubicBezTo>
                  <a:pt x="2814294" y="12"/>
                  <a:pt x="2863617" y="14387"/>
                  <a:pt x="2945354" y="0"/>
                </a:cubicBezTo>
                <a:cubicBezTo>
                  <a:pt x="3022815" y="-1342"/>
                  <a:pt x="3083002" y="5654"/>
                  <a:pt x="3218676" y="0"/>
                </a:cubicBezTo>
                <a:cubicBezTo>
                  <a:pt x="3362201" y="25554"/>
                  <a:pt x="3452126" y="-3177"/>
                  <a:pt x="3581746" y="0"/>
                </a:cubicBezTo>
                <a:cubicBezTo>
                  <a:pt x="3721045" y="58524"/>
                  <a:pt x="3986018" y="-8689"/>
                  <a:pt x="4079438" y="0"/>
                </a:cubicBezTo>
                <a:cubicBezTo>
                  <a:pt x="4171448" y="-18699"/>
                  <a:pt x="4288451" y="40376"/>
                  <a:pt x="4487382" y="0"/>
                </a:cubicBezTo>
                <a:cubicBezTo>
                  <a:pt x="4522938" y="101705"/>
                  <a:pt x="4475850" y="222195"/>
                  <a:pt x="4487382" y="364047"/>
                </a:cubicBezTo>
                <a:cubicBezTo>
                  <a:pt x="4497978" y="497881"/>
                  <a:pt x="4495714" y="613415"/>
                  <a:pt x="4487382" y="728094"/>
                </a:cubicBezTo>
                <a:cubicBezTo>
                  <a:pt x="4467025" y="863462"/>
                  <a:pt x="4449181" y="935871"/>
                  <a:pt x="4487382" y="1187110"/>
                </a:cubicBezTo>
                <a:cubicBezTo>
                  <a:pt x="4481447" y="1392474"/>
                  <a:pt x="4484412" y="1490501"/>
                  <a:pt x="4487382" y="1646126"/>
                </a:cubicBezTo>
                <a:cubicBezTo>
                  <a:pt x="4478813" y="1737778"/>
                  <a:pt x="4491429" y="1957293"/>
                  <a:pt x="4487382" y="2041830"/>
                </a:cubicBezTo>
                <a:cubicBezTo>
                  <a:pt x="4458181" y="2124477"/>
                  <a:pt x="4483924" y="2284021"/>
                  <a:pt x="4487382" y="2437533"/>
                </a:cubicBezTo>
                <a:cubicBezTo>
                  <a:pt x="4479612" y="2613252"/>
                  <a:pt x="4479803" y="2639320"/>
                  <a:pt x="4487382" y="2738268"/>
                </a:cubicBezTo>
                <a:cubicBezTo>
                  <a:pt x="4525264" y="2869625"/>
                  <a:pt x="4513454" y="2996995"/>
                  <a:pt x="4487382" y="3165628"/>
                </a:cubicBezTo>
                <a:cubicBezTo>
                  <a:pt x="4214898" y="3186796"/>
                  <a:pt x="4135011" y="3162380"/>
                  <a:pt x="3989690" y="3165628"/>
                </a:cubicBezTo>
                <a:cubicBezTo>
                  <a:pt x="3811697" y="3170254"/>
                  <a:pt x="3779081" y="3168847"/>
                  <a:pt x="3671494" y="3165628"/>
                </a:cubicBezTo>
                <a:cubicBezTo>
                  <a:pt x="3600448" y="3108213"/>
                  <a:pt x="3381692" y="3172055"/>
                  <a:pt x="3263550" y="3165628"/>
                </a:cubicBezTo>
                <a:cubicBezTo>
                  <a:pt x="3148040" y="3164431"/>
                  <a:pt x="3050995" y="3136397"/>
                  <a:pt x="2990228" y="3165628"/>
                </a:cubicBezTo>
                <a:cubicBezTo>
                  <a:pt x="2905597" y="3176988"/>
                  <a:pt x="2661730" y="3158777"/>
                  <a:pt x="2582284" y="3165628"/>
                </a:cubicBezTo>
                <a:cubicBezTo>
                  <a:pt x="2490813" y="3131045"/>
                  <a:pt x="2364962" y="3152431"/>
                  <a:pt x="2219214" y="3165628"/>
                </a:cubicBezTo>
                <a:cubicBezTo>
                  <a:pt x="2044844" y="3163438"/>
                  <a:pt x="1864541" y="3165016"/>
                  <a:pt x="1721522" y="3165628"/>
                </a:cubicBezTo>
                <a:cubicBezTo>
                  <a:pt x="1581351" y="3216598"/>
                  <a:pt x="1468154" y="3177881"/>
                  <a:pt x="1358453" y="3165628"/>
                </a:cubicBezTo>
                <a:cubicBezTo>
                  <a:pt x="1248597" y="3153188"/>
                  <a:pt x="1130702" y="3168085"/>
                  <a:pt x="1085130" y="3165628"/>
                </a:cubicBezTo>
                <a:cubicBezTo>
                  <a:pt x="990824" y="3157698"/>
                  <a:pt x="794466" y="3173734"/>
                  <a:pt x="677186" y="3165628"/>
                </a:cubicBezTo>
                <a:cubicBezTo>
                  <a:pt x="565037" y="3153443"/>
                  <a:pt x="524263" y="3176791"/>
                  <a:pt x="403864" y="3165628"/>
                </a:cubicBezTo>
                <a:cubicBezTo>
                  <a:pt x="283976" y="3161134"/>
                  <a:pt x="86942" y="3178630"/>
                  <a:pt x="0" y="3165628"/>
                </a:cubicBezTo>
                <a:cubicBezTo>
                  <a:pt x="-27494" y="3067569"/>
                  <a:pt x="-35116" y="2924052"/>
                  <a:pt x="0" y="2769924"/>
                </a:cubicBezTo>
                <a:cubicBezTo>
                  <a:pt x="-6749" y="2591366"/>
                  <a:pt x="-16250" y="2522059"/>
                  <a:pt x="0" y="2405877"/>
                </a:cubicBezTo>
                <a:cubicBezTo>
                  <a:pt x="7629" y="2323747"/>
                  <a:pt x="-3577" y="2050639"/>
                  <a:pt x="0" y="1978517"/>
                </a:cubicBezTo>
                <a:cubicBezTo>
                  <a:pt x="-10329" y="1875504"/>
                  <a:pt x="16646" y="1716227"/>
                  <a:pt x="0" y="1551157"/>
                </a:cubicBezTo>
                <a:cubicBezTo>
                  <a:pt x="6474" y="1346589"/>
                  <a:pt x="15242" y="1352477"/>
                  <a:pt x="0" y="1155454"/>
                </a:cubicBezTo>
                <a:cubicBezTo>
                  <a:pt x="-15844" y="957987"/>
                  <a:pt x="13937" y="976052"/>
                  <a:pt x="0" y="823063"/>
                </a:cubicBezTo>
                <a:cubicBezTo>
                  <a:pt x="-26443" y="681963"/>
                  <a:pt x="-13388" y="536470"/>
                  <a:pt x="0" y="459016"/>
                </a:cubicBezTo>
                <a:cubicBezTo>
                  <a:pt x="-26783" y="390391"/>
                  <a:pt x="-18390" y="186952"/>
                  <a:pt x="0" y="0"/>
                </a:cubicBezTo>
                <a:close/>
              </a:path>
              <a:path w="4487382" h="3165628" fill="none" stroke="0" extrusionOk="0">
                <a:moveTo>
                  <a:pt x="0" y="0"/>
                </a:moveTo>
                <a:cubicBezTo>
                  <a:pt x="93263" y="41441"/>
                  <a:pt x="193115" y="6460"/>
                  <a:pt x="363070" y="0"/>
                </a:cubicBezTo>
                <a:cubicBezTo>
                  <a:pt x="531328" y="16258"/>
                  <a:pt x="600135" y="-9528"/>
                  <a:pt x="726139" y="0"/>
                </a:cubicBezTo>
                <a:cubicBezTo>
                  <a:pt x="839549" y="-29815"/>
                  <a:pt x="944259" y="22845"/>
                  <a:pt x="1089210" y="0"/>
                </a:cubicBezTo>
                <a:cubicBezTo>
                  <a:pt x="1217278" y="20458"/>
                  <a:pt x="1336966" y="4045"/>
                  <a:pt x="1497153" y="0"/>
                </a:cubicBezTo>
                <a:cubicBezTo>
                  <a:pt x="1635103" y="24037"/>
                  <a:pt x="1688543" y="-20079"/>
                  <a:pt x="1770476" y="0"/>
                </a:cubicBezTo>
                <a:cubicBezTo>
                  <a:pt x="1871378" y="23483"/>
                  <a:pt x="2120094" y="-8431"/>
                  <a:pt x="2223293" y="0"/>
                </a:cubicBezTo>
                <a:cubicBezTo>
                  <a:pt x="2333254" y="24215"/>
                  <a:pt x="2526750" y="33530"/>
                  <a:pt x="2720985" y="0"/>
                </a:cubicBezTo>
                <a:cubicBezTo>
                  <a:pt x="2914050" y="-46560"/>
                  <a:pt x="3037901" y="9729"/>
                  <a:pt x="3173802" y="0"/>
                </a:cubicBezTo>
                <a:cubicBezTo>
                  <a:pt x="3289090" y="-27274"/>
                  <a:pt x="3456117" y="-29244"/>
                  <a:pt x="3626620" y="0"/>
                </a:cubicBezTo>
                <a:cubicBezTo>
                  <a:pt x="3794615" y="19870"/>
                  <a:pt x="3944557" y="3522"/>
                  <a:pt x="4079438" y="0"/>
                </a:cubicBezTo>
                <a:cubicBezTo>
                  <a:pt x="4190041" y="-7846"/>
                  <a:pt x="4312587" y="13636"/>
                  <a:pt x="4487382" y="0"/>
                </a:cubicBezTo>
                <a:cubicBezTo>
                  <a:pt x="4494230" y="112233"/>
                  <a:pt x="4516179" y="229713"/>
                  <a:pt x="4487382" y="395703"/>
                </a:cubicBezTo>
                <a:cubicBezTo>
                  <a:pt x="4478669" y="563283"/>
                  <a:pt x="4479074" y="575116"/>
                  <a:pt x="4487382" y="728094"/>
                </a:cubicBezTo>
                <a:cubicBezTo>
                  <a:pt x="4507637" y="875120"/>
                  <a:pt x="4490221" y="994029"/>
                  <a:pt x="4487382" y="1155454"/>
                </a:cubicBezTo>
                <a:cubicBezTo>
                  <a:pt x="4467205" y="1285898"/>
                  <a:pt x="4482901" y="1363527"/>
                  <a:pt x="4487382" y="1456188"/>
                </a:cubicBezTo>
                <a:cubicBezTo>
                  <a:pt x="4498613" y="1555076"/>
                  <a:pt x="4500196" y="1687507"/>
                  <a:pt x="4487382" y="1820236"/>
                </a:cubicBezTo>
                <a:cubicBezTo>
                  <a:pt x="4499680" y="1925281"/>
                  <a:pt x="4469891" y="2023532"/>
                  <a:pt x="4487382" y="2152627"/>
                </a:cubicBezTo>
                <a:cubicBezTo>
                  <a:pt x="4449096" y="2270328"/>
                  <a:pt x="4511809" y="2425616"/>
                  <a:pt x="4487382" y="2611643"/>
                </a:cubicBezTo>
                <a:cubicBezTo>
                  <a:pt x="4460108" y="2782499"/>
                  <a:pt x="4491886" y="2993685"/>
                  <a:pt x="4487382" y="3165628"/>
                </a:cubicBezTo>
                <a:cubicBezTo>
                  <a:pt x="4303337" y="3193306"/>
                  <a:pt x="4169842" y="3178404"/>
                  <a:pt x="3989690" y="3165628"/>
                </a:cubicBezTo>
                <a:cubicBezTo>
                  <a:pt x="3773531" y="3181990"/>
                  <a:pt x="3744883" y="3176323"/>
                  <a:pt x="3536873" y="3165628"/>
                </a:cubicBezTo>
                <a:cubicBezTo>
                  <a:pt x="3348121" y="3165398"/>
                  <a:pt x="3275332" y="3140738"/>
                  <a:pt x="3084055" y="3165628"/>
                </a:cubicBezTo>
                <a:cubicBezTo>
                  <a:pt x="2908681" y="3189193"/>
                  <a:pt x="2818339" y="3210758"/>
                  <a:pt x="2631237" y="3165628"/>
                </a:cubicBezTo>
                <a:cubicBezTo>
                  <a:pt x="2461155" y="3168364"/>
                  <a:pt x="2402550" y="3159203"/>
                  <a:pt x="2268167" y="3165628"/>
                </a:cubicBezTo>
                <a:cubicBezTo>
                  <a:pt x="2121728" y="3184035"/>
                  <a:pt x="2052924" y="3167551"/>
                  <a:pt x="1994845" y="3165628"/>
                </a:cubicBezTo>
                <a:cubicBezTo>
                  <a:pt x="1952085" y="3160049"/>
                  <a:pt x="1793691" y="3134939"/>
                  <a:pt x="1631775" y="3165628"/>
                </a:cubicBezTo>
                <a:cubicBezTo>
                  <a:pt x="1506291" y="3154857"/>
                  <a:pt x="1432131" y="3198433"/>
                  <a:pt x="1223831" y="3165628"/>
                </a:cubicBezTo>
                <a:cubicBezTo>
                  <a:pt x="1056114" y="3147088"/>
                  <a:pt x="991723" y="3168141"/>
                  <a:pt x="815887" y="3165628"/>
                </a:cubicBezTo>
                <a:cubicBezTo>
                  <a:pt x="631609" y="3179212"/>
                  <a:pt x="615144" y="3163298"/>
                  <a:pt x="497691" y="3165628"/>
                </a:cubicBezTo>
                <a:cubicBezTo>
                  <a:pt x="370384" y="3165295"/>
                  <a:pt x="96401" y="3171112"/>
                  <a:pt x="0" y="3165628"/>
                </a:cubicBezTo>
                <a:cubicBezTo>
                  <a:pt x="47293" y="3082058"/>
                  <a:pt x="7723" y="2945961"/>
                  <a:pt x="0" y="2801580"/>
                </a:cubicBezTo>
                <a:cubicBezTo>
                  <a:pt x="17028" y="2644290"/>
                  <a:pt x="17120" y="2567206"/>
                  <a:pt x="0" y="2469189"/>
                </a:cubicBezTo>
                <a:cubicBezTo>
                  <a:pt x="-540" y="2385770"/>
                  <a:pt x="1766" y="2237246"/>
                  <a:pt x="0" y="2073486"/>
                </a:cubicBezTo>
                <a:cubicBezTo>
                  <a:pt x="-8238" y="1928112"/>
                  <a:pt x="-1810" y="1873766"/>
                  <a:pt x="0" y="1772751"/>
                </a:cubicBezTo>
                <a:cubicBezTo>
                  <a:pt x="-29327" y="1676620"/>
                  <a:pt x="-2567" y="1549025"/>
                  <a:pt x="0" y="1313735"/>
                </a:cubicBezTo>
                <a:cubicBezTo>
                  <a:pt x="12900" y="1089763"/>
                  <a:pt x="12238" y="1091255"/>
                  <a:pt x="0" y="918032"/>
                </a:cubicBezTo>
                <a:cubicBezTo>
                  <a:pt x="-8669" y="788311"/>
                  <a:pt x="23376" y="642573"/>
                  <a:pt x="0" y="459016"/>
                </a:cubicBezTo>
                <a:cubicBezTo>
                  <a:pt x="-18309" y="340698"/>
                  <a:pt x="45992" y="221804"/>
                  <a:pt x="0" y="0"/>
                </a:cubicBezTo>
                <a:close/>
              </a:path>
              <a:path w="4487382" h="3165628" fill="none" stroke="0" extrusionOk="0">
                <a:moveTo>
                  <a:pt x="0" y="0"/>
                </a:moveTo>
                <a:cubicBezTo>
                  <a:pt x="102612" y="25261"/>
                  <a:pt x="187473" y="5998"/>
                  <a:pt x="363070" y="0"/>
                </a:cubicBezTo>
                <a:cubicBezTo>
                  <a:pt x="505658" y="27908"/>
                  <a:pt x="579315" y="8014"/>
                  <a:pt x="726139" y="0"/>
                </a:cubicBezTo>
                <a:cubicBezTo>
                  <a:pt x="825818" y="-32181"/>
                  <a:pt x="929446" y="23127"/>
                  <a:pt x="1089210" y="0"/>
                </a:cubicBezTo>
                <a:cubicBezTo>
                  <a:pt x="1209608" y="29227"/>
                  <a:pt x="1346457" y="-39896"/>
                  <a:pt x="1497153" y="0"/>
                </a:cubicBezTo>
                <a:cubicBezTo>
                  <a:pt x="1632551" y="11345"/>
                  <a:pt x="1692789" y="-7840"/>
                  <a:pt x="1770476" y="0"/>
                </a:cubicBezTo>
                <a:cubicBezTo>
                  <a:pt x="1872902" y="8866"/>
                  <a:pt x="2130802" y="-30116"/>
                  <a:pt x="2223293" y="0"/>
                </a:cubicBezTo>
                <a:cubicBezTo>
                  <a:pt x="2329383" y="32047"/>
                  <a:pt x="2579510" y="62291"/>
                  <a:pt x="2720985" y="0"/>
                </a:cubicBezTo>
                <a:cubicBezTo>
                  <a:pt x="2900002" y="1141"/>
                  <a:pt x="3048848" y="-15584"/>
                  <a:pt x="3173802" y="0"/>
                </a:cubicBezTo>
                <a:cubicBezTo>
                  <a:pt x="3286939" y="-6274"/>
                  <a:pt x="3466982" y="-43196"/>
                  <a:pt x="3626620" y="0"/>
                </a:cubicBezTo>
                <a:cubicBezTo>
                  <a:pt x="3802387" y="-4787"/>
                  <a:pt x="3921151" y="29237"/>
                  <a:pt x="4079438" y="0"/>
                </a:cubicBezTo>
                <a:cubicBezTo>
                  <a:pt x="4174655" y="-41466"/>
                  <a:pt x="4339181" y="11653"/>
                  <a:pt x="4487382" y="0"/>
                </a:cubicBezTo>
                <a:cubicBezTo>
                  <a:pt x="4466854" y="149547"/>
                  <a:pt x="4500826" y="225289"/>
                  <a:pt x="4487382" y="395703"/>
                </a:cubicBezTo>
                <a:cubicBezTo>
                  <a:pt x="4480842" y="564858"/>
                  <a:pt x="4478945" y="571447"/>
                  <a:pt x="4487382" y="728094"/>
                </a:cubicBezTo>
                <a:cubicBezTo>
                  <a:pt x="4492500" y="874173"/>
                  <a:pt x="4502594" y="994292"/>
                  <a:pt x="4487382" y="1155454"/>
                </a:cubicBezTo>
                <a:cubicBezTo>
                  <a:pt x="4484942" y="1295084"/>
                  <a:pt x="4492045" y="1384335"/>
                  <a:pt x="4487382" y="1456188"/>
                </a:cubicBezTo>
                <a:cubicBezTo>
                  <a:pt x="4494866" y="1559947"/>
                  <a:pt x="4486321" y="1680297"/>
                  <a:pt x="4487382" y="1820236"/>
                </a:cubicBezTo>
                <a:cubicBezTo>
                  <a:pt x="4492538" y="1928012"/>
                  <a:pt x="4491167" y="2010936"/>
                  <a:pt x="4487382" y="2152627"/>
                </a:cubicBezTo>
                <a:cubicBezTo>
                  <a:pt x="4436561" y="2281058"/>
                  <a:pt x="4475303" y="2434742"/>
                  <a:pt x="4487382" y="2611643"/>
                </a:cubicBezTo>
                <a:cubicBezTo>
                  <a:pt x="4478540" y="2816572"/>
                  <a:pt x="4515543" y="2975940"/>
                  <a:pt x="4487382" y="3165628"/>
                </a:cubicBezTo>
                <a:cubicBezTo>
                  <a:pt x="4318843" y="3162743"/>
                  <a:pt x="4183848" y="3175318"/>
                  <a:pt x="3989690" y="3165628"/>
                </a:cubicBezTo>
                <a:cubicBezTo>
                  <a:pt x="3781381" y="3187362"/>
                  <a:pt x="3734874" y="3174097"/>
                  <a:pt x="3536873" y="3165628"/>
                </a:cubicBezTo>
                <a:cubicBezTo>
                  <a:pt x="3329430" y="3169892"/>
                  <a:pt x="3265566" y="3134662"/>
                  <a:pt x="3084055" y="3165628"/>
                </a:cubicBezTo>
                <a:cubicBezTo>
                  <a:pt x="2879930" y="3216853"/>
                  <a:pt x="2819240" y="3179973"/>
                  <a:pt x="2631237" y="3165628"/>
                </a:cubicBezTo>
                <a:cubicBezTo>
                  <a:pt x="2447008" y="3174754"/>
                  <a:pt x="2400468" y="3167960"/>
                  <a:pt x="2268167" y="3165628"/>
                </a:cubicBezTo>
                <a:cubicBezTo>
                  <a:pt x="2125073" y="3190188"/>
                  <a:pt x="2059959" y="3163911"/>
                  <a:pt x="1994845" y="3165628"/>
                </a:cubicBezTo>
                <a:cubicBezTo>
                  <a:pt x="1918205" y="3128430"/>
                  <a:pt x="1777198" y="3177554"/>
                  <a:pt x="1631775" y="3165628"/>
                </a:cubicBezTo>
                <a:cubicBezTo>
                  <a:pt x="1491972" y="3165770"/>
                  <a:pt x="1410629" y="3202390"/>
                  <a:pt x="1223831" y="3165628"/>
                </a:cubicBezTo>
                <a:cubicBezTo>
                  <a:pt x="1042260" y="3152836"/>
                  <a:pt x="988619" y="3158066"/>
                  <a:pt x="815887" y="3165628"/>
                </a:cubicBezTo>
                <a:cubicBezTo>
                  <a:pt x="629436" y="3172491"/>
                  <a:pt x="610106" y="3162297"/>
                  <a:pt x="497691" y="3165628"/>
                </a:cubicBezTo>
                <a:cubicBezTo>
                  <a:pt x="369713" y="3184180"/>
                  <a:pt x="87332" y="3189223"/>
                  <a:pt x="0" y="3165628"/>
                </a:cubicBezTo>
                <a:cubicBezTo>
                  <a:pt x="55428" y="3074544"/>
                  <a:pt x="-1031" y="2935947"/>
                  <a:pt x="0" y="2801580"/>
                </a:cubicBezTo>
                <a:cubicBezTo>
                  <a:pt x="10824" y="2630021"/>
                  <a:pt x="27275" y="2574949"/>
                  <a:pt x="0" y="2469189"/>
                </a:cubicBezTo>
                <a:cubicBezTo>
                  <a:pt x="-2602" y="2358207"/>
                  <a:pt x="15285" y="2225836"/>
                  <a:pt x="0" y="2073486"/>
                </a:cubicBezTo>
                <a:cubicBezTo>
                  <a:pt x="-3545" y="1935033"/>
                  <a:pt x="-12956" y="1861228"/>
                  <a:pt x="0" y="1772751"/>
                </a:cubicBezTo>
                <a:cubicBezTo>
                  <a:pt x="-19809" y="1706752"/>
                  <a:pt x="-8892" y="1543329"/>
                  <a:pt x="0" y="1313735"/>
                </a:cubicBezTo>
                <a:cubicBezTo>
                  <a:pt x="12795" y="1089106"/>
                  <a:pt x="11912" y="1091503"/>
                  <a:pt x="0" y="918032"/>
                </a:cubicBezTo>
                <a:cubicBezTo>
                  <a:pt x="-32821" y="773252"/>
                  <a:pt x="-24448" y="604511"/>
                  <a:pt x="0" y="459016"/>
                </a:cubicBezTo>
                <a:cubicBezTo>
                  <a:pt x="12646" y="352742"/>
                  <a:pt x="37448" y="234207"/>
                  <a:pt x="0" y="0"/>
                </a:cubicBezTo>
                <a:close/>
              </a:path>
            </a:pathLst>
          </a:custGeom>
          <a:ln w="57150">
            <a:solidFill>
              <a:srgbClr val="623153"/>
            </a:solidFill>
            <a:extLst>
              <a:ext uri="{C807C97D-BFC1-408E-A445-0C87EB9F89A2}">
                <ask:lineSketchStyleProps xmlns="" xmlns:ask="http://schemas.microsoft.com/office/drawing/2018/sketchyshapes" sd="1170348940">
                  <a:custGeom>
                    <a:avLst/>
                    <a:gdLst>
                      <a:gd name="connsiteX0" fmla="*/ 0 w 4487382"/>
                      <a:gd name="connsiteY0" fmla="*/ 0 h 3165628"/>
                      <a:gd name="connsiteX1" fmla="*/ 363070 w 4487382"/>
                      <a:gd name="connsiteY1" fmla="*/ 0 h 3165628"/>
                      <a:gd name="connsiteX2" fmla="*/ 726139 w 4487382"/>
                      <a:gd name="connsiteY2" fmla="*/ 0 h 3165628"/>
                      <a:gd name="connsiteX3" fmla="*/ 1089210 w 4487382"/>
                      <a:gd name="connsiteY3" fmla="*/ 0 h 3165628"/>
                      <a:gd name="connsiteX4" fmla="*/ 1497153 w 4487382"/>
                      <a:gd name="connsiteY4" fmla="*/ 0 h 3165628"/>
                      <a:gd name="connsiteX5" fmla="*/ 1770476 w 4487382"/>
                      <a:gd name="connsiteY5" fmla="*/ 0 h 3165628"/>
                      <a:gd name="connsiteX6" fmla="*/ 2223293 w 4487382"/>
                      <a:gd name="connsiteY6" fmla="*/ 0 h 3165628"/>
                      <a:gd name="connsiteX7" fmla="*/ 2720985 w 4487382"/>
                      <a:gd name="connsiteY7" fmla="*/ 0 h 3165628"/>
                      <a:gd name="connsiteX8" fmla="*/ 3173802 w 4487382"/>
                      <a:gd name="connsiteY8" fmla="*/ 0 h 3165628"/>
                      <a:gd name="connsiteX9" fmla="*/ 3626620 w 4487382"/>
                      <a:gd name="connsiteY9" fmla="*/ 0 h 3165628"/>
                      <a:gd name="connsiteX10" fmla="*/ 4079438 w 4487382"/>
                      <a:gd name="connsiteY10" fmla="*/ 0 h 3165628"/>
                      <a:gd name="connsiteX11" fmla="*/ 4487382 w 4487382"/>
                      <a:gd name="connsiteY11" fmla="*/ 0 h 3165628"/>
                      <a:gd name="connsiteX12" fmla="*/ 4487382 w 4487382"/>
                      <a:gd name="connsiteY12" fmla="*/ 395703 h 3165628"/>
                      <a:gd name="connsiteX13" fmla="*/ 4487382 w 4487382"/>
                      <a:gd name="connsiteY13" fmla="*/ 728094 h 3165628"/>
                      <a:gd name="connsiteX14" fmla="*/ 4487382 w 4487382"/>
                      <a:gd name="connsiteY14" fmla="*/ 1155454 h 3165628"/>
                      <a:gd name="connsiteX15" fmla="*/ 4487382 w 4487382"/>
                      <a:gd name="connsiteY15" fmla="*/ 1456188 h 3165628"/>
                      <a:gd name="connsiteX16" fmla="*/ 4487382 w 4487382"/>
                      <a:gd name="connsiteY16" fmla="*/ 1820236 h 3165628"/>
                      <a:gd name="connsiteX17" fmla="*/ 4487382 w 4487382"/>
                      <a:gd name="connsiteY17" fmla="*/ 2152627 h 3165628"/>
                      <a:gd name="connsiteX18" fmla="*/ 4487382 w 4487382"/>
                      <a:gd name="connsiteY18" fmla="*/ 2611643 h 3165628"/>
                      <a:gd name="connsiteX19" fmla="*/ 4487382 w 4487382"/>
                      <a:gd name="connsiteY19" fmla="*/ 3165628 h 3165628"/>
                      <a:gd name="connsiteX20" fmla="*/ 3989690 w 4487382"/>
                      <a:gd name="connsiteY20" fmla="*/ 3165628 h 3165628"/>
                      <a:gd name="connsiteX21" fmla="*/ 3536873 w 4487382"/>
                      <a:gd name="connsiteY21" fmla="*/ 3165628 h 3165628"/>
                      <a:gd name="connsiteX22" fmla="*/ 3084055 w 4487382"/>
                      <a:gd name="connsiteY22" fmla="*/ 3165628 h 3165628"/>
                      <a:gd name="connsiteX23" fmla="*/ 2631237 w 4487382"/>
                      <a:gd name="connsiteY23" fmla="*/ 3165628 h 3165628"/>
                      <a:gd name="connsiteX24" fmla="*/ 2268167 w 4487382"/>
                      <a:gd name="connsiteY24" fmla="*/ 3165628 h 3165628"/>
                      <a:gd name="connsiteX25" fmla="*/ 1994845 w 4487382"/>
                      <a:gd name="connsiteY25" fmla="*/ 3165628 h 3165628"/>
                      <a:gd name="connsiteX26" fmla="*/ 1631775 w 4487382"/>
                      <a:gd name="connsiteY26" fmla="*/ 3165628 h 3165628"/>
                      <a:gd name="connsiteX27" fmla="*/ 1223831 w 4487382"/>
                      <a:gd name="connsiteY27" fmla="*/ 3165628 h 3165628"/>
                      <a:gd name="connsiteX28" fmla="*/ 815887 w 4487382"/>
                      <a:gd name="connsiteY28" fmla="*/ 3165628 h 3165628"/>
                      <a:gd name="connsiteX29" fmla="*/ 497691 w 4487382"/>
                      <a:gd name="connsiteY29" fmla="*/ 3165628 h 3165628"/>
                      <a:gd name="connsiteX30" fmla="*/ 0 w 4487382"/>
                      <a:gd name="connsiteY30" fmla="*/ 3165628 h 3165628"/>
                      <a:gd name="connsiteX31" fmla="*/ 0 w 4487382"/>
                      <a:gd name="connsiteY31" fmla="*/ 2801580 h 3165628"/>
                      <a:gd name="connsiteX32" fmla="*/ 0 w 4487382"/>
                      <a:gd name="connsiteY32" fmla="*/ 2469189 h 3165628"/>
                      <a:gd name="connsiteX33" fmla="*/ 0 w 4487382"/>
                      <a:gd name="connsiteY33" fmla="*/ 2073486 h 3165628"/>
                      <a:gd name="connsiteX34" fmla="*/ 0 w 4487382"/>
                      <a:gd name="connsiteY34" fmla="*/ 1772751 h 3165628"/>
                      <a:gd name="connsiteX35" fmla="*/ 0 w 4487382"/>
                      <a:gd name="connsiteY35" fmla="*/ 1313735 h 3165628"/>
                      <a:gd name="connsiteX36" fmla="*/ 0 w 4487382"/>
                      <a:gd name="connsiteY36" fmla="*/ 918032 h 3165628"/>
                      <a:gd name="connsiteX37" fmla="*/ 0 w 4487382"/>
                      <a:gd name="connsiteY37" fmla="*/ 459016 h 3165628"/>
                      <a:gd name="connsiteX38" fmla="*/ 0 w 4487382"/>
                      <a:gd name="connsiteY38" fmla="*/ 0 h 3165628"/>
                      <a:gd name="connsiteX0" fmla="*/ 0 w 4487382"/>
                      <a:gd name="connsiteY0" fmla="*/ 0 h 3165628"/>
                      <a:gd name="connsiteX1" fmla="*/ 497691 w 4487382"/>
                      <a:gd name="connsiteY1" fmla="*/ 0 h 3165628"/>
                      <a:gd name="connsiteX2" fmla="*/ 995382 w 4487382"/>
                      <a:gd name="connsiteY2" fmla="*/ 0 h 3165628"/>
                      <a:gd name="connsiteX3" fmla="*/ 1268705 w 4487382"/>
                      <a:gd name="connsiteY3" fmla="*/ 0 h 3165628"/>
                      <a:gd name="connsiteX4" fmla="*/ 1766396 w 4487382"/>
                      <a:gd name="connsiteY4" fmla="*/ 0 h 3165628"/>
                      <a:gd name="connsiteX5" fmla="*/ 2084593 w 4487382"/>
                      <a:gd name="connsiteY5" fmla="*/ 0 h 3165628"/>
                      <a:gd name="connsiteX6" fmla="*/ 2582284 w 4487382"/>
                      <a:gd name="connsiteY6" fmla="*/ 0 h 3165628"/>
                      <a:gd name="connsiteX7" fmla="*/ 2945354 w 4487382"/>
                      <a:gd name="connsiteY7" fmla="*/ 0 h 3165628"/>
                      <a:gd name="connsiteX8" fmla="*/ 3218676 w 4487382"/>
                      <a:gd name="connsiteY8" fmla="*/ 0 h 3165628"/>
                      <a:gd name="connsiteX9" fmla="*/ 3581746 w 4487382"/>
                      <a:gd name="connsiteY9" fmla="*/ 0 h 3165628"/>
                      <a:gd name="connsiteX10" fmla="*/ 4079438 w 4487382"/>
                      <a:gd name="connsiteY10" fmla="*/ 0 h 3165628"/>
                      <a:gd name="connsiteX11" fmla="*/ 4487382 w 4487382"/>
                      <a:gd name="connsiteY11" fmla="*/ 0 h 3165628"/>
                      <a:gd name="connsiteX12" fmla="*/ 4487382 w 4487382"/>
                      <a:gd name="connsiteY12" fmla="*/ 364047 h 3165628"/>
                      <a:gd name="connsiteX13" fmla="*/ 4487382 w 4487382"/>
                      <a:gd name="connsiteY13" fmla="*/ 728094 h 3165628"/>
                      <a:gd name="connsiteX14" fmla="*/ 4487382 w 4487382"/>
                      <a:gd name="connsiteY14" fmla="*/ 1187110 h 3165628"/>
                      <a:gd name="connsiteX15" fmla="*/ 4487382 w 4487382"/>
                      <a:gd name="connsiteY15" fmla="*/ 1646126 h 3165628"/>
                      <a:gd name="connsiteX16" fmla="*/ 4487382 w 4487382"/>
                      <a:gd name="connsiteY16" fmla="*/ 2041830 h 3165628"/>
                      <a:gd name="connsiteX17" fmla="*/ 4487382 w 4487382"/>
                      <a:gd name="connsiteY17" fmla="*/ 2437533 h 3165628"/>
                      <a:gd name="connsiteX18" fmla="*/ 4487382 w 4487382"/>
                      <a:gd name="connsiteY18" fmla="*/ 2738268 h 3165628"/>
                      <a:gd name="connsiteX19" fmla="*/ 4487382 w 4487382"/>
                      <a:gd name="connsiteY19" fmla="*/ 3165628 h 3165628"/>
                      <a:gd name="connsiteX20" fmla="*/ 3989690 w 4487382"/>
                      <a:gd name="connsiteY20" fmla="*/ 3165628 h 3165628"/>
                      <a:gd name="connsiteX21" fmla="*/ 3671494 w 4487382"/>
                      <a:gd name="connsiteY21" fmla="*/ 3165628 h 3165628"/>
                      <a:gd name="connsiteX22" fmla="*/ 3263550 w 4487382"/>
                      <a:gd name="connsiteY22" fmla="*/ 3165628 h 3165628"/>
                      <a:gd name="connsiteX23" fmla="*/ 2990228 w 4487382"/>
                      <a:gd name="connsiteY23" fmla="*/ 3165628 h 3165628"/>
                      <a:gd name="connsiteX24" fmla="*/ 2582284 w 4487382"/>
                      <a:gd name="connsiteY24" fmla="*/ 3165628 h 3165628"/>
                      <a:gd name="connsiteX25" fmla="*/ 2219214 w 4487382"/>
                      <a:gd name="connsiteY25" fmla="*/ 3165628 h 3165628"/>
                      <a:gd name="connsiteX26" fmla="*/ 1721522 w 4487382"/>
                      <a:gd name="connsiteY26" fmla="*/ 3165628 h 3165628"/>
                      <a:gd name="connsiteX27" fmla="*/ 1358453 w 4487382"/>
                      <a:gd name="connsiteY27" fmla="*/ 3165628 h 3165628"/>
                      <a:gd name="connsiteX28" fmla="*/ 1085130 w 4487382"/>
                      <a:gd name="connsiteY28" fmla="*/ 3165628 h 3165628"/>
                      <a:gd name="connsiteX29" fmla="*/ 677186 w 4487382"/>
                      <a:gd name="connsiteY29" fmla="*/ 3165628 h 3165628"/>
                      <a:gd name="connsiteX30" fmla="*/ 403864 w 4487382"/>
                      <a:gd name="connsiteY30" fmla="*/ 3165628 h 3165628"/>
                      <a:gd name="connsiteX31" fmla="*/ 0 w 4487382"/>
                      <a:gd name="connsiteY31" fmla="*/ 3165628 h 3165628"/>
                      <a:gd name="connsiteX32" fmla="*/ 0 w 4487382"/>
                      <a:gd name="connsiteY32" fmla="*/ 2769924 h 3165628"/>
                      <a:gd name="connsiteX33" fmla="*/ 0 w 4487382"/>
                      <a:gd name="connsiteY33" fmla="*/ 2405877 h 3165628"/>
                      <a:gd name="connsiteX34" fmla="*/ 0 w 4487382"/>
                      <a:gd name="connsiteY34" fmla="*/ 1978517 h 3165628"/>
                      <a:gd name="connsiteX35" fmla="*/ 0 w 4487382"/>
                      <a:gd name="connsiteY35" fmla="*/ 1551157 h 3165628"/>
                      <a:gd name="connsiteX36" fmla="*/ 0 w 4487382"/>
                      <a:gd name="connsiteY36" fmla="*/ 1155454 h 3165628"/>
                      <a:gd name="connsiteX37" fmla="*/ 0 w 4487382"/>
                      <a:gd name="connsiteY37" fmla="*/ 823063 h 3165628"/>
                      <a:gd name="connsiteX38" fmla="*/ 0 w 4487382"/>
                      <a:gd name="connsiteY38" fmla="*/ 459016 h 3165628"/>
                      <a:gd name="connsiteX39" fmla="*/ 0 w 4487382"/>
                      <a:gd name="connsiteY39" fmla="*/ 0 h 316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487382" h="3165628" fill="none" extrusionOk="0">
                        <a:moveTo>
                          <a:pt x="0" y="0"/>
                        </a:moveTo>
                        <a:cubicBezTo>
                          <a:pt x="87871" y="19728"/>
                          <a:pt x="198115" y="-779"/>
                          <a:pt x="363070" y="0"/>
                        </a:cubicBezTo>
                        <a:cubicBezTo>
                          <a:pt x="502234" y="11425"/>
                          <a:pt x="591081" y="10243"/>
                          <a:pt x="726139" y="0"/>
                        </a:cubicBezTo>
                        <a:cubicBezTo>
                          <a:pt x="846257" y="-24423"/>
                          <a:pt x="932233" y="1120"/>
                          <a:pt x="1089210" y="0"/>
                        </a:cubicBezTo>
                        <a:cubicBezTo>
                          <a:pt x="1217354" y="28895"/>
                          <a:pt x="1359429" y="-8137"/>
                          <a:pt x="1497153" y="0"/>
                        </a:cubicBezTo>
                        <a:cubicBezTo>
                          <a:pt x="1633222" y="9183"/>
                          <a:pt x="1686445" y="-4441"/>
                          <a:pt x="1770476" y="0"/>
                        </a:cubicBezTo>
                        <a:cubicBezTo>
                          <a:pt x="1858614" y="11353"/>
                          <a:pt x="2133181" y="-12697"/>
                          <a:pt x="2223293" y="0"/>
                        </a:cubicBezTo>
                        <a:cubicBezTo>
                          <a:pt x="2310082" y="9872"/>
                          <a:pt x="2562341" y="29554"/>
                          <a:pt x="2720985" y="0"/>
                        </a:cubicBezTo>
                        <a:cubicBezTo>
                          <a:pt x="2897412" y="6041"/>
                          <a:pt x="3052786" y="-16786"/>
                          <a:pt x="3173802" y="0"/>
                        </a:cubicBezTo>
                        <a:cubicBezTo>
                          <a:pt x="3278923" y="14668"/>
                          <a:pt x="3465059" y="-31348"/>
                          <a:pt x="3626620" y="0"/>
                        </a:cubicBezTo>
                        <a:cubicBezTo>
                          <a:pt x="3782467" y="-11599"/>
                          <a:pt x="3918759" y="27111"/>
                          <a:pt x="4079438" y="0"/>
                        </a:cubicBezTo>
                        <a:cubicBezTo>
                          <a:pt x="4188777" y="-10472"/>
                          <a:pt x="4348878" y="19901"/>
                          <a:pt x="4487382" y="0"/>
                        </a:cubicBezTo>
                        <a:cubicBezTo>
                          <a:pt x="4478569" y="146294"/>
                          <a:pt x="4497084" y="216098"/>
                          <a:pt x="4487382" y="395703"/>
                        </a:cubicBezTo>
                        <a:cubicBezTo>
                          <a:pt x="4481144" y="565564"/>
                          <a:pt x="4478775" y="571130"/>
                          <a:pt x="4487382" y="728094"/>
                        </a:cubicBezTo>
                        <a:cubicBezTo>
                          <a:pt x="4512889" y="883604"/>
                          <a:pt x="4515794" y="995907"/>
                          <a:pt x="4487382" y="1155454"/>
                        </a:cubicBezTo>
                        <a:cubicBezTo>
                          <a:pt x="4491231" y="1309577"/>
                          <a:pt x="4486669" y="1386246"/>
                          <a:pt x="4487382" y="1456188"/>
                        </a:cubicBezTo>
                        <a:cubicBezTo>
                          <a:pt x="4472167" y="1534220"/>
                          <a:pt x="4471475" y="1676066"/>
                          <a:pt x="4487382" y="1820236"/>
                        </a:cubicBezTo>
                        <a:cubicBezTo>
                          <a:pt x="4479544" y="1935158"/>
                          <a:pt x="4497872" y="2008394"/>
                          <a:pt x="4487382" y="2152627"/>
                        </a:cubicBezTo>
                        <a:cubicBezTo>
                          <a:pt x="4452133" y="2283786"/>
                          <a:pt x="4475145" y="2444910"/>
                          <a:pt x="4487382" y="2611643"/>
                        </a:cubicBezTo>
                        <a:cubicBezTo>
                          <a:pt x="4480986" y="2807357"/>
                          <a:pt x="4485152" y="2970823"/>
                          <a:pt x="4487382" y="3165628"/>
                        </a:cubicBezTo>
                        <a:cubicBezTo>
                          <a:pt x="4301580" y="3154891"/>
                          <a:pt x="4189766" y="3151011"/>
                          <a:pt x="3989690" y="3165628"/>
                        </a:cubicBezTo>
                        <a:cubicBezTo>
                          <a:pt x="3787046" y="3179340"/>
                          <a:pt x="3740942" y="3175660"/>
                          <a:pt x="3536873" y="3165628"/>
                        </a:cubicBezTo>
                        <a:cubicBezTo>
                          <a:pt x="3321388" y="3161179"/>
                          <a:pt x="3262088" y="3134171"/>
                          <a:pt x="3084055" y="3165628"/>
                        </a:cubicBezTo>
                        <a:cubicBezTo>
                          <a:pt x="2898185" y="3205532"/>
                          <a:pt x="2815270" y="3167257"/>
                          <a:pt x="2631237" y="3165628"/>
                        </a:cubicBezTo>
                        <a:cubicBezTo>
                          <a:pt x="2447007" y="3166459"/>
                          <a:pt x="2402616" y="3157316"/>
                          <a:pt x="2268167" y="3165628"/>
                        </a:cubicBezTo>
                        <a:cubicBezTo>
                          <a:pt x="2126202" y="3181581"/>
                          <a:pt x="2066585" y="3164813"/>
                          <a:pt x="1994845" y="3165628"/>
                        </a:cubicBezTo>
                        <a:cubicBezTo>
                          <a:pt x="1915520" y="3137820"/>
                          <a:pt x="1772568" y="3192507"/>
                          <a:pt x="1631775" y="3165628"/>
                        </a:cubicBezTo>
                        <a:cubicBezTo>
                          <a:pt x="1490780" y="3154885"/>
                          <a:pt x="1401533" y="3194815"/>
                          <a:pt x="1223831" y="3165628"/>
                        </a:cubicBezTo>
                        <a:cubicBezTo>
                          <a:pt x="1040972" y="3153044"/>
                          <a:pt x="992578" y="3156097"/>
                          <a:pt x="815887" y="3165628"/>
                        </a:cubicBezTo>
                        <a:cubicBezTo>
                          <a:pt x="633563" y="3168587"/>
                          <a:pt x="607637" y="3163280"/>
                          <a:pt x="497691" y="3165628"/>
                        </a:cubicBezTo>
                        <a:cubicBezTo>
                          <a:pt x="387652" y="3184703"/>
                          <a:pt x="83660" y="3188956"/>
                          <a:pt x="0" y="3165628"/>
                        </a:cubicBezTo>
                        <a:cubicBezTo>
                          <a:pt x="22038" y="3077459"/>
                          <a:pt x="-6248" y="2937106"/>
                          <a:pt x="0" y="2801580"/>
                        </a:cubicBezTo>
                        <a:cubicBezTo>
                          <a:pt x="3745" y="2634612"/>
                          <a:pt x="26516" y="2585397"/>
                          <a:pt x="0" y="2469189"/>
                        </a:cubicBezTo>
                        <a:cubicBezTo>
                          <a:pt x="-22143" y="2343349"/>
                          <a:pt x="11906" y="2215587"/>
                          <a:pt x="0" y="2073486"/>
                        </a:cubicBezTo>
                        <a:cubicBezTo>
                          <a:pt x="-184" y="1937271"/>
                          <a:pt x="-4751" y="1861310"/>
                          <a:pt x="0" y="1772751"/>
                        </a:cubicBezTo>
                        <a:cubicBezTo>
                          <a:pt x="-19630" y="1680648"/>
                          <a:pt x="-16259" y="1538745"/>
                          <a:pt x="0" y="1313735"/>
                        </a:cubicBezTo>
                        <a:cubicBezTo>
                          <a:pt x="12205" y="1089252"/>
                          <a:pt x="11622" y="1092033"/>
                          <a:pt x="0" y="918032"/>
                        </a:cubicBezTo>
                        <a:cubicBezTo>
                          <a:pt x="-32132" y="768542"/>
                          <a:pt x="-20522" y="592425"/>
                          <a:pt x="0" y="459016"/>
                        </a:cubicBezTo>
                        <a:cubicBezTo>
                          <a:pt x="-4381" y="336995"/>
                          <a:pt x="23289" y="223868"/>
                          <a:pt x="0" y="0"/>
                        </a:cubicBezTo>
                        <a:close/>
                      </a:path>
                      <a:path w="4487382" h="3165628" stroke="0" extrusionOk="0">
                        <a:moveTo>
                          <a:pt x="0" y="0"/>
                        </a:moveTo>
                        <a:cubicBezTo>
                          <a:pt x="149149" y="-8267"/>
                          <a:pt x="336711" y="4197"/>
                          <a:pt x="497691" y="0"/>
                        </a:cubicBezTo>
                        <a:cubicBezTo>
                          <a:pt x="656351" y="-12719"/>
                          <a:pt x="741449" y="7030"/>
                          <a:pt x="995382" y="0"/>
                        </a:cubicBezTo>
                        <a:cubicBezTo>
                          <a:pt x="1248207" y="4522"/>
                          <a:pt x="1144761" y="13457"/>
                          <a:pt x="1268705" y="0"/>
                        </a:cubicBezTo>
                        <a:cubicBezTo>
                          <a:pt x="1380706" y="473"/>
                          <a:pt x="1641032" y="16354"/>
                          <a:pt x="1766396" y="0"/>
                        </a:cubicBezTo>
                        <a:cubicBezTo>
                          <a:pt x="1893526" y="-21156"/>
                          <a:pt x="1941462" y="-7627"/>
                          <a:pt x="2084593" y="0"/>
                        </a:cubicBezTo>
                        <a:cubicBezTo>
                          <a:pt x="2191480" y="-8099"/>
                          <a:pt x="2348399" y="-22765"/>
                          <a:pt x="2582284" y="0"/>
                        </a:cubicBezTo>
                        <a:cubicBezTo>
                          <a:pt x="2819859" y="9032"/>
                          <a:pt x="2863261" y="11613"/>
                          <a:pt x="2945354" y="0"/>
                        </a:cubicBezTo>
                        <a:cubicBezTo>
                          <a:pt x="3025225" y="-4954"/>
                          <a:pt x="3088178" y="4373"/>
                          <a:pt x="3218676" y="0"/>
                        </a:cubicBezTo>
                        <a:cubicBezTo>
                          <a:pt x="3351987" y="12138"/>
                          <a:pt x="3452237" y="-5818"/>
                          <a:pt x="3581746" y="0"/>
                        </a:cubicBezTo>
                        <a:cubicBezTo>
                          <a:pt x="3717233" y="42733"/>
                          <a:pt x="3976474" y="244"/>
                          <a:pt x="4079438" y="0"/>
                        </a:cubicBezTo>
                        <a:cubicBezTo>
                          <a:pt x="4176528" y="-16425"/>
                          <a:pt x="4299337" y="29652"/>
                          <a:pt x="4487382" y="0"/>
                        </a:cubicBezTo>
                        <a:cubicBezTo>
                          <a:pt x="4499346" y="117857"/>
                          <a:pt x="4478072" y="231013"/>
                          <a:pt x="4487382" y="364047"/>
                        </a:cubicBezTo>
                        <a:cubicBezTo>
                          <a:pt x="4495614" y="490077"/>
                          <a:pt x="4487317" y="601885"/>
                          <a:pt x="4487382" y="728094"/>
                        </a:cubicBezTo>
                        <a:cubicBezTo>
                          <a:pt x="4482293" y="859156"/>
                          <a:pt x="4453219" y="944095"/>
                          <a:pt x="4487382" y="1187110"/>
                        </a:cubicBezTo>
                        <a:cubicBezTo>
                          <a:pt x="4503035" y="1401859"/>
                          <a:pt x="4491319" y="1518173"/>
                          <a:pt x="4487382" y="1646126"/>
                        </a:cubicBezTo>
                        <a:cubicBezTo>
                          <a:pt x="4479889" y="1753024"/>
                          <a:pt x="4493453" y="1952429"/>
                          <a:pt x="4487382" y="2041830"/>
                        </a:cubicBezTo>
                        <a:cubicBezTo>
                          <a:pt x="4469659" y="2136357"/>
                          <a:pt x="4493419" y="2266908"/>
                          <a:pt x="4487382" y="2437533"/>
                        </a:cubicBezTo>
                        <a:cubicBezTo>
                          <a:pt x="4478668" y="2614255"/>
                          <a:pt x="4483153" y="2639690"/>
                          <a:pt x="4487382" y="2738268"/>
                        </a:cubicBezTo>
                        <a:cubicBezTo>
                          <a:pt x="4505722" y="2852176"/>
                          <a:pt x="4504113" y="2986384"/>
                          <a:pt x="4487382" y="3165628"/>
                        </a:cubicBezTo>
                        <a:cubicBezTo>
                          <a:pt x="4228476" y="3182699"/>
                          <a:pt x="4139197" y="3162494"/>
                          <a:pt x="3989690" y="3165628"/>
                        </a:cubicBezTo>
                        <a:cubicBezTo>
                          <a:pt x="3816962" y="3169245"/>
                          <a:pt x="3776488" y="3170435"/>
                          <a:pt x="3671494" y="3165628"/>
                        </a:cubicBezTo>
                        <a:cubicBezTo>
                          <a:pt x="3586963" y="3130801"/>
                          <a:pt x="3386552" y="3173141"/>
                          <a:pt x="3263550" y="3165628"/>
                        </a:cubicBezTo>
                        <a:cubicBezTo>
                          <a:pt x="3137250" y="3159955"/>
                          <a:pt x="3051872" y="3151397"/>
                          <a:pt x="2990228" y="3165628"/>
                        </a:cubicBezTo>
                        <a:cubicBezTo>
                          <a:pt x="2908227" y="3176366"/>
                          <a:pt x="2680691" y="3168030"/>
                          <a:pt x="2582284" y="3165628"/>
                        </a:cubicBezTo>
                        <a:cubicBezTo>
                          <a:pt x="2488348" y="3137155"/>
                          <a:pt x="2351036" y="3169338"/>
                          <a:pt x="2219214" y="3165628"/>
                        </a:cubicBezTo>
                        <a:cubicBezTo>
                          <a:pt x="2067568" y="3157208"/>
                          <a:pt x="1864434" y="3159982"/>
                          <a:pt x="1721522" y="3165628"/>
                        </a:cubicBezTo>
                        <a:cubicBezTo>
                          <a:pt x="1579834" y="3198506"/>
                          <a:pt x="1470718" y="3173776"/>
                          <a:pt x="1358453" y="3165628"/>
                        </a:cubicBezTo>
                        <a:cubicBezTo>
                          <a:pt x="1247115" y="3155732"/>
                          <a:pt x="1135804" y="3166965"/>
                          <a:pt x="1085130" y="3165628"/>
                        </a:cubicBezTo>
                        <a:cubicBezTo>
                          <a:pt x="1009990" y="3161481"/>
                          <a:pt x="792340" y="3172232"/>
                          <a:pt x="677186" y="3165628"/>
                        </a:cubicBezTo>
                        <a:cubicBezTo>
                          <a:pt x="566122" y="3158972"/>
                          <a:pt x="524937" y="3171936"/>
                          <a:pt x="403864" y="3165628"/>
                        </a:cubicBezTo>
                        <a:cubicBezTo>
                          <a:pt x="282835" y="3164259"/>
                          <a:pt x="84014" y="3173664"/>
                          <a:pt x="0" y="3165628"/>
                        </a:cubicBezTo>
                        <a:cubicBezTo>
                          <a:pt x="-20342" y="3062462"/>
                          <a:pt x="-28945" y="2930743"/>
                          <a:pt x="0" y="2769924"/>
                        </a:cubicBezTo>
                        <a:cubicBezTo>
                          <a:pt x="-1487" y="2592283"/>
                          <a:pt x="-6943" y="2513897"/>
                          <a:pt x="0" y="2405877"/>
                        </a:cubicBezTo>
                        <a:cubicBezTo>
                          <a:pt x="-159" y="2313231"/>
                          <a:pt x="-11681" y="2066114"/>
                          <a:pt x="0" y="1978517"/>
                        </a:cubicBezTo>
                        <a:cubicBezTo>
                          <a:pt x="1473" y="1880309"/>
                          <a:pt x="8041" y="1730371"/>
                          <a:pt x="0" y="1551157"/>
                        </a:cubicBezTo>
                        <a:cubicBezTo>
                          <a:pt x="6994" y="1346654"/>
                          <a:pt x="16058" y="1351538"/>
                          <a:pt x="0" y="1155454"/>
                        </a:cubicBezTo>
                        <a:cubicBezTo>
                          <a:pt x="-16233" y="958797"/>
                          <a:pt x="12370" y="978139"/>
                          <a:pt x="0" y="823063"/>
                        </a:cubicBezTo>
                        <a:cubicBezTo>
                          <a:pt x="-17178" y="672505"/>
                          <a:pt x="-14856" y="543001"/>
                          <a:pt x="0" y="459016"/>
                        </a:cubicBezTo>
                        <a:cubicBezTo>
                          <a:pt x="-14076" y="383617"/>
                          <a:pt x="-12110" y="183503"/>
                          <a:pt x="0" y="0"/>
                        </a:cubicBezTo>
                        <a:close/>
                      </a:path>
                      <a:path w="4487382" h="3165628" fill="none" stroke="0" extrusionOk="0">
                        <a:moveTo>
                          <a:pt x="0" y="0"/>
                        </a:moveTo>
                        <a:cubicBezTo>
                          <a:pt x="99594" y="19134"/>
                          <a:pt x="202472" y="-2448"/>
                          <a:pt x="363070" y="0"/>
                        </a:cubicBezTo>
                        <a:cubicBezTo>
                          <a:pt x="517180" y="20198"/>
                          <a:pt x="596754" y="10227"/>
                          <a:pt x="726139" y="0"/>
                        </a:cubicBezTo>
                        <a:cubicBezTo>
                          <a:pt x="835331" y="-17512"/>
                          <a:pt x="937820" y="10185"/>
                          <a:pt x="1089210" y="0"/>
                        </a:cubicBezTo>
                        <a:cubicBezTo>
                          <a:pt x="1211160" y="10895"/>
                          <a:pt x="1352283" y="-25442"/>
                          <a:pt x="1497153" y="0"/>
                        </a:cubicBezTo>
                        <a:cubicBezTo>
                          <a:pt x="1636237" y="15065"/>
                          <a:pt x="1684975" y="-14702"/>
                          <a:pt x="1770476" y="0"/>
                        </a:cubicBezTo>
                        <a:cubicBezTo>
                          <a:pt x="1869480" y="11537"/>
                          <a:pt x="2128028" y="-22117"/>
                          <a:pt x="2223293" y="0"/>
                        </a:cubicBezTo>
                        <a:cubicBezTo>
                          <a:pt x="2330447" y="20103"/>
                          <a:pt x="2562813" y="24644"/>
                          <a:pt x="2720985" y="0"/>
                        </a:cubicBezTo>
                        <a:cubicBezTo>
                          <a:pt x="2893590" y="-31821"/>
                          <a:pt x="3043215" y="10943"/>
                          <a:pt x="3173802" y="0"/>
                        </a:cubicBezTo>
                        <a:cubicBezTo>
                          <a:pt x="3286279" y="-19939"/>
                          <a:pt x="3487929" y="-37827"/>
                          <a:pt x="3626620" y="0"/>
                        </a:cubicBezTo>
                        <a:cubicBezTo>
                          <a:pt x="3800202" y="17047"/>
                          <a:pt x="3947819" y="18854"/>
                          <a:pt x="4079438" y="0"/>
                        </a:cubicBezTo>
                        <a:cubicBezTo>
                          <a:pt x="4212675" y="-19896"/>
                          <a:pt x="4334014" y="11960"/>
                          <a:pt x="4487382" y="0"/>
                        </a:cubicBezTo>
                        <a:cubicBezTo>
                          <a:pt x="4472858" y="132964"/>
                          <a:pt x="4501705" y="249351"/>
                          <a:pt x="4487382" y="395703"/>
                        </a:cubicBezTo>
                        <a:cubicBezTo>
                          <a:pt x="4481284" y="562336"/>
                          <a:pt x="4479599" y="573761"/>
                          <a:pt x="4487382" y="728094"/>
                        </a:cubicBezTo>
                        <a:cubicBezTo>
                          <a:pt x="4485475" y="879317"/>
                          <a:pt x="4482199" y="1003304"/>
                          <a:pt x="4487382" y="1155454"/>
                        </a:cubicBezTo>
                        <a:cubicBezTo>
                          <a:pt x="4470922" y="1292880"/>
                          <a:pt x="4493223" y="1379669"/>
                          <a:pt x="4487382" y="1456188"/>
                        </a:cubicBezTo>
                        <a:cubicBezTo>
                          <a:pt x="4494728" y="1541958"/>
                          <a:pt x="4523939" y="1699340"/>
                          <a:pt x="4487382" y="1820236"/>
                        </a:cubicBezTo>
                        <a:cubicBezTo>
                          <a:pt x="4494185" y="1939151"/>
                          <a:pt x="4484868" y="2031570"/>
                          <a:pt x="4487382" y="2152627"/>
                        </a:cubicBezTo>
                        <a:cubicBezTo>
                          <a:pt x="4444322" y="2271422"/>
                          <a:pt x="4505466" y="2449399"/>
                          <a:pt x="4487382" y="2611643"/>
                        </a:cubicBezTo>
                        <a:cubicBezTo>
                          <a:pt x="4467194" y="2775758"/>
                          <a:pt x="4497090" y="2963271"/>
                          <a:pt x="4487382" y="3165628"/>
                        </a:cubicBezTo>
                        <a:cubicBezTo>
                          <a:pt x="4333238" y="3182853"/>
                          <a:pt x="4189331" y="3169022"/>
                          <a:pt x="3989690" y="3165628"/>
                        </a:cubicBezTo>
                        <a:cubicBezTo>
                          <a:pt x="3779495" y="3188298"/>
                          <a:pt x="3738289" y="3172849"/>
                          <a:pt x="3536873" y="3165628"/>
                        </a:cubicBezTo>
                        <a:cubicBezTo>
                          <a:pt x="3339533" y="3165159"/>
                          <a:pt x="3257465" y="3145378"/>
                          <a:pt x="3084055" y="3165628"/>
                        </a:cubicBezTo>
                        <a:cubicBezTo>
                          <a:pt x="2895665" y="3198511"/>
                          <a:pt x="2817484" y="3196541"/>
                          <a:pt x="2631237" y="3165628"/>
                        </a:cubicBezTo>
                        <a:cubicBezTo>
                          <a:pt x="2451409" y="3165721"/>
                          <a:pt x="2401975" y="3153524"/>
                          <a:pt x="2268167" y="3165628"/>
                        </a:cubicBezTo>
                        <a:cubicBezTo>
                          <a:pt x="2132838" y="3187677"/>
                          <a:pt x="2055133" y="3168602"/>
                          <a:pt x="1994845" y="3165628"/>
                        </a:cubicBezTo>
                        <a:cubicBezTo>
                          <a:pt x="1926002" y="3140106"/>
                          <a:pt x="1770657" y="3154128"/>
                          <a:pt x="1631775" y="3165628"/>
                        </a:cubicBezTo>
                        <a:cubicBezTo>
                          <a:pt x="1501422" y="3169203"/>
                          <a:pt x="1418376" y="3197427"/>
                          <a:pt x="1223831" y="3165628"/>
                        </a:cubicBezTo>
                        <a:cubicBezTo>
                          <a:pt x="1053830" y="3144027"/>
                          <a:pt x="984265" y="3161918"/>
                          <a:pt x="815887" y="3165628"/>
                        </a:cubicBezTo>
                        <a:cubicBezTo>
                          <a:pt x="637018" y="3175738"/>
                          <a:pt x="611235" y="3166664"/>
                          <a:pt x="497691" y="3165628"/>
                        </a:cubicBezTo>
                        <a:cubicBezTo>
                          <a:pt x="381684" y="3163799"/>
                          <a:pt x="109960" y="3178486"/>
                          <a:pt x="0" y="3165628"/>
                        </a:cubicBezTo>
                        <a:cubicBezTo>
                          <a:pt x="34684" y="3086661"/>
                          <a:pt x="23169" y="2952849"/>
                          <a:pt x="0" y="2801580"/>
                        </a:cubicBezTo>
                        <a:cubicBezTo>
                          <a:pt x="6417" y="2641830"/>
                          <a:pt x="16540" y="2579305"/>
                          <a:pt x="0" y="2469189"/>
                        </a:cubicBezTo>
                        <a:cubicBezTo>
                          <a:pt x="10362" y="2377359"/>
                          <a:pt x="12987" y="2233791"/>
                          <a:pt x="0" y="2073486"/>
                        </a:cubicBezTo>
                        <a:cubicBezTo>
                          <a:pt x="-9704" y="1933713"/>
                          <a:pt x="-3128" y="1870279"/>
                          <a:pt x="0" y="1772751"/>
                        </a:cubicBezTo>
                        <a:cubicBezTo>
                          <a:pt x="-9278" y="1684898"/>
                          <a:pt x="3718" y="1547758"/>
                          <a:pt x="0" y="1313735"/>
                        </a:cubicBezTo>
                        <a:cubicBezTo>
                          <a:pt x="12560" y="1089731"/>
                          <a:pt x="12109" y="1091703"/>
                          <a:pt x="0" y="918032"/>
                        </a:cubicBezTo>
                        <a:cubicBezTo>
                          <a:pt x="-15142" y="765897"/>
                          <a:pt x="2653" y="614013"/>
                          <a:pt x="0" y="459016"/>
                        </a:cubicBezTo>
                        <a:cubicBezTo>
                          <a:pt x="-680" y="323087"/>
                          <a:pt x="30073" y="223336"/>
                          <a:pt x="0" y="0"/>
                        </a:cubicBezTo>
                        <a:close/>
                      </a:path>
                    </a:pathLst>
                  </a:custGeom>
                  <ask:type>
                    <ask:lineSketchFreehand/>
                  </ask:type>
                </ask:lineSketchStyleProps>
              </a:ext>
            </a:extLst>
          </a:ln>
        </p:spPr>
      </p:pic>
      <p:pic>
        <p:nvPicPr>
          <p:cNvPr id="48" name="Picture 47">
            <a:extLst>
              <a:ext uri="{FF2B5EF4-FFF2-40B4-BE49-F238E27FC236}">
                <a16:creationId xmlns:a16="http://schemas.microsoft.com/office/drawing/2014/main" id="{61B7D6AB-DCFB-4EB9-AFA0-A678FC8C26D7}"/>
              </a:ext>
            </a:extLst>
          </p:cNvPr>
          <p:cNvPicPr>
            <a:picLocks noChangeAspect="1"/>
          </p:cNvPicPr>
          <p:nvPr/>
        </p:nvPicPr>
        <p:blipFill rotWithShape="1">
          <a:blip r:embed="rId13">
            <a:extLst>
              <a:ext uri="{28A0092B-C50C-407E-A947-70E740481C1C}">
                <a14:useLocalDpi xmlns:a14="http://schemas.microsoft.com/office/drawing/2010/main" val="0"/>
              </a:ext>
            </a:extLst>
          </a:blip>
          <a:srcRect l="9076" t="8581" r="37473" b="8275"/>
          <a:stretch/>
        </p:blipFill>
        <p:spPr>
          <a:xfrm>
            <a:off x="719328" y="4474700"/>
            <a:ext cx="2148840" cy="2148840"/>
          </a:xfrm>
          <a:prstGeom prst="ellipse">
            <a:avLst/>
          </a:prstGeom>
          <a:ln w="38100">
            <a:solidFill>
              <a:schemeClr val="bg1"/>
            </a:solidFill>
          </a:ln>
          <a:effectLst>
            <a:outerShdw blurRad="63500" sx="102000" sy="102000" algn="ctr" rotWithShape="0">
              <a:prstClr val="black">
                <a:alpha val="40000"/>
              </a:prstClr>
            </a:outerShdw>
          </a:effectLst>
        </p:spPr>
      </p:pic>
      <p:pic>
        <p:nvPicPr>
          <p:cNvPr id="49" name="Picture 48">
            <a:extLst>
              <a:ext uri="{FF2B5EF4-FFF2-40B4-BE49-F238E27FC236}">
                <a16:creationId xmlns:a16="http://schemas.microsoft.com/office/drawing/2014/main" id="{ED232954-4C50-49CB-95B8-F08034410991}"/>
              </a:ext>
            </a:extLst>
          </p:cNvPr>
          <p:cNvPicPr>
            <a:picLocks noChangeAspect="1"/>
          </p:cNvPicPr>
          <p:nvPr/>
        </p:nvPicPr>
        <p:blipFill rotWithShape="1">
          <a:blip r:embed="rId14">
            <a:extLst>
              <a:ext uri="{28A0092B-C50C-407E-A947-70E740481C1C}">
                <a14:useLocalDpi xmlns:a14="http://schemas.microsoft.com/office/drawing/2010/main" val="0"/>
              </a:ext>
            </a:extLst>
          </a:blip>
          <a:srcRect l="33740" t="2333" r="11751" b="12876"/>
          <a:stretch/>
        </p:blipFill>
        <p:spPr>
          <a:xfrm>
            <a:off x="3587496" y="4474700"/>
            <a:ext cx="2148840" cy="2148840"/>
          </a:xfrm>
          <a:prstGeom prst="ellipse">
            <a:avLst/>
          </a:prstGeom>
          <a:ln w="38100">
            <a:solidFill>
              <a:schemeClr val="bg1"/>
            </a:solidFill>
          </a:ln>
          <a:effectLst>
            <a:outerShdw blurRad="63500" sx="102000" sy="102000" algn="ctr" rotWithShape="0">
              <a:prstClr val="black">
                <a:alpha val="40000"/>
              </a:prstClr>
            </a:outerShdw>
          </a:effectLst>
        </p:spPr>
      </p:pic>
      <p:pic>
        <p:nvPicPr>
          <p:cNvPr id="50" name="Picture 49">
            <a:extLst>
              <a:ext uri="{FF2B5EF4-FFF2-40B4-BE49-F238E27FC236}">
                <a16:creationId xmlns:a16="http://schemas.microsoft.com/office/drawing/2014/main" id="{08185A0A-728E-4D23-957D-30FD3FF4C235}"/>
              </a:ext>
            </a:extLst>
          </p:cNvPr>
          <p:cNvPicPr>
            <a:picLocks noChangeAspect="1"/>
          </p:cNvPicPr>
          <p:nvPr/>
        </p:nvPicPr>
        <p:blipFill rotWithShape="1">
          <a:blip r:embed="rId15">
            <a:extLst>
              <a:ext uri="{28A0092B-C50C-407E-A947-70E740481C1C}">
                <a14:useLocalDpi xmlns:a14="http://schemas.microsoft.com/office/drawing/2010/main" val="0"/>
              </a:ext>
            </a:extLst>
          </a:blip>
          <a:srcRect l="554" t="-3884" r="34835" b="12237"/>
          <a:stretch/>
        </p:blipFill>
        <p:spPr>
          <a:xfrm>
            <a:off x="9323832" y="4474700"/>
            <a:ext cx="2148840" cy="2148840"/>
          </a:xfrm>
          <a:prstGeom prst="ellipse">
            <a:avLst/>
          </a:prstGeom>
          <a:ln w="38100">
            <a:solidFill>
              <a:schemeClr val="bg1"/>
            </a:solidFill>
          </a:ln>
          <a:effectLst>
            <a:outerShdw blurRad="63500" sx="102000" sy="102000" algn="ctr" rotWithShape="0">
              <a:prstClr val="black">
                <a:alpha val="40000"/>
              </a:prstClr>
            </a:outerShdw>
          </a:effectLst>
        </p:spPr>
      </p:pic>
      <p:pic>
        <p:nvPicPr>
          <p:cNvPr id="51" name="Picture 50">
            <a:extLst>
              <a:ext uri="{FF2B5EF4-FFF2-40B4-BE49-F238E27FC236}">
                <a16:creationId xmlns:a16="http://schemas.microsoft.com/office/drawing/2014/main" id="{438FC68D-B775-4D34-B3FB-E013D20EA1D2}"/>
              </a:ext>
            </a:extLst>
          </p:cNvPr>
          <p:cNvPicPr>
            <a:picLocks noChangeAspect="1"/>
          </p:cNvPicPr>
          <p:nvPr/>
        </p:nvPicPr>
        <p:blipFill rotWithShape="1">
          <a:blip r:embed="rId16">
            <a:extLst>
              <a:ext uri="{28A0092B-C50C-407E-A947-70E740481C1C}">
                <a14:useLocalDpi xmlns:a14="http://schemas.microsoft.com/office/drawing/2010/main" val="0"/>
              </a:ext>
            </a:extLst>
          </a:blip>
          <a:srcRect l="26876" t="18553" r="19186" b="27511"/>
          <a:stretch/>
        </p:blipFill>
        <p:spPr>
          <a:xfrm>
            <a:off x="6455664" y="4474700"/>
            <a:ext cx="2148840" cy="2148840"/>
          </a:xfrm>
          <a:prstGeom prst="ellipse">
            <a:avLst/>
          </a:prstGeom>
          <a:ln w="38100">
            <a:solidFill>
              <a:schemeClr val="bg1"/>
            </a:solidFill>
          </a:ln>
          <a:effectLst>
            <a:outerShdw blurRad="63500" sx="102000" sy="102000" algn="ctr" rotWithShape="0">
              <a:prstClr val="black">
                <a:alpha val="40000"/>
              </a:prstClr>
            </a:outerShdw>
          </a:effectLst>
        </p:spPr>
      </p:pic>
      <p:cxnSp>
        <p:nvCxnSpPr>
          <p:cNvPr id="14" name="Straight Connector 13">
            <a:extLst>
              <a:ext uri="{FF2B5EF4-FFF2-40B4-BE49-F238E27FC236}">
                <a16:creationId xmlns:a16="http://schemas.microsoft.com/office/drawing/2014/main" id="{1F8B1119-CF75-4894-AF4A-2AF79FB5DA1F}"/>
              </a:ext>
            </a:extLst>
          </p:cNvPr>
          <p:cNvCxnSpPr>
            <a:cxnSpLocks/>
            <a:stCxn id="47" idx="30"/>
          </p:cNvCxnSpPr>
          <p:nvPr/>
        </p:nvCxnSpPr>
        <p:spPr>
          <a:xfrm flipH="1">
            <a:off x="1910847" y="3406649"/>
            <a:ext cx="5555874" cy="980826"/>
          </a:xfrm>
          <a:prstGeom prst="line">
            <a:avLst/>
          </a:prstGeom>
          <a:ln w="28575">
            <a:solidFill>
              <a:srgbClr val="623153"/>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C2704D2-3132-4936-83E6-D8965A0C42B3}"/>
              </a:ext>
            </a:extLst>
          </p:cNvPr>
          <p:cNvCxnSpPr>
            <a:cxnSpLocks/>
            <a:stCxn id="47" idx="30"/>
          </p:cNvCxnSpPr>
          <p:nvPr/>
        </p:nvCxnSpPr>
        <p:spPr>
          <a:xfrm flipH="1">
            <a:off x="4724078" y="3406649"/>
            <a:ext cx="2742643" cy="980826"/>
          </a:xfrm>
          <a:prstGeom prst="line">
            <a:avLst/>
          </a:prstGeom>
          <a:ln w="28575">
            <a:solidFill>
              <a:srgbClr val="623153"/>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1829005-13A5-46A1-93B8-C796009369C7}"/>
              </a:ext>
            </a:extLst>
          </p:cNvPr>
          <p:cNvCxnSpPr>
            <a:cxnSpLocks/>
            <a:stCxn id="47" idx="30"/>
          </p:cNvCxnSpPr>
          <p:nvPr/>
        </p:nvCxnSpPr>
        <p:spPr>
          <a:xfrm>
            <a:off x="7466721" y="3406649"/>
            <a:ext cx="63686" cy="1024438"/>
          </a:xfrm>
          <a:prstGeom prst="line">
            <a:avLst/>
          </a:prstGeom>
          <a:ln w="28575">
            <a:solidFill>
              <a:srgbClr val="623153"/>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A572B3C-AB3B-4E25-A78A-9801EDBB570D}"/>
              </a:ext>
            </a:extLst>
          </p:cNvPr>
          <p:cNvCxnSpPr>
            <a:cxnSpLocks/>
            <a:stCxn id="47" idx="30"/>
            <a:endCxn id="50" idx="0"/>
          </p:cNvCxnSpPr>
          <p:nvPr/>
        </p:nvCxnSpPr>
        <p:spPr>
          <a:xfrm>
            <a:off x="7466721" y="3406649"/>
            <a:ext cx="2931531" cy="1068051"/>
          </a:xfrm>
          <a:prstGeom prst="line">
            <a:avLst/>
          </a:prstGeom>
          <a:ln w="28575">
            <a:solidFill>
              <a:srgbClr val="623153"/>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75D9414-CBC9-4A33-94B4-6FB4040CC685}"/>
              </a:ext>
            </a:extLst>
          </p:cNvPr>
          <p:cNvCxnSpPr>
            <a:cxnSpLocks/>
          </p:cNvCxnSpPr>
          <p:nvPr/>
        </p:nvCxnSpPr>
        <p:spPr>
          <a:xfrm>
            <a:off x="5098756" y="855024"/>
            <a:ext cx="6375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179598B-BB68-4210-8467-0C9CEF9D5DC9}"/>
              </a:ext>
            </a:extLst>
          </p:cNvPr>
          <p:cNvCxnSpPr>
            <a:cxnSpLocks/>
          </p:cNvCxnSpPr>
          <p:nvPr/>
        </p:nvCxnSpPr>
        <p:spPr>
          <a:xfrm>
            <a:off x="5936956" y="855024"/>
            <a:ext cx="6375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4E2F1AA-4D8B-4D36-85CE-14BA3CDE3D8F}"/>
              </a:ext>
            </a:extLst>
          </p:cNvPr>
          <p:cNvCxnSpPr>
            <a:cxnSpLocks/>
          </p:cNvCxnSpPr>
          <p:nvPr/>
        </p:nvCxnSpPr>
        <p:spPr>
          <a:xfrm>
            <a:off x="333461" y="1342431"/>
            <a:ext cx="86668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1BFA3C0-10E6-40D8-9958-E1CF51CD0C6B}"/>
              </a:ext>
            </a:extLst>
          </p:cNvPr>
          <p:cNvCxnSpPr>
            <a:cxnSpLocks/>
          </p:cNvCxnSpPr>
          <p:nvPr/>
        </p:nvCxnSpPr>
        <p:spPr>
          <a:xfrm>
            <a:off x="4395897" y="1352093"/>
            <a:ext cx="258783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AD2F128-CB7A-4213-B8FD-6778BF8E52DB}"/>
              </a:ext>
            </a:extLst>
          </p:cNvPr>
          <p:cNvCxnSpPr>
            <a:cxnSpLocks/>
          </p:cNvCxnSpPr>
          <p:nvPr/>
        </p:nvCxnSpPr>
        <p:spPr>
          <a:xfrm>
            <a:off x="6016671" y="1837731"/>
            <a:ext cx="96705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BC019E6-A2AD-4041-846A-27B57625AA22}"/>
              </a:ext>
            </a:extLst>
          </p:cNvPr>
          <p:cNvCxnSpPr>
            <a:cxnSpLocks/>
          </p:cNvCxnSpPr>
          <p:nvPr/>
        </p:nvCxnSpPr>
        <p:spPr>
          <a:xfrm>
            <a:off x="333461" y="2321601"/>
            <a:ext cx="157738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56A4678-E883-4809-AE06-2B6983E6CE90}"/>
              </a:ext>
            </a:extLst>
          </p:cNvPr>
          <p:cNvCxnSpPr>
            <a:cxnSpLocks/>
          </p:cNvCxnSpPr>
          <p:nvPr/>
        </p:nvCxnSpPr>
        <p:spPr>
          <a:xfrm>
            <a:off x="4964203" y="2805471"/>
            <a:ext cx="216000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AF02583-98AF-4C44-8D6D-E2CD2AF48F51}"/>
              </a:ext>
            </a:extLst>
          </p:cNvPr>
          <p:cNvCxnSpPr>
            <a:cxnSpLocks/>
          </p:cNvCxnSpPr>
          <p:nvPr/>
        </p:nvCxnSpPr>
        <p:spPr>
          <a:xfrm>
            <a:off x="333461" y="3296646"/>
            <a:ext cx="144961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597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750"/>
                                        <p:tgtEl>
                                          <p:spTgt spid="42"/>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up)">
                                      <p:cBhvr>
                                        <p:cTn id="11" dur="750"/>
                                        <p:tgtEl>
                                          <p:spTgt spid="41"/>
                                        </p:tgtEl>
                                      </p:cBhvr>
                                    </p:animEffect>
                                  </p:childTnLst>
                                </p:cTn>
                              </p:par>
                            </p:childTnLst>
                          </p:cTn>
                        </p:par>
                        <p:par>
                          <p:cTn id="12" fill="hold">
                            <p:stCondLst>
                              <p:cond delay="1500"/>
                            </p:stCondLst>
                            <p:childTnLst>
                              <p:par>
                                <p:cTn id="13" presetID="21" presetClass="entr" presetSubtype="1"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heel(1)">
                                      <p:cBhvr>
                                        <p:cTn id="15" dur="125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500"/>
                                        <p:tgtEl>
                                          <p:spTgt spid="36"/>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left)">
                                      <p:cBhvr>
                                        <p:cTn id="24" dur="500"/>
                                        <p:tgtEl>
                                          <p:spTgt spid="39"/>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left)">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left)">
                                      <p:cBhvr>
                                        <p:cTn id="36" dur="500"/>
                                        <p:tgtEl>
                                          <p:spTgt spid="43"/>
                                        </p:tgtEl>
                                      </p:cBhvr>
                                    </p:animEffect>
                                  </p:childTnLst>
                                </p:cTn>
                              </p:par>
                            </p:childTnLst>
                          </p:cTn>
                        </p:par>
                        <p:par>
                          <p:cTn id="37" fill="hold">
                            <p:stCondLst>
                              <p:cond delay="500"/>
                            </p:stCondLst>
                            <p:childTnLst>
                              <p:par>
                                <p:cTn id="38" presetID="21" presetClass="entr" presetSubtype="1" fill="hold" nodeType="after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wheel(1)">
                                      <p:cBhvr>
                                        <p:cTn id="40" dur="750"/>
                                        <p:tgtEl>
                                          <p:spTgt spid="48"/>
                                        </p:tgtEl>
                                      </p:cBhvr>
                                    </p:animEffect>
                                  </p:childTnLst>
                                </p:cTn>
                              </p:par>
                            </p:childTnLst>
                          </p:cTn>
                        </p:par>
                        <p:par>
                          <p:cTn id="41" fill="hold">
                            <p:stCondLst>
                              <p:cond delay="1250"/>
                            </p:stCondLst>
                            <p:childTnLst>
                              <p:par>
                                <p:cTn id="42" presetID="22" presetClass="entr" presetSubtype="1" fill="hold" nodeType="after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wipe(up)">
                                      <p:cBhvr>
                                        <p:cTn id="44" dur="500"/>
                                        <p:tgtEl>
                                          <p:spTgt spid="52"/>
                                        </p:tgtEl>
                                      </p:cBhvr>
                                    </p:animEffect>
                                  </p:childTnLst>
                                </p:cTn>
                              </p:par>
                            </p:childTnLst>
                          </p:cTn>
                        </p:par>
                        <p:par>
                          <p:cTn id="45" fill="hold">
                            <p:stCondLst>
                              <p:cond delay="1750"/>
                            </p:stCondLst>
                            <p:childTnLst>
                              <p:par>
                                <p:cTn id="46" presetID="21" presetClass="entr" presetSubtype="1" fill="hold" nodeType="after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wheel(1)">
                                      <p:cBhvr>
                                        <p:cTn id="48" dur="750"/>
                                        <p:tgtEl>
                                          <p:spTgt spid="4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wipe(up)">
                                      <p:cBhvr>
                                        <p:cTn id="53" dur="500"/>
                                        <p:tgtEl>
                                          <p:spTgt spid="55"/>
                                        </p:tgtEl>
                                      </p:cBhvr>
                                    </p:animEffect>
                                  </p:childTnLst>
                                </p:cTn>
                              </p:par>
                              <p:par>
                                <p:cTn id="54" presetID="22" presetClass="entr" presetSubtype="8" fill="hold" nodeType="with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wipe(left)">
                                      <p:cBhvr>
                                        <p:cTn id="56" dur="500"/>
                                        <p:tgtEl>
                                          <p:spTgt spid="44"/>
                                        </p:tgtEl>
                                      </p:cBhvr>
                                    </p:animEffect>
                                  </p:childTnLst>
                                </p:cTn>
                              </p:par>
                            </p:childTnLst>
                          </p:cTn>
                        </p:par>
                        <p:par>
                          <p:cTn id="57" fill="hold">
                            <p:stCondLst>
                              <p:cond delay="500"/>
                            </p:stCondLst>
                            <p:childTnLst>
                              <p:par>
                                <p:cTn id="58" presetID="21" presetClass="entr" presetSubtype="1" fill="hold" nodeType="after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wheel(1)">
                                      <p:cBhvr>
                                        <p:cTn id="60" dur="750"/>
                                        <p:tgtEl>
                                          <p:spTgt spid="51"/>
                                        </p:tgtEl>
                                      </p:cBhvr>
                                    </p:animEffect>
                                  </p:childTnLst>
                                </p:cTn>
                              </p:par>
                              <p:par>
                                <p:cTn id="61" presetID="22" presetClass="entr" presetSubtype="8" fill="hold" nodeType="with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wipe(left)">
                                      <p:cBhvr>
                                        <p:cTn id="63" dur="500"/>
                                        <p:tgtEl>
                                          <p:spTgt spid="5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wipe(up)">
                                      <p:cBhvr>
                                        <p:cTn id="68" dur="500"/>
                                        <p:tgtEl>
                                          <p:spTgt spid="59"/>
                                        </p:tgtEl>
                                      </p:cBhvr>
                                    </p:animEffect>
                                  </p:childTnLst>
                                </p:cTn>
                              </p:par>
                              <p:par>
                                <p:cTn id="69" presetID="22" presetClass="entr" presetSubtype="8" fill="hold" nodeType="with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wipe(left)">
                                      <p:cBhvr>
                                        <p:cTn id="71" dur="500"/>
                                        <p:tgtEl>
                                          <p:spTgt spid="54"/>
                                        </p:tgtEl>
                                      </p:cBhvr>
                                    </p:animEffect>
                                  </p:childTnLst>
                                </p:cTn>
                              </p:par>
                            </p:childTnLst>
                          </p:cTn>
                        </p:par>
                        <p:par>
                          <p:cTn id="72" fill="hold">
                            <p:stCondLst>
                              <p:cond delay="500"/>
                            </p:stCondLst>
                            <p:childTnLst>
                              <p:par>
                                <p:cTn id="73" presetID="22" presetClass="entr" presetSubtype="8" fill="hold" nodeType="after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wipe(left)">
                                      <p:cBhvr>
                                        <p:cTn id="75" dur="500"/>
                                        <p:tgtEl>
                                          <p:spTgt spid="56"/>
                                        </p:tgtEl>
                                      </p:cBhvr>
                                    </p:animEffect>
                                  </p:childTnLst>
                                </p:cTn>
                              </p:par>
                              <p:par>
                                <p:cTn id="76" presetID="21" presetClass="entr" presetSubtype="1" fill="hold" nodeType="with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wheel(1)">
                                      <p:cBhvr>
                                        <p:cTn id="78" dur="7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C2CC3A6-8CB0-4E7F-8E8B-AF947E67A2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949" t="61108" r="20461" b="9933"/>
          <a:stretch/>
        </p:blipFill>
        <p:spPr>
          <a:xfrm>
            <a:off x="-1341860" y="85538"/>
            <a:ext cx="1198620" cy="1198620"/>
          </a:xfrm>
          <a:prstGeom prst="ellipse">
            <a:avLst/>
          </a:prstGeom>
          <a:ln w="57150">
            <a:solidFill>
              <a:schemeClr val="bg1"/>
            </a:solidFill>
          </a:ln>
        </p:spPr>
      </p:pic>
      <p:grpSp>
        <p:nvGrpSpPr>
          <p:cNvPr id="13" name="Group 12">
            <a:extLst>
              <a:ext uri="{FF2B5EF4-FFF2-40B4-BE49-F238E27FC236}">
                <a16:creationId xmlns:a16="http://schemas.microsoft.com/office/drawing/2014/main" id="{96A0004D-30CF-4AED-B2C9-E1C413DA8D85}"/>
              </a:ext>
            </a:extLst>
          </p:cNvPr>
          <p:cNvGrpSpPr/>
          <p:nvPr/>
        </p:nvGrpSpPr>
        <p:grpSpPr>
          <a:xfrm>
            <a:off x="7186458" y="-4832100"/>
            <a:ext cx="2743438" cy="4092295"/>
            <a:chOff x="7186458" y="-4832100"/>
            <a:chExt cx="2743438" cy="4092295"/>
          </a:xfrm>
        </p:grpSpPr>
        <p:pic>
          <p:nvPicPr>
            <p:cNvPr id="15" name="Picture 14">
              <a:extLst>
                <a:ext uri="{FF2B5EF4-FFF2-40B4-BE49-F238E27FC236}">
                  <a16:creationId xmlns:a16="http://schemas.microsoft.com/office/drawing/2014/main" id="{FCAA5D53-CD55-482B-89A9-C5CE18FE8545}"/>
                </a:ext>
              </a:extLst>
            </p:cNvPr>
            <p:cNvPicPr>
              <a:picLocks noChangeAspect="1"/>
            </p:cNvPicPr>
            <p:nvPr/>
          </p:nvPicPr>
          <p:blipFill>
            <a:blip r:embed="rId4"/>
            <a:stretch>
              <a:fillRect/>
            </a:stretch>
          </p:blipFill>
          <p:spPr>
            <a:xfrm>
              <a:off x="7186458" y="-4832100"/>
              <a:ext cx="2743438" cy="4092295"/>
            </a:xfrm>
            <a:prstGeom prst="rect">
              <a:avLst/>
            </a:prstGeom>
          </p:spPr>
        </p:pic>
        <p:sp>
          <p:nvSpPr>
            <p:cNvPr id="16" name="椭圆 957">
              <a:extLst>
                <a:ext uri="{FF2B5EF4-FFF2-40B4-BE49-F238E27FC236}">
                  <a16:creationId xmlns:a16="http://schemas.microsoft.com/office/drawing/2014/main" id="{0EFA9576-AFFF-4D08-9DB3-386E5B044866}"/>
                </a:ext>
              </a:extLst>
            </p:cNvPr>
            <p:cNvSpPr/>
            <p:nvPr/>
          </p:nvSpPr>
          <p:spPr>
            <a:xfrm>
              <a:off x="9303255" y="-1325775"/>
              <a:ext cx="465864" cy="465864"/>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kern="0" dirty="0">
                <a:solidFill>
                  <a:prstClr val="white"/>
                </a:solidFill>
                <a:latin typeface="Calibri"/>
                <a:ea typeface="宋体"/>
              </a:endParaRPr>
            </a:p>
          </p:txBody>
        </p:sp>
        <p:sp>
          <p:nvSpPr>
            <p:cNvPr id="17" name="椭圆 959">
              <a:extLst>
                <a:ext uri="{FF2B5EF4-FFF2-40B4-BE49-F238E27FC236}">
                  <a16:creationId xmlns:a16="http://schemas.microsoft.com/office/drawing/2014/main" id="{4AC97AAF-C48C-479E-804C-014F74303536}"/>
                </a:ext>
              </a:extLst>
            </p:cNvPr>
            <p:cNvSpPr/>
            <p:nvPr/>
          </p:nvSpPr>
          <p:spPr>
            <a:xfrm>
              <a:off x="7323652" y="-1364943"/>
              <a:ext cx="576064" cy="576064"/>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kern="0">
                <a:solidFill>
                  <a:prstClr val="white"/>
                </a:solidFill>
                <a:latin typeface="Calibri"/>
                <a:ea typeface="宋体"/>
              </a:endParaRPr>
            </a:p>
          </p:txBody>
        </p:sp>
        <p:sp>
          <p:nvSpPr>
            <p:cNvPr id="18" name="椭圆 963">
              <a:extLst>
                <a:ext uri="{FF2B5EF4-FFF2-40B4-BE49-F238E27FC236}">
                  <a16:creationId xmlns:a16="http://schemas.microsoft.com/office/drawing/2014/main" id="{44E25604-D6CC-4A34-A6C6-0C4F85BF1D13}"/>
                </a:ext>
              </a:extLst>
            </p:cNvPr>
            <p:cNvSpPr/>
            <p:nvPr/>
          </p:nvSpPr>
          <p:spPr>
            <a:xfrm>
              <a:off x="8499989" y="-1346217"/>
              <a:ext cx="464036" cy="464036"/>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kern="0">
                <a:solidFill>
                  <a:prstClr val="white"/>
                </a:solidFill>
                <a:latin typeface="Calibri"/>
                <a:ea typeface="宋体"/>
              </a:endParaRPr>
            </a:p>
          </p:txBody>
        </p:sp>
      </p:grpSp>
      <p:pic>
        <p:nvPicPr>
          <p:cNvPr id="7" name="Picture 6">
            <a:extLst>
              <a:ext uri="{FF2B5EF4-FFF2-40B4-BE49-F238E27FC236}">
                <a16:creationId xmlns:a16="http://schemas.microsoft.com/office/drawing/2014/main" id="{2E06568D-AF0B-42A2-B1D9-F863C19235E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252960" y="81111"/>
            <a:ext cx="5024974" cy="6695777"/>
          </a:xfrm>
          <a:custGeom>
            <a:avLst/>
            <a:gdLst>
              <a:gd name="connsiteX0" fmla="*/ 0 w 5024974"/>
              <a:gd name="connsiteY0" fmla="*/ 0 h 6695777"/>
              <a:gd name="connsiteX1" fmla="*/ 406566 w 5024974"/>
              <a:gd name="connsiteY1" fmla="*/ 0 h 6695777"/>
              <a:gd name="connsiteX2" fmla="*/ 813132 w 5024974"/>
              <a:gd name="connsiteY2" fmla="*/ 0 h 6695777"/>
              <a:gd name="connsiteX3" fmla="*/ 1219698 w 5024974"/>
              <a:gd name="connsiteY3" fmla="*/ 0 h 6695777"/>
              <a:gd name="connsiteX4" fmla="*/ 1676514 w 5024974"/>
              <a:gd name="connsiteY4" fmla="*/ 0 h 6695777"/>
              <a:gd name="connsiteX5" fmla="*/ 1982580 w 5024974"/>
              <a:gd name="connsiteY5" fmla="*/ 0 h 6695777"/>
              <a:gd name="connsiteX6" fmla="*/ 2489646 w 5024974"/>
              <a:gd name="connsiteY6" fmla="*/ 0 h 6695777"/>
              <a:gd name="connsiteX7" fmla="*/ 3046961 w 5024974"/>
              <a:gd name="connsiteY7" fmla="*/ 0 h 6695777"/>
              <a:gd name="connsiteX8" fmla="*/ 3554027 w 5024974"/>
              <a:gd name="connsiteY8" fmla="*/ 0 h 6695777"/>
              <a:gd name="connsiteX9" fmla="*/ 4061092 w 5024974"/>
              <a:gd name="connsiteY9" fmla="*/ 0 h 6695777"/>
              <a:gd name="connsiteX10" fmla="*/ 4568158 w 5024974"/>
              <a:gd name="connsiteY10" fmla="*/ 0 h 6695777"/>
              <a:gd name="connsiteX11" fmla="*/ 5024974 w 5024974"/>
              <a:gd name="connsiteY11" fmla="*/ 0 h 6695777"/>
              <a:gd name="connsiteX12" fmla="*/ 5024974 w 5024974"/>
              <a:gd name="connsiteY12" fmla="*/ 836971 h 6695777"/>
              <a:gd name="connsiteX13" fmla="*/ 5024974 w 5024974"/>
              <a:gd name="connsiteY13" fmla="*/ 1540028 h 6695777"/>
              <a:gd name="connsiteX14" fmla="*/ 5024974 w 5024974"/>
              <a:gd name="connsiteY14" fmla="*/ 2443959 h 6695777"/>
              <a:gd name="connsiteX15" fmla="*/ 5024974 w 5024974"/>
              <a:gd name="connsiteY15" fmla="*/ 3080056 h 6695777"/>
              <a:gd name="connsiteX16" fmla="*/ 5024974 w 5024974"/>
              <a:gd name="connsiteY16" fmla="*/ 3850072 h 6695777"/>
              <a:gd name="connsiteX17" fmla="*/ 5024974 w 5024974"/>
              <a:gd name="connsiteY17" fmla="*/ 4553128 h 6695777"/>
              <a:gd name="connsiteX18" fmla="*/ 5024974 w 5024974"/>
              <a:gd name="connsiteY18" fmla="*/ 5524015 h 6695777"/>
              <a:gd name="connsiteX19" fmla="*/ 5024974 w 5024974"/>
              <a:gd name="connsiteY19" fmla="*/ 6695777 h 6695777"/>
              <a:gd name="connsiteX20" fmla="*/ 4467658 w 5024974"/>
              <a:gd name="connsiteY20" fmla="*/ 6695777 h 6695777"/>
              <a:gd name="connsiteX21" fmla="*/ 3960593 w 5024974"/>
              <a:gd name="connsiteY21" fmla="*/ 6695777 h 6695777"/>
              <a:gd name="connsiteX22" fmla="*/ 3453527 w 5024974"/>
              <a:gd name="connsiteY22" fmla="*/ 6695777 h 6695777"/>
              <a:gd name="connsiteX23" fmla="*/ 2946462 w 5024974"/>
              <a:gd name="connsiteY23" fmla="*/ 6695777 h 6695777"/>
              <a:gd name="connsiteX24" fmla="*/ 2539895 w 5024974"/>
              <a:gd name="connsiteY24" fmla="*/ 6695777 h 6695777"/>
              <a:gd name="connsiteX25" fmla="*/ 2233829 w 5024974"/>
              <a:gd name="connsiteY25" fmla="*/ 6695777 h 6695777"/>
              <a:gd name="connsiteX26" fmla="*/ 1827263 w 5024974"/>
              <a:gd name="connsiteY26" fmla="*/ 6695777 h 6695777"/>
              <a:gd name="connsiteX27" fmla="*/ 1370447 w 5024974"/>
              <a:gd name="connsiteY27" fmla="*/ 6695777 h 6695777"/>
              <a:gd name="connsiteX28" fmla="*/ 913631 w 5024974"/>
              <a:gd name="connsiteY28" fmla="*/ 6695777 h 6695777"/>
              <a:gd name="connsiteX29" fmla="*/ 557315 w 5024974"/>
              <a:gd name="connsiteY29" fmla="*/ 6695777 h 6695777"/>
              <a:gd name="connsiteX30" fmla="*/ 0 w 5024974"/>
              <a:gd name="connsiteY30" fmla="*/ 6695777 h 6695777"/>
              <a:gd name="connsiteX31" fmla="*/ 0 w 5024974"/>
              <a:gd name="connsiteY31" fmla="*/ 5925762 h 6695777"/>
              <a:gd name="connsiteX32" fmla="*/ 0 w 5024974"/>
              <a:gd name="connsiteY32" fmla="*/ 5222706 h 6695777"/>
              <a:gd name="connsiteX33" fmla="*/ 0 w 5024974"/>
              <a:gd name="connsiteY33" fmla="*/ 4385734 h 6695777"/>
              <a:gd name="connsiteX34" fmla="*/ 0 w 5024974"/>
              <a:gd name="connsiteY34" fmla="*/ 3749635 h 6695777"/>
              <a:gd name="connsiteX35" fmla="*/ 0 w 5024974"/>
              <a:gd name="connsiteY35" fmla="*/ 2778747 h 6695777"/>
              <a:gd name="connsiteX36" fmla="*/ 0 w 5024974"/>
              <a:gd name="connsiteY36" fmla="*/ 1941775 h 6695777"/>
              <a:gd name="connsiteX37" fmla="*/ 0 w 5024974"/>
              <a:gd name="connsiteY37" fmla="*/ 970888 h 6695777"/>
              <a:gd name="connsiteX38" fmla="*/ 0 w 5024974"/>
              <a:gd name="connsiteY38" fmla="*/ 0 h 6695777"/>
              <a:gd name="connsiteX0" fmla="*/ 0 w 5024974"/>
              <a:gd name="connsiteY0" fmla="*/ 0 h 6695777"/>
              <a:gd name="connsiteX1" fmla="*/ 557315 w 5024974"/>
              <a:gd name="connsiteY1" fmla="*/ 0 h 6695777"/>
              <a:gd name="connsiteX2" fmla="*/ 1114630 w 5024974"/>
              <a:gd name="connsiteY2" fmla="*/ 0 h 6695777"/>
              <a:gd name="connsiteX3" fmla="*/ 1420697 w 5024974"/>
              <a:gd name="connsiteY3" fmla="*/ 0 h 6695777"/>
              <a:gd name="connsiteX4" fmla="*/ 1978012 w 5024974"/>
              <a:gd name="connsiteY4" fmla="*/ 0 h 6695777"/>
              <a:gd name="connsiteX5" fmla="*/ 2334329 w 5024974"/>
              <a:gd name="connsiteY5" fmla="*/ 0 h 6695777"/>
              <a:gd name="connsiteX6" fmla="*/ 2891644 w 5024974"/>
              <a:gd name="connsiteY6" fmla="*/ 0 h 6695777"/>
              <a:gd name="connsiteX7" fmla="*/ 3298210 w 5024974"/>
              <a:gd name="connsiteY7" fmla="*/ 0 h 6695777"/>
              <a:gd name="connsiteX8" fmla="*/ 3604276 w 5024974"/>
              <a:gd name="connsiteY8" fmla="*/ 0 h 6695777"/>
              <a:gd name="connsiteX9" fmla="*/ 4010842 w 5024974"/>
              <a:gd name="connsiteY9" fmla="*/ 0 h 6695777"/>
              <a:gd name="connsiteX10" fmla="*/ 4568158 w 5024974"/>
              <a:gd name="connsiteY10" fmla="*/ 0 h 6695777"/>
              <a:gd name="connsiteX11" fmla="*/ 5024974 w 5024974"/>
              <a:gd name="connsiteY11" fmla="*/ 0 h 6695777"/>
              <a:gd name="connsiteX12" fmla="*/ 5024974 w 5024974"/>
              <a:gd name="connsiteY12" fmla="*/ 770014 h 6695777"/>
              <a:gd name="connsiteX13" fmla="*/ 5024974 w 5024974"/>
              <a:gd name="connsiteY13" fmla="*/ 1540028 h 6695777"/>
              <a:gd name="connsiteX14" fmla="*/ 5024974 w 5024974"/>
              <a:gd name="connsiteY14" fmla="*/ 2510916 h 6695777"/>
              <a:gd name="connsiteX15" fmla="*/ 5024974 w 5024974"/>
              <a:gd name="connsiteY15" fmla="*/ 3481803 h 6695777"/>
              <a:gd name="connsiteX16" fmla="*/ 5024974 w 5024974"/>
              <a:gd name="connsiteY16" fmla="*/ 4318776 h 6695777"/>
              <a:gd name="connsiteX17" fmla="*/ 5024974 w 5024974"/>
              <a:gd name="connsiteY17" fmla="*/ 5155748 h 6695777"/>
              <a:gd name="connsiteX18" fmla="*/ 5024974 w 5024974"/>
              <a:gd name="connsiteY18" fmla="*/ 5791847 h 6695777"/>
              <a:gd name="connsiteX19" fmla="*/ 5024974 w 5024974"/>
              <a:gd name="connsiteY19" fmla="*/ 6695777 h 6695777"/>
              <a:gd name="connsiteX20" fmla="*/ 4467658 w 5024974"/>
              <a:gd name="connsiteY20" fmla="*/ 6695777 h 6695777"/>
              <a:gd name="connsiteX21" fmla="*/ 4111342 w 5024974"/>
              <a:gd name="connsiteY21" fmla="*/ 6695777 h 6695777"/>
              <a:gd name="connsiteX22" fmla="*/ 3654526 w 5024974"/>
              <a:gd name="connsiteY22" fmla="*/ 6695777 h 6695777"/>
              <a:gd name="connsiteX23" fmla="*/ 3348459 w 5024974"/>
              <a:gd name="connsiteY23" fmla="*/ 6695777 h 6695777"/>
              <a:gd name="connsiteX24" fmla="*/ 2891644 w 5024974"/>
              <a:gd name="connsiteY24" fmla="*/ 6695777 h 6695777"/>
              <a:gd name="connsiteX25" fmla="*/ 2485078 w 5024974"/>
              <a:gd name="connsiteY25" fmla="*/ 6695777 h 6695777"/>
              <a:gd name="connsiteX26" fmla="*/ 1927762 w 5024974"/>
              <a:gd name="connsiteY26" fmla="*/ 6695777 h 6695777"/>
              <a:gd name="connsiteX27" fmla="*/ 1521196 w 5024974"/>
              <a:gd name="connsiteY27" fmla="*/ 6695777 h 6695777"/>
              <a:gd name="connsiteX28" fmla="*/ 1215129 w 5024974"/>
              <a:gd name="connsiteY28" fmla="*/ 6695777 h 6695777"/>
              <a:gd name="connsiteX29" fmla="*/ 758314 w 5024974"/>
              <a:gd name="connsiteY29" fmla="*/ 6695777 h 6695777"/>
              <a:gd name="connsiteX30" fmla="*/ 452247 w 5024974"/>
              <a:gd name="connsiteY30" fmla="*/ 6695777 h 6695777"/>
              <a:gd name="connsiteX31" fmla="*/ 0 w 5024974"/>
              <a:gd name="connsiteY31" fmla="*/ 6695777 h 6695777"/>
              <a:gd name="connsiteX32" fmla="*/ 0 w 5024974"/>
              <a:gd name="connsiteY32" fmla="*/ 5858805 h 6695777"/>
              <a:gd name="connsiteX33" fmla="*/ 0 w 5024974"/>
              <a:gd name="connsiteY33" fmla="*/ 5088790 h 6695777"/>
              <a:gd name="connsiteX34" fmla="*/ 0 w 5024974"/>
              <a:gd name="connsiteY34" fmla="*/ 4184860 h 6695777"/>
              <a:gd name="connsiteX35" fmla="*/ 0 w 5024974"/>
              <a:gd name="connsiteY35" fmla="*/ 3280930 h 6695777"/>
              <a:gd name="connsiteX36" fmla="*/ 0 w 5024974"/>
              <a:gd name="connsiteY36" fmla="*/ 2443959 h 6695777"/>
              <a:gd name="connsiteX37" fmla="*/ 0 w 5024974"/>
              <a:gd name="connsiteY37" fmla="*/ 1740902 h 6695777"/>
              <a:gd name="connsiteX38" fmla="*/ 0 w 5024974"/>
              <a:gd name="connsiteY38" fmla="*/ 970888 h 6695777"/>
              <a:gd name="connsiteX39" fmla="*/ 0 w 5024974"/>
              <a:gd name="connsiteY39" fmla="*/ 0 h 6695777"/>
              <a:gd name="connsiteX0" fmla="*/ 0 w 5024974"/>
              <a:gd name="connsiteY0" fmla="*/ 0 h 6695777"/>
              <a:gd name="connsiteX1" fmla="*/ 406566 w 5024974"/>
              <a:gd name="connsiteY1" fmla="*/ 0 h 6695777"/>
              <a:gd name="connsiteX2" fmla="*/ 813132 w 5024974"/>
              <a:gd name="connsiteY2" fmla="*/ 0 h 6695777"/>
              <a:gd name="connsiteX3" fmla="*/ 1219698 w 5024974"/>
              <a:gd name="connsiteY3" fmla="*/ 0 h 6695777"/>
              <a:gd name="connsiteX4" fmla="*/ 1676514 w 5024974"/>
              <a:gd name="connsiteY4" fmla="*/ 0 h 6695777"/>
              <a:gd name="connsiteX5" fmla="*/ 1982580 w 5024974"/>
              <a:gd name="connsiteY5" fmla="*/ 0 h 6695777"/>
              <a:gd name="connsiteX6" fmla="*/ 2489646 w 5024974"/>
              <a:gd name="connsiteY6" fmla="*/ 0 h 6695777"/>
              <a:gd name="connsiteX7" fmla="*/ 3046961 w 5024974"/>
              <a:gd name="connsiteY7" fmla="*/ 0 h 6695777"/>
              <a:gd name="connsiteX8" fmla="*/ 3554027 w 5024974"/>
              <a:gd name="connsiteY8" fmla="*/ 0 h 6695777"/>
              <a:gd name="connsiteX9" fmla="*/ 4061092 w 5024974"/>
              <a:gd name="connsiteY9" fmla="*/ 0 h 6695777"/>
              <a:gd name="connsiteX10" fmla="*/ 4568158 w 5024974"/>
              <a:gd name="connsiteY10" fmla="*/ 0 h 6695777"/>
              <a:gd name="connsiteX11" fmla="*/ 5024974 w 5024974"/>
              <a:gd name="connsiteY11" fmla="*/ 0 h 6695777"/>
              <a:gd name="connsiteX12" fmla="*/ 5024974 w 5024974"/>
              <a:gd name="connsiteY12" fmla="*/ 836971 h 6695777"/>
              <a:gd name="connsiteX13" fmla="*/ 5024974 w 5024974"/>
              <a:gd name="connsiteY13" fmla="*/ 1540028 h 6695777"/>
              <a:gd name="connsiteX14" fmla="*/ 5024974 w 5024974"/>
              <a:gd name="connsiteY14" fmla="*/ 2443959 h 6695777"/>
              <a:gd name="connsiteX15" fmla="*/ 5024974 w 5024974"/>
              <a:gd name="connsiteY15" fmla="*/ 3080056 h 6695777"/>
              <a:gd name="connsiteX16" fmla="*/ 5024974 w 5024974"/>
              <a:gd name="connsiteY16" fmla="*/ 3850072 h 6695777"/>
              <a:gd name="connsiteX17" fmla="*/ 5024974 w 5024974"/>
              <a:gd name="connsiteY17" fmla="*/ 4553128 h 6695777"/>
              <a:gd name="connsiteX18" fmla="*/ 5024974 w 5024974"/>
              <a:gd name="connsiteY18" fmla="*/ 5524015 h 6695777"/>
              <a:gd name="connsiteX19" fmla="*/ 5024974 w 5024974"/>
              <a:gd name="connsiteY19" fmla="*/ 6695777 h 6695777"/>
              <a:gd name="connsiteX20" fmla="*/ 4467658 w 5024974"/>
              <a:gd name="connsiteY20" fmla="*/ 6695777 h 6695777"/>
              <a:gd name="connsiteX21" fmla="*/ 3960593 w 5024974"/>
              <a:gd name="connsiteY21" fmla="*/ 6695777 h 6695777"/>
              <a:gd name="connsiteX22" fmla="*/ 3453527 w 5024974"/>
              <a:gd name="connsiteY22" fmla="*/ 6695777 h 6695777"/>
              <a:gd name="connsiteX23" fmla="*/ 2946462 w 5024974"/>
              <a:gd name="connsiteY23" fmla="*/ 6695777 h 6695777"/>
              <a:gd name="connsiteX24" fmla="*/ 2539895 w 5024974"/>
              <a:gd name="connsiteY24" fmla="*/ 6695777 h 6695777"/>
              <a:gd name="connsiteX25" fmla="*/ 2233829 w 5024974"/>
              <a:gd name="connsiteY25" fmla="*/ 6695777 h 6695777"/>
              <a:gd name="connsiteX26" fmla="*/ 1827263 w 5024974"/>
              <a:gd name="connsiteY26" fmla="*/ 6695777 h 6695777"/>
              <a:gd name="connsiteX27" fmla="*/ 1370447 w 5024974"/>
              <a:gd name="connsiteY27" fmla="*/ 6695777 h 6695777"/>
              <a:gd name="connsiteX28" fmla="*/ 913631 w 5024974"/>
              <a:gd name="connsiteY28" fmla="*/ 6695777 h 6695777"/>
              <a:gd name="connsiteX29" fmla="*/ 557315 w 5024974"/>
              <a:gd name="connsiteY29" fmla="*/ 6695777 h 6695777"/>
              <a:gd name="connsiteX30" fmla="*/ 0 w 5024974"/>
              <a:gd name="connsiteY30" fmla="*/ 6695777 h 6695777"/>
              <a:gd name="connsiteX31" fmla="*/ 0 w 5024974"/>
              <a:gd name="connsiteY31" fmla="*/ 5925762 h 6695777"/>
              <a:gd name="connsiteX32" fmla="*/ 0 w 5024974"/>
              <a:gd name="connsiteY32" fmla="*/ 5222706 h 6695777"/>
              <a:gd name="connsiteX33" fmla="*/ 0 w 5024974"/>
              <a:gd name="connsiteY33" fmla="*/ 4385734 h 6695777"/>
              <a:gd name="connsiteX34" fmla="*/ 0 w 5024974"/>
              <a:gd name="connsiteY34" fmla="*/ 3749635 h 6695777"/>
              <a:gd name="connsiteX35" fmla="*/ 0 w 5024974"/>
              <a:gd name="connsiteY35" fmla="*/ 2778747 h 6695777"/>
              <a:gd name="connsiteX36" fmla="*/ 0 w 5024974"/>
              <a:gd name="connsiteY36" fmla="*/ 1941775 h 6695777"/>
              <a:gd name="connsiteX37" fmla="*/ 0 w 5024974"/>
              <a:gd name="connsiteY37" fmla="*/ 970888 h 6695777"/>
              <a:gd name="connsiteX38" fmla="*/ 0 w 5024974"/>
              <a:gd name="connsiteY38" fmla="*/ 0 h 669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024974" h="6695777" fill="none" extrusionOk="0">
                <a:moveTo>
                  <a:pt x="0" y="0"/>
                </a:moveTo>
                <a:cubicBezTo>
                  <a:pt x="124265" y="62417"/>
                  <a:pt x="206037" y="-246"/>
                  <a:pt x="406566" y="0"/>
                </a:cubicBezTo>
                <a:cubicBezTo>
                  <a:pt x="533135" y="28580"/>
                  <a:pt x="647587" y="21351"/>
                  <a:pt x="813132" y="0"/>
                </a:cubicBezTo>
                <a:cubicBezTo>
                  <a:pt x="938116" y="-56017"/>
                  <a:pt x="1036814" y="1068"/>
                  <a:pt x="1219698" y="0"/>
                </a:cubicBezTo>
                <a:cubicBezTo>
                  <a:pt x="1356524" y="48217"/>
                  <a:pt x="1529462" y="-5074"/>
                  <a:pt x="1676514" y="0"/>
                </a:cubicBezTo>
                <a:cubicBezTo>
                  <a:pt x="1818195" y="12320"/>
                  <a:pt x="1889219" y="-16615"/>
                  <a:pt x="1982580" y="0"/>
                </a:cubicBezTo>
                <a:cubicBezTo>
                  <a:pt x="2084557" y="8030"/>
                  <a:pt x="2396496" y="-44947"/>
                  <a:pt x="2489646" y="0"/>
                </a:cubicBezTo>
                <a:cubicBezTo>
                  <a:pt x="2562799" y="40247"/>
                  <a:pt x="2877665" y="73549"/>
                  <a:pt x="3046961" y="0"/>
                </a:cubicBezTo>
                <a:cubicBezTo>
                  <a:pt x="3244133" y="-8328"/>
                  <a:pt x="3426099" y="-4946"/>
                  <a:pt x="3554027" y="0"/>
                </a:cubicBezTo>
                <a:cubicBezTo>
                  <a:pt x="3671304" y="20422"/>
                  <a:pt x="3881911" y="-39522"/>
                  <a:pt x="4061092" y="0"/>
                </a:cubicBezTo>
                <a:cubicBezTo>
                  <a:pt x="4246156" y="-22216"/>
                  <a:pt x="4373715" y="52483"/>
                  <a:pt x="4568158" y="0"/>
                </a:cubicBezTo>
                <a:cubicBezTo>
                  <a:pt x="4665217" y="-22211"/>
                  <a:pt x="4918987" y="55512"/>
                  <a:pt x="5024974" y="0"/>
                </a:cubicBezTo>
                <a:cubicBezTo>
                  <a:pt x="5015141" y="295353"/>
                  <a:pt x="5048378" y="434249"/>
                  <a:pt x="5024974" y="836971"/>
                </a:cubicBezTo>
                <a:cubicBezTo>
                  <a:pt x="5016687" y="1197580"/>
                  <a:pt x="5016326" y="1203613"/>
                  <a:pt x="5024974" y="1540028"/>
                </a:cubicBezTo>
                <a:cubicBezTo>
                  <a:pt x="5060623" y="1869326"/>
                  <a:pt x="5098684" y="2093372"/>
                  <a:pt x="5024974" y="2443959"/>
                </a:cubicBezTo>
                <a:cubicBezTo>
                  <a:pt x="5043495" y="2769820"/>
                  <a:pt x="5010492" y="2953098"/>
                  <a:pt x="5024974" y="3080056"/>
                </a:cubicBezTo>
                <a:cubicBezTo>
                  <a:pt x="4930806" y="3259032"/>
                  <a:pt x="4996441" y="3554418"/>
                  <a:pt x="5024974" y="3850072"/>
                </a:cubicBezTo>
                <a:cubicBezTo>
                  <a:pt x="5022403" y="4073594"/>
                  <a:pt x="5043917" y="4215591"/>
                  <a:pt x="5024974" y="4553128"/>
                </a:cubicBezTo>
                <a:cubicBezTo>
                  <a:pt x="4911946" y="4840978"/>
                  <a:pt x="4915531" y="5147632"/>
                  <a:pt x="5024974" y="5524015"/>
                </a:cubicBezTo>
                <a:cubicBezTo>
                  <a:pt x="5035270" y="5958368"/>
                  <a:pt x="4985941" y="6377818"/>
                  <a:pt x="5024974" y="6695777"/>
                </a:cubicBezTo>
                <a:cubicBezTo>
                  <a:pt x="4813913" y="6681114"/>
                  <a:pt x="4648827" y="6653849"/>
                  <a:pt x="4467658" y="6695777"/>
                </a:cubicBezTo>
                <a:cubicBezTo>
                  <a:pt x="4252706" y="6726082"/>
                  <a:pt x="4188248" y="6725123"/>
                  <a:pt x="3960593" y="6695777"/>
                </a:cubicBezTo>
                <a:cubicBezTo>
                  <a:pt x="3718795" y="6683036"/>
                  <a:pt x="3651068" y="6641917"/>
                  <a:pt x="3453527" y="6695777"/>
                </a:cubicBezTo>
                <a:cubicBezTo>
                  <a:pt x="3242318" y="6764703"/>
                  <a:pt x="3165923" y="6680117"/>
                  <a:pt x="2946462" y="6695777"/>
                </a:cubicBezTo>
                <a:cubicBezTo>
                  <a:pt x="2742653" y="6680058"/>
                  <a:pt x="2690496" y="6686729"/>
                  <a:pt x="2539895" y="6695777"/>
                </a:cubicBezTo>
                <a:cubicBezTo>
                  <a:pt x="2366518" y="6730228"/>
                  <a:pt x="2311847" y="6695322"/>
                  <a:pt x="2233829" y="6695777"/>
                </a:cubicBezTo>
                <a:cubicBezTo>
                  <a:pt x="2144875" y="6659099"/>
                  <a:pt x="2002637" y="6768676"/>
                  <a:pt x="1827263" y="6695777"/>
                </a:cubicBezTo>
                <a:cubicBezTo>
                  <a:pt x="1627657" y="6673700"/>
                  <a:pt x="1564833" y="6764707"/>
                  <a:pt x="1370447" y="6695777"/>
                </a:cubicBezTo>
                <a:cubicBezTo>
                  <a:pt x="1161471" y="6673943"/>
                  <a:pt x="1114887" y="6663495"/>
                  <a:pt x="913631" y="6695777"/>
                </a:cubicBezTo>
                <a:cubicBezTo>
                  <a:pt x="708016" y="6705561"/>
                  <a:pt x="678665" y="6691099"/>
                  <a:pt x="557315" y="6695777"/>
                </a:cubicBezTo>
                <a:cubicBezTo>
                  <a:pt x="433260" y="6705927"/>
                  <a:pt x="90813" y="6735824"/>
                  <a:pt x="0" y="6695777"/>
                </a:cubicBezTo>
                <a:cubicBezTo>
                  <a:pt x="86656" y="6437456"/>
                  <a:pt x="-12637" y="6205706"/>
                  <a:pt x="0" y="5925762"/>
                </a:cubicBezTo>
                <a:cubicBezTo>
                  <a:pt x="7241" y="5565579"/>
                  <a:pt x="65803" y="5478870"/>
                  <a:pt x="0" y="5222706"/>
                </a:cubicBezTo>
                <a:cubicBezTo>
                  <a:pt x="-60228" y="4885952"/>
                  <a:pt x="49715" y="4709948"/>
                  <a:pt x="0" y="4385734"/>
                </a:cubicBezTo>
                <a:cubicBezTo>
                  <a:pt x="38140" y="4101485"/>
                  <a:pt x="-38611" y="3924318"/>
                  <a:pt x="0" y="3749635"/>
                </a:cubicBezTo>
                <a:cubicBezTo>
                  <a:pt x="-88053" y="3584491"/>
                  <a:pt x="-113221" y="3279405"/>
                  <a:pt x="0" y="2778747"/>
                </a:cubicBezTo>
                <a:cubicBezTo>
                  <a:pt x="13073" y="2303118"/>
                  <a:pt x="11750" y="2309899"/>
                  <a:pt x="0" y="1941775"/>
                </a:cubicBezTo>
                <a:cubicBezTo>
                  <a:pt x="-45955" y="1613309"/>
                  <a:pt x="-31802" y="1258683"/>
                  <a:pt x="0" y="970888"/>
                </a:cubicBezTo>
                <a:cubicBezTo>
                  <a:pt x="3034" y="753846"/>
                  <a:pt x="51538" y="494826"/>
                  <a:pt x="0" y="0"/>
                </a:cubicBezTo>
                <a:close/>
              </a:path>
              <a:path w="5024974" h="6695777" stroke="0" extrusionOk="0">
                <a:moveTo>
                  <a:pt x="0" y="0"/>
                </a:moveTo>
                <a:cubicBezTo>
                  <a:pt x="168505" y="-403"/>
                  <a:pt x="368756" y="1629"/>
                  <a:pt x="557315" y="0"/>
                </a:cubicBezTo>
                <a:cubicBezTo>
                  <a:pt x="735117" y="-34110"/>
                  <a:pt x="805851" y="12621"/>
                  <a:pt x="1114630" y="0"/>
                </a:cubicBezTo>
                <a:cubicBezTo>
                  <a:pt x="1402868" y="10807"/>
                  <a:pt x="1268234" y="45723"/>
                  <a:pt x="1420697" y="0"/>
                </a:cubicBezTo>
                <a:cubicBezTo>
                  <a:pt x="1520344" y="8383"/>
                  <a:pt x="1843360" y="43686"/>
                  <a:pt x="1978012" y="0"/>
                </a:cubicBezTo>
                <a:cubicBezTo>
                  <a:pt x="2120687" y="-27087"/>
                  <a:pt x="2176323" y="-14412"/>
                  <a:pt x="2334329" y="0"/>
                </a:cubicBezTo>
                <a:cubicBezTo>
                  <a:pt x="2442325" y="-9236"/>
                  <a:pt x="2656903" y="-63518"/>
                  <a:pt x="2891644" y="0"/>
                </a:cubicBezTo>
                <a:cubicBezTo>
                  <a:pt x="3157606" y="26138"/>
                  <a:pt x="3207613" y="32147"/>
                  <a:pt x="3298210" y="0"/>
                </a:cubicBezTo>
                <a:cubicBezTo>
                  <a:pt x="3377729" y="540"/>
                  <a:pt x="3452007" y="8748"/>
                  <a:pt x="3604276" y="0"/>
                </a:cubicBezTo>
                <a:cubicBezTo>
                  <a:pt x="3763231" y="23965"/>
                  <a:pt x="3865295" y="-10180"/>
                  <a:pt x="4010842" y="0"/>
                </a:cubicBezTo>
                <a:cubicBezTo>
                  <a:pt x="4159720" y="52181"/>
                  <a:pt x="4452810" y="9687"/>
                  <a:pt x="4568158" y="0"/>
                </a:cubicBezTo>
                <a:cubicBezTo>
                  <a:pt x="4665855" y="-32698"/>
                  <a:pt x="4802316" y="57887"/>
                  <a:pt x="5024974" y="0"/>
                </a:cubicBezTo>
                <a:cubicBezTo>
                  <a:pt x="5055518" y="249445"/>
                  <a:pt x="4995978" y="435344"/>
                  <a:pt x="5024974" y="770014"/>
                </a:cubicBezTo>
                <a:cubicBezTo>
                  <a:pt x="5048019" y="1068786"/>
                  <a:pt x="5084477" y="1352076"/>
                  <a:pt x="5024974" y="1540028"/>
                </a:cubicBezTo>
                <a:cubicBezTo>
                  <a:pt x="4966323" y="1830155"/>
                  <a:pt x="4972101" y="1992726"/>
                  <a:pt x="5024974" y="2510916"/>
                </a:cubicBezTo>
                <a:cubicBezTo>
                  <a:pt x="4971543" y="2936838"/>
                  <a:pt x="5018333" y="3178390"/>
                  <a:pt x="5024974" y="3481803"/>
                </a:cubicBezTo>
                <a:cubicBezTo>
                  <a:pt x="5013898" y="3679321"/>
                  <a:pt x="5020218" y="4145495"/>
                  <a:pt x="5024974" y="4318776"/>
                </a:cubicBezTo>
                <a:cubicBezTo>
                  <a:pt x="4975638" y="4495046"/>
                  <a:pt x="4987011" y="4867567"/>
                  <a:pt x="5024974" y="5155748"/>
                </a:cubicBezTo>
                <a:cubicBezTo>
                  <a:pt x="5026493" y="5519378"/>
                  <a:pt x="5006075" y="5582158"/>
                  <a:pt x="5024974" y="5791847"/>
                </a:cubicBezTo>
                <a:cubicBezTo>
                  <a:pt x="5101662" y="6067277"/>
                  <a:pt x="5066159" y="6320771"/>
                  <a:pt x="5024974" y="6695777"/>
                </a:cubicBezTo>
                <a:cubicBezTo>
                  <a:pt x="4729523" y="6728556"/>
                  <a:pt x="4642605" y="6689842"/>
                  <a:pt x="4467658" y="6695777"/>
                </a:cubicBezTo>
                <a:cubicBezTo>
                  <a:pt x="4269866" y="6703295"/>
                  <a:pt x="4239983" y="6701608"/>
                  <a:pt x="4111342" y="6695777"/>
                </a:cubicBezTo>
                <a:cubicBezTo>
                  <a:pt x="4019880" y="6644196"/>
                  <a:pt x="3791359" y="6715193"/>
                  <a:pt x="3654526" y="6695777"/>
                </a:cubicBezTo>
                <a:cubicBezTo>
                  <a:pt x="3505445" y="6675045"/>
                  <a:pt x="3416378" y="6654831"/>
                  <a:pt x="3348459" y="6695777"/>
                </a:cubicBezTo>
                <a:cubicBezTo>
                  <a:pt x="3246950" y="6716099"/>
                  <a:pt x="2981726" y="6693497"/>
                  <a:pt x="2891644" y="6695777"/>
                </a:cubicBezTo>
                <a:cubicBezTo>
                  <a:pt x="2789053" y="6652605"/>
                  <a:pt x="2637929" y="6710307"/>
                  <a:pt x="2485078" y="6695777"/>
                </a:cubicBezTo>
                <a:cubicBezTo>
                  <a:pt x="2315964" y="6669421"/>
                  <a:pt x="2088860" y="6717216"/>
                  <a:pt x="1927762" y="6695777"/>
                </a:cubicBezTo>
                <a:cubicBezTo>
                  <a:pt x="1771522" y="6783955"/>
                  <a:pt x="1630862" y="6736597"/>
                  <a:pt x="1521196" y="6695777"/>
                </a:cubicBezTo>
                <a:cubicBezTo>
                  <a:pt x="1403820" y="6666170"/>
                  <a:pt x="1261008" y="6699932"/>
                  <a:pt x="1215129" y="6695777"/>
                </a:cubicBezTo>
                <a:cubicBezTo>
                  <a:pt x="1132587" y="6691177"/>
                  <a:pt x="893158" y="6710563"/>
                  <a:pt x="758314" y="6695777"/>
                </a:cubicBezTo>
                <a:cubicBezTo>
                  <a:pt x="632099" y="6675698"/>
                  <a:pt x="586498" y="6710539"/>
                  <a:pt x="452247" y="6695777"/>
                </a:cubicBezTo>
                <a:cubicBezTo>
                  <a:pt x="328614" y="6663519"/>
                  <a:pt x="106733" y="6729207"/>
                  <a:pt x="0" y="6695777"/>
                </a:cubicBezTo>
                <a:cubicBezTo>
                  <a:pt x="-41324" y="6484191"/>
                  <a:pt x="-90786" y="6149331"/>
                  <a:pt x="0" y="5858805"/>
                </a:cubicBezTo>
                <a:cubicBezTo>
                  <a:pt x="-10944" y="5484533"/>
                  <a:pt x="-55749" y="5349558"/>
                  <a:pt x="0" y="5088790"/>
                </a:cubicBezTo>
                <a:cubicBezTo>
                  <a:pt x="18659" y="4912745"/>
                  <a:pt x="8069" y="4335050"/>
                  <a:pt x="0" y="4184860"/>
                </a:cubicBezTo>
                <a:cubicBezTo>
                  <a:pt x="-55535" y="3959118"/>
                  <a:pt x="6513" y="3689223"/>
                  <a:pt x="0" y="3280930"/>
                </a:cubicBezTo>
                <a:cubicBezTo>
                  <a:pt x="5761" y="2848158"/>
                  <a:pt x="17917" y="2857629"/>
                  <a:pt x="0" y="2443959"/>
                </a:cubicBezTo>
                <a:cubicBezTo>
                  <a:pt x="-12646" y="2018196"/>
                  <a:pt x="22365" y="2059236"/>
                  <a:pt x="0" y="1740902"/>
                </a:cubicBezTo>
                <a:cubicBezTo>
                  <a:pt x="-54076" y="1451859"/>
                  <a:pt x="-8484" y="1120006"/>
                  <a:pt x="0" y="970888"/>
                </a:cubicBezTo>
                <a:cubicBezTo>
                  <a:pt x="-61339" y="819427"/>
                  <a:pt x="-98454" y="424992"/>
                  <a:pt x="0" y="0"/>
                </a:cubicBezTo>
                <a:close/>
              </a:path>
              <a:path w="5024974" h="6695777" fill="none" stroke="0" extrusionOk="0">
                <a:moveTo>
                  <a:pt x="0" y="0"/>
                </a:moveTo>
                <a:cubicBezTo>
                  <a:pt x="95513" y="30557"/>
                  <a:pt x="198444" y="13524"/>
                  <a:pt x="406566" y="0"/>
                </a:cubicBezTo>
                <a:cubicBezTo>
                  <a:pt x="595297" y="25283"/>
                  <a:pt x="661895" y="6537"/>
                  <a:pt x="813132" y="0"/>
                </a:cubicBezTo>
                <a:cubicBezTo>
                  <a:pt x="938191" y="-35221"/>
                  <a:pt x="1060706" y="6120"/>
                  <a:pt x="1219698" y="0"/>
                </a:cubicBezTo>
                <a:cubicBezTo>
                  <a:pt x="1364364" y="27400"/>
                  <a:pt x="1502292" y="-326"/>
                  <a:pt x="1676514" y="0"/>
                </a:cubicBezTo>
                <a:cubicBezTo>
                  <a:pt x="1827225" y="58487"/>
                  <a:pt x="1901876" y="-39166"/>
                  <a:pt x="1982580" y="0"/>
                </a:cubicBezTo>
                <a:cubicBezTo>
                  <a:pt x="2091100" y="53055"/>
                  <a:pt x="2376104" y="-12343"/>
                  <a:pt x="2489646" y="0"/>
                </a:cubicBezTo>
                <a:cubicBezTo>
                  <a:pt x="2627076" y="52281"/>
                  <a:pt x="2859926" y="58290"/>
                  <a:pt x="3046961" y="0"/>
                </a:cubicBezTo>
                <a:cubicBezTo>
                  <a:pt x="3256738" y="-57311"/>
                  <a:pt x="3399887" y="9201"/>
                  <a:pt x="3554027" y="0"/>
                </a:cubicBezTo>
                <a:cubicBezTo>
                  <a:pt x="3681368" y="-29433"/>
                  <a:pt x="3894024" y="-45191"/>
                  <a:pt x="4061092" y="0"/>
                </a:cubicBezTo>
                <a:cubicBezTo>
                  <a:pt x="4223492" y="26837"/>
                  <a:pt x="4426875" y="14010"/>
                  <a:pt x="4568158" y="0"/>
                </a:cubicBezTo>
                <a:cubicBezTo>
                  <a:pt x="4703821" y="-55102"/>
                  <a:pt x="4819333" y="25740"/>
                  <a:pt x="5024974" y="0"/>
                </a:cubicBezTo>
                <a:cubicBezTo>
                  <a:pt x="4977684" y="279847"/>
                  <a:pt x="5049700" y="464110"/>
                  <a:pt x="5024974" y="836971"/>
                </a:cubicBezTo>
                <a:cubicBezTo>
                  <a:pt x="5016091" y="1189699"/>
                  <a:pt x="5013690" y="1215284"/>
                  <a:pt x="5024974" y="1540028"/>
                </a:cubicBezTo>
                <a:cubicBezTo>
                  <a:pt x="5048144" y="1837262"/>
                  <a:pt x="5012513" y="2086588"/>
                  <a:pt x="5024974" y="2443959"/>
                </a:cubicBezTo>
                <a:cubicBezTo>
                  <a:pt x="4991722" y="2716003"/>
                  <a:pt x="5025533" y="2896076"/>
                  <a:pt x="5024974" y="3080056"/>
                </a:cubicBezTo>
                <a:cubicBezTo>
                  <a:pt x="5059120" y="3290003"/>
                  <a:pt x="5038062" y="3574279"/>
                  <a:pt x="5024974" y="3850072"/>
                </a:cubicBezTo>
                <a:cubicBezTo>
                  <a:pt x="5046785" y="4085064"/>
                  <a:pt x="4990342" y="4281416"/>
                  <a:pt x="5024974" y="4553128"/>
                </a:cubicBezTo>
                <a:cubicBezTo>
                  <a:pt x="4981358" y="4800891"/>
                  <a:pt x="5051691" y="5092331"/>
                  <a:pt x="5024974" y="5524015"/>
                </a:cubicBezTo>
                <a:cubicBezTo>
                  <a:pt x="4925374" y="5982988"/>
                  <a:pt x="5069856" y="6341911"/>
                  <a:pt x="5024974" y="6695777"/>
                </a:cubicBezTo>
                <a:cubicBezTo>
                  <a:pt x="4845572" y="6722538"/>
                  <a:pt x="4681593" y="6678655"/>
                  <a:pt x="4467658" y="6695777"/>
                </a:cubicBezTo>
                <a:cubicBezTo>
                  <a:pt x="4226216" y="6728041"/>
                  <a:pt x="4197938" y="6717674"/>
                  <a:pt x="3960593" y="6695777"/>
                </a:cubicBezTo>
                <a:cubicBezTo>
                  <a:pt x="3754480" y="6693724"/>
                  <a:pt x="3668595" y="6650912"/>
                  <a:pt x="3453527" y="6695777"/>
                </a:cubicBezTo>
                <a:cubicBezTo>
                  <a:pt x="3272279" y="6733016"/>
                  <a:pt x="3153834" y="6752364"/>
                  <a:pt x="2946462" y="6695777"/>
                </a:cubicBezTo>
                <a:cubicBezTo>
                  <a:pt x="2747313" y="6680278"/>
                  <a:pt x="2688533" y="6676600"/>
                  <a:pt x="2539895" y="6695777"/>
                </a:cubicBezTo>
                <a:cubicBezTo>
                  <a:pt x="2376186" y="6742119"/>
                  <a:pt x="2295639" y="6701333"/>
                  <a:pt x="2233829" y="6695777"/>
                </a:cubicBezTo>
                <a:cubicBezTo>
                  <a:pt x="2166410" y="6675447"/>
                  <a:pt x="2003785" y="6676825"/>
                  <a:pt x="1827263" y="6695777"/>
                </a:cubicBezTo>
                <a:cubicBezTo>
                  <a:pt x="1683239" y="6673644"/>
                  <a:pt x="1618357" y="6758423"/>
                  <a:pt x="1370447" y="6695777"/>
                </a:cubicBezTo>
                <a:cubicBezTo>
                  <a:pt x="1182826" y="6657277"/>
                  <a:pt x="1104476" y="6686915"/>
                  <a:pt x="913631" y="6695777"/>
                </a:cubicBezTo>
                <a:cubicBezTo>
                  <a:pt x="707391" y="6718536"/>
                  <a:pt x="692365" y="6694801"/>
                  <a:pt x="557315" y="6695777"/>
                </a:cubicBezTo>
                <a:cubicBezTo>
                  <a:pt x="411547" y="6692899"/>
                  <a:pt x="111338" y="6713663"/>
                  <a:pt x="0" y="6695777"/>
                </a:cubicBezTo>
                <a:cubicBezTo>
                  <a:pt x="59756" y="6526620"/>
                  <a:pt x="-1413" y="6249367"/>
                  <a:pt x="0" y="5925762"/>
                </a:cubicBezTo>
                <a:cubicBezTo>
                  <a:pt x="23832" y="5595898"/>
                  <a:pt x="20197" y="5432534"/>
                  <a:pt x="0" y="5222706"/>
                </a:cubicBezTo>
                <a:cubicBezTo>
                  <a:pt x="-49032" y="5050881"/>
                  <a:pt x="1856" y="4693582"/>
                  <a:pt x="0" y="4385734"/>
                </a:cubicBezTo>
                <a:cubicBezTo>
                  <a:pt x="-18939" y="4070339"/>
                  <a:pt x="-17086" y="3964728"/>
                  <a:pt x="0" y="3749635"/>
                </a:cubicBezTo>
                <a:cubicBezTo>
                  <a:pt x="-59579" y="3568742"/>
                  <a:pt x="-62398" y="3274819"/>
                  <a:pt x="0" y="2778747"/>
                </a:cubicBezTo>
                <a:cubicBezTo>
                  <a:pt x="14591" y="2304933"/>
                  <a:pt x="13725" y="2309064"/>
                  <a:pt x="0" y="1941775"/>
                </a:cubicBezTo>
                <a:cubicBezTo>
                  <a:pt x="-6345" y="1618520"/>
                  <a:pt x="11008" y="1326999"/>
                  <a:pt x="0" y="970888"/>
                </a:cubicBezTo>
                <a:cubicBezTo>
                  <a:pt x="16019" y="710077"/>
                  <a:pt x="75953" y="473088"/>
                  <a:pt x="0" y="0"/>
                </a:cubicBezTo>
                <a:close/>
              </a:path>
              <a:path w="5024974" h="6695777" fill="none" stroke="0" extrusionOk="0">
                <a:moveTo>
                  <a:pt x="0" y="0"/>
                </a:moveTo>
                <a:cubicBezTo>
                  <a:pt x="113597" y="47814"/>
                  <a:pt x="227704" y="-11894"/>
                  <a:pt x="406566" y="0"/>
                </a:cubicBezTo>
                <a:cubicBezTo>
                  <a:pt x="562067" y="39816"/>
                  <a:pt x="638314" y="17278"/>
                  <a:pt x="813132" y="0"/>
                </a:cubicBezTo>
                <a:cubicBezTo>
                  <a:pt x="922018" y="-51482"/>
                  <a:pt x="1041066" y="3594"/>
                  <a:pt x="1219698" y="0"/>
                </a:cubicBezTo>
                <a:cubicBezTo>
                  <a:pt x="1345959" y="30415"/>
                  <a:pt x="1524006" y="-18303"/>
                  <a:pt x="1676514" y="0"/>
                </a:cubicBezTo>
                <a:cubicBezTo>
                  <a:pt x="1819223" y="20327"/>
                  <a:pt x="1900978" y="-27726"/>
                  <a:pt x="1982580" y="0"/>
                </a:cubicBezTo>
                <a:cubicBezTo>
                  <a:pt x="2098677" y="20354"/>
                  <a:pt x="2390276" y="-39817"/>
                  <a:pt x="2489646" y="0"/>
                </a:cubicBezTo>
                <a:cubicBezTo>
                  <a:pt x="2598269" y="67420"/>
                  <a:pt x="2877205" y="68809"/>
                  <a:pt x="3046961" y="0"/>
                </a:cubicBezTo>
                <a:cubicBezTo>
                  <a:pt x="3242648" y="-37826"/>
                  <a:pt x="3427417" y="4310"/>
                  <a:pt x="3554027" y="0"/>
                </a:cubicBezTo>
                <a:cubicBezTo>
                  <a:pt x="3684383" y="-32772"/>
                  <a:pt x="3900341" y="-35301"/>
                  <a:pt x="4061092" y="0"/>
                </a:cubicBezTo>
                <a:cubicBezTo>
                  <a:pt x="4247927" y="-14689"/>
                  <a:pt x="4406667" y="42154"/>
                  <a:pt x="4568158" y="0"/>
                </a:cubicBezTo>
                <a:cubicBezTo>
                  <a:pt x="4688358" y="-34927"/>
                  <a:pt x="4886009" y="42378"/>
                  <a:pt x="5024974" y="0"/>
                </a:cubicBezTo>
                <a:cubicBezTo>
                  <a:pt x="5001810" y="292382"/>
                  <a:pt x="5045976" y="479177"/>
                  <a:pt x="5024974" y="836971"/>
                </a:cubicBezTo>
                <a:cubicBezTo>
                  <a:pt x="5016659" y="1194901"/>
                  <a:pt x="5016021" y="1205996"/>
                  <a:pt x="5024974" y="1540028"/>
                </a:cubicBezTo>
                <a:cubicBezTo>
                  <a:pt x="5047631" y="1866321"/>
                  <a:pt x="5055896" y="2108628"/>
                  <a:pt x="5024974" y="2443959"/>
                </a:cubicBezTo>
                <a:cubicBezTo>
                  <a:pt x="5022808" y="2743597"/>
                  <a:pt x="5025541" y="2944740"/>
                  <a:pt x="5024974" y="3080056"/>
                </a:cubicBezTo>
                <a:cubicBezTo>
                  <a:pt x="5040504" y="3294432"/>
                  <a:pt x="5071619" y="3581452"/>
                  <a:pt x="5024974" y="3850072"/>
                </a:cubicBezTo>
                <a:cubicBezTo>
                  <a:pt x="5024162" y="4085197"/>
                  <a:pt x="5027147" y="4254752"/>
                  <a:pt x="5024974" y="4553128"/>
                </a:cubicBezTo>
                <a:cubicBezTo>
                  <a:pt x="4955072" y="4820450"/>
                  <a:pt x="4979316" y="5149830"/>
                  <a:pt x="5024974" y="5524015"/>
                </a:cubicBezTo>
                <a:cubicBezTo>
                  <a:pt x="4998362" y="5976401"/>
                  <a:pt x="5036398" y="6327994"/>
                  <a:pt x="5024974" y="6695777"/>
                </a:cubicBezTo>
                <a:cubicBezTo>
                  <a:pt x="4828431" y="6705782"/>
                  <a:pt x="4661454" y="6695786"/>
                  <a:pt x="4467658" y="6695777"/>
                </a:cubicBezTo>
                <a:cubicBezTo>
                  <a:pt x="4236335" y="6733688"/>
                  <a:pt x="4175393" y="6720184"/>
                  <a:pt x="3960593" y="6695777"/>
                </a:cubicBezTo>
                <a:cubicBezTo>
                  <a:pt x="3723759" y="6683530"/>
                  <a:pt x="3665757" y="6651673"/>
                  <a:pt x="3453527" y="6695777"/>
                </a:cubicBezTo>
                <a:cubicBezTo>
                  <a:pt x="3230209" y="6770459"/>
                  <a:pt x="3162179" y="6698919"/>
                  <a:pt x="2946462" y="6695777"/>
                </a:cubicBezTo>
                <a:cubicBezTo>
                  <a:pt x="2743791" y="6686997"/>
                  <a:pt x="2689333" y="6681976"/>
                  <a:pt x="2539895" y="6695777"/>
                </a:cubicBezTo>
                <a:cubicBezTo>
                  <a:pt x="2378644" y="6746039"/>
                  <a:pt x="2299000" y="6700972"/>
                  <a:pt x="2233829" y="6695777"/>
                </a:cubicBezTo>
                <a:cubicBezTo>
                  <a:pt x="2152619" y="6661894"/>
                  <a:pt x="1997756" y="6733893"/>
                  <a:pt x="1827263" y="6695777"/>
                </a:cubicBezTo>
                <a:cubicBezTo>
                  <a:pt x="1655080" y="6689187"/>
                  <a:pt x="1579747" y="6772169"/>
                  <a:pt x="1370447" y="6695777"/>
                </a:cubicBezTo>
                <a:cubicBezTo>
                  <a:pt x="1175150" y="6665773"/>
                  <a:pt x="1109356" y="6670133"/>
                  <a:pt x="913631" y="6695777"/>
                </a:cubicBezTo>
                <a:cubicBezTo>
                  <a:pt x="712934" y="6712357"/>
                  <a:pt x="684509" y="6693323"/>
                  <a:pt x="557315" y="6695777"/>
                </a:cubicBezTo>
                <a:cubicBezTo>
                  <a:pt x="411470" y="6700706"/>
                  <a:pt x="108904" y="6730334"/>
                  <a:pt x="0" y="6695777"/>
                </a:cubicBezTo>
                <a:cubicBezTo>
                  <a:pt x="79901" y="6484523"/>
                  <a:pt x="41755" y="6217538"/>
                  <a:pt x="0" y="5925762"/>
                </a:cubicBezTo>
                <a:cubicBezTo>
                  <a:pt x="17703" y="5580994"/>
                  <a:pt x="50061" y="5451302"/>
                  <a:pt x="0" y="5222706"/>
                </a:cubicBezTo>
                <a:cubicBezTo>
                  <a:pt x="-29254" y="4934924"/>
                  <a:pt x="46584" y="4746989"/>
                  <a:pt x="0" y="4385734"/>
                </a:cubicBezTo>
                <a:cubicBezTo>
                  <a:pt x="10634" y="4095780"/>
                  <a:pt x="-48870" y="3941747"/>
                  <a:pt x="0" y="3749635"/>
                </a:cubicBezTo>
                <a:cubicBezTo>
                  <a:pt x="-46345" y="3603274"/>
                  <a:pt x="-32942" y="3272690"/>
                  <a:pt x="0" y="2778747"/>
                </a:cubicBezTo>
                <a:cubicBezTo>
                  <a:pt x="14599" y="2303891"/>
                  <a:pt x="13173" y="2308826"/>
                  <a:pt x="0" y="1941775"/>
                </a:cubicBezTo>
                <a:cubicBezTo>
                  <a:pt x="-40786" y="1648547"/>
                  <a:pt x="-34967" y="1303516"/>
                  <a:pt x="0" y="970888"/>
                </a:cubicBezTo>
                <a:cubicBezTo>
                  <a:pt x="12388" y="733673"/>
                  <a:pt x="85243" y="515624"/>
                  <a:pt x="0" y="0"/>
                </a:cubicBezTo>
                <a:close/>
              </a:path>
            </a:pathLst>
          </a:custGeom>
          <a:ln w="57150">
            <a:solidFill>
              <a:srgbClr val="623153"/>
            </a:solidFill>
            <a:extLst>
              <a:ext uri="{C807C97D-BFC1-408E-A445-0C87EB9F89A2}">
                <ask:lineSketchStyleProps xmlns="" xmlns:ask="http://schemas.microsoft.com/office/drawing/2018/sketchyshapes" sd="1170348940">
                  <a:custGeom>
                    <a:avLst/>
                    <a:gdLst>
                      <a:gd name="connsiteX0" fmla="*/ 0 w 5024974"/>
                      <a:gd name="connsiteY0" fmla="*/ 0 h 6695777"/>
                      <a:gd name="connsiteX1" fmla="*/ 406566 w 5024974"/>
                      <a:gd name="connsiteY1" fmla="*/ 0 h 6695777"/>
                      <a:gd name="connsiteX2" fmla="*/ 813132 w 5024974"/>
                      <a:gd name="connsiteY2" fmla="*/ 0 h 6695777"/>
                      <a:gd name="connsiteX3" fmla="*/ 1219698 w 5024974"/>
                      <a:gd name="connsiteY3" fmla="*/ 0 h 6695777"/>
                      <a:gd name="connsiteX4" fmla="*/ 1676514 w 5024974"/>
                      <a:gd name="connsiteY4" fmla="*/ 0 h 6695777"/>
                      <a:gd name="connsiteX5" fmla="*/ 1982580 w 5024974"/>
                      <a:gd name="connsiteY5" fmla="*/ 0 h 6695777"/>
                      <a:gd name="connsiteX6" fmla="*/ 2489646 w 5024974"/>
                      <a:gd name="connsiteY6" fmla="*/ 0 h 6695777"/>
                      <a:gd name="connsiteX7" fmla="*/ 3046961 w 5024974"/>
                      <a:gd name="connsiteY7" fmla="*/ 0 h 6695777"/>
                      <a:gd name="connsiteX8" fmla="*/ 3554027 w 5024974"/>
                      <a:gd name="connsiteY8" fmla="*/ 0 h 6695777"/>
                      <a:gd name="connsiteX9" fmla="*/ 4061092 w 5024974"/>
                      <a:gd name="connsiteY9" fmla="*/ 0 h 6695777"/>
                      <a:gd name="connsiteX10" fmla="*/ 4568158 w 5024974"/>
                      <a:gd name="connsiteY10" fmla="*/ 0 h 6695777"/>
                      <a:gd name="connsiteX11" fmla="*/ 5024974 w 5024974"/>
                      <a:gd name="connsiteY11" fmla="*/ 0 h 6695777"/>
                      <a:gd name="connsiteX12" fmla="*/ 5024974 w 5024974"/>
                      <a:gd name="connsiteY12" fmla="*/ 836971 h 6695777"/>
                      <a:gd name="connsiteX13" fmla="*/ 5024974 w 5024974"/>
                      <a:gd name="connsiteY13" fmla="*/ 1540028 h 6695777"/>
                      <a:gd name="connsiteX14" fmla="*/ 5024974 w 5024974"/>
                      <a:gd name="connsiteY14" fmla="*/ 2443959 h 6695777"/>
                      <a:gd name="connsiteX15" fmla="*/ 5024974 w 5024974"/>
                      <a:gd name="connsiteY15" fmla="*/ 3080056 h 6695777"/>
                      <a:gd name="connsiteX16" fmla="*/ 5024974 w 5024974"/>
                      <a:gd name="connsiteY16" fmla="*/ 3850072 h 6695777"/>
                      <a:gd name="connsiteX17" fmla="*/ 5024974 w 5024974"/>
                      <a:gd name="connsiteY17" fmla="*/ 4553128 h 6695777"/>
                      <a:gd name="connsiteX18" fmla="*/ 5024974 w 5024974"/>
                      <a:gd name="connsiteY18" fmla="*/ 5524015 h 6695777"/>
                      <a:gd name="connsiteX19" fmla="*/ 5024974 w 5024974"/>
                      <a:gd name="connsiteY19" fmla="*/ 6695777 h 6695777"/>
                      <a:gd name="connsiteX20" fmla="*/ 4467658 w 5024974"/>
                      <a:gd name="connsiteY20" fmla="*/ 6695777 h 6695777"/>
                      <a:gd name="connsiteX21" fmla="*/ 3960593 w 5024974"/>
                      <a:gd name="connsiteY21" fmla="*/ 6695777 h 6695777"/>
                      <a:gd name="connsiteX22" fmla="*/ 3453527 w 5024974"/>
                      <a:gd name="connsiteY22" fmla="*/ 6695777 h 6695777"/>
                      <a:gd name="connsiteX23" fmla="*/ 2946462 w 5024974"/>
                      <a:gd name="connsiteY23" fmla="*/ 6695777 h 6695777"/>
                      <a:gd name="connsiteX24" fmla="*/ 2539895 w 5024974"/>
                      <a:gd name="connsiteY24" fmla="*/ 6695777 h 6695777"/>
                      <a:gd name="connsiteX25" fmla="*/ 2233829 w 5024974"/>
                      <a:gd name="connsiteY25" fmla="*/ 6695777 h 6695777"/>
                      <a:gd name="connsiteX26" fmla="*/ 1827263 w 5024974"/>
                      <a:gd name="connsiteY26" fmla="*/ 6695777 h 6695777"/>
                      <a:gd name="connsiteX27" fmla="*/ 1370447 w 5024974"/>
                      <a:gd name="connsiteY27" fmla="*/ 6695777 h 6695777"/>
                      <a:gd name="connsiteX28" fmla="*/ 913631 w 5024974"/>
                      <a:gd name="connsiteY28" fmla="*/ 6695777 h 6695777"/>
                      <a:gd name="connsiteX29" fmla="*/ 557315 w 5024974"/>
                      <a:gd name="connsiteY29" fmla="*/ 6695777 h 6695777"/>
                      <a:gd name="connsiteX30" fmla="*/ 0 w 5024974"/>
                      <a:gd name="connsiteY30" fmla="*/ 6695777 h 6695777"/>
                      <a:gd name="connsiteX31" fmla="*/ 0 w 5024974"/>
                      <a:gd name="connsiteY31" fmla="*/ 5925762 h 6695777"/>
                      <a:gd name="connsiteX32" fmla="*/ 0 w 5024974"/>
                      <a:gd name="connsiteY32" fmla="*/ 5222706 h 6695777"/>
                      <a:gd name="connsiteX33" fmla="*/ 0 w 5024974"/>
                      <a:gd name="connsiteY33" fmla="*/ 4385734 h 6695777"/>
                      <a:gd name="connsiteX34" fmla="*/ 0 w 5024974"/>
                      <a:gd name="connsiteY34" fmla="*/ 3749635 h 6695777"/>
                      <a:gd name="connsiteX35" fmla="*/ 0 w 5024974"/>
                      <a:gd name="connsiteY35" fmla="*/ 2778747 h 6695777"/>
                      <a:gd name="connsiteX36" fmla="*/ 0 w 5024974"/>
                      <a:gd name="connsiteY36" fmla="*/ 1941775 h 6695777"/>
                      <a:gd name="connsiteX37" fmla="*/ 0 w 5024974"/>
                      <a:gd name="connsiteY37" fmla="*/ 970888 h 6695777"/>
                      <a:gd name="connsiteX38" fmla="*/ 0 w 5024974"/>
                      <a:gd name="connsiteY38" fmla="*/ 0 h 6695777"/>
                      <a:gd name="connsiteX0" fmla="*/ 0 w 5024974"/>
                      <a:gd name="connsiteY0" fmla="*/ 0 h 6695777"/>
                      <a:gd name="connsiteX1" fmla="*/ 557315 w 5024974"/>
                      <a:gd name="connsiteY1" fmla="*/ 0 h 6695777"/>
                      <a:gd name="connsiteX2" fmla="*/ 1114630 w 5024974"/>
                      <a:gd name="connsiteY2" fmla="*/ 0 h 6695777"/>
                      <a:gd name="connsiteX3" fmla="*/ 1420697 w 5024974"/>
                      <a:gd name="connsiteY3" fmla="*/ 0 h 6695777"/>
                      <a:gd name="connsiteX4" fmla="*/ 1978012 w 5024974"/>
                      <a:gd name="connsiteY4" fmla="*/ 0 h 6695777"/>
                      <a:gd name="connsiteX5" fmla="*/ 2334329 w 5024974"/>
                      <a:gd name="connsiteY5" fmla="*/ 0 h 6695777"/>
                      <a:gd name="connsiteX6" fmla="*/ 2891644 w 5024974"/>
                      <a:gd name="connsiteY6" fmla="*/ 0 h 6695777"/>
                      <a:gd name="connsiteX7" fmla="*/ 3298210 w 5024974"/>
                      <a:gd name="connsiteY7" fmla="*/ 0 h 6695777"/>
                      <a:gd name="connsiteX8" fmla="*/ 3604276 w 5024974"/>
                      <a:gd name="connsiteY8" fmla="*/ 0 h 6695777"/>
                      <a:gd name="connsiteX9" fmla="*/ 4010842 w 5024974"/>
                      <a:gd name="connsiteY9" fmla="*/ 0 h 6695777"/>
                      <a:gd name="connsiteX10" fmla="*/ 4568158 w 5024974"/>
                      <a:gd name="connsiteY10" fmla="*/ 0 h 6695777"/>
                      <a:gd name="connsiteX11" fmla="*/ 5024974 w 5024974"/>
                      <a:gd name="connsiteY11" fmla="*/ 0 h 6695777"/>
                      <a:gd name="connsiteX12" fmla="*/ 5024974 w 5024974"/>
                      <a:gd name="connsiteY12" fmla="*/ 770014 h 6695777"/>
                      <a:gd name="connsiteX13" fmla="*/ 5024974 w 5024974"/>
                      <a:gd name="connsiteY13" fmla="*/ 1540028 h 6695777"/>
                      <a:gd name="connsiteX14" fmla="*/ 5024974 w 5024974"/>
                      <a:gd name="connsiteY14" fmla="*/ 2510916 h 6695777"/>
                      <a:gd name="connsiteX15" fmla="*/ 5024974 w 5024974"/>
                      <a:gd name="connsiteY15" fmla="*/ 3481803 h 6695777"/>
                      <a:gd name="connsiteX16" fmla="*/ 5024974 w 5024974"/>
                      <a:gd name="connsiteY16" fmla="*/ 4318776 h 6695777"/>
                      <a:gd name="connsiteX17" fmla="*/ 5024974 w 5024974"/>
                      <a:gd name="connsiteY17" fmla="*/ 5155748 h 6695777"/>
                      <a:gd name="connsiteX18" fmla="*/ 5024974 w 5024974"/>
                      <a:gd name="connsiteY18" fmla="*/ 5791847 h 6695777"/>
                      <a:gd name="connsiteX19" fmla="*/ 5024974 w 5024974"/>
                      <a:gd name="connsiteY19" fmla="*/ 6695777 h 6695777"/>
                      <a:gd name="connsiteX20" fmla="*/ 4467658 w 5024974"/>
                      <a:gd name="connsiteY20" fmla="*/ 6695777 h 6695777"/>
                      <a:gd name="connsiteX21" fmla="*/ 4111342 w 5024974"/>
                      <a:gd name="connsiteY21" fmla="*/ 6695777 h 6695777"/>
                      <a:gd name="connsiteX22" fmla="*/ 3654526 w 5024974"/>
                      <a:gd name="connsiteY22" fmla="*/ 6695777 h 6695777"/>
                      <a:gd name="connsiteX23" fmla="*/ 3348459 w 5024974"/>
                      <a:gd name="connsiteY23" fmla="*/ 6695777 h 6695777"/>
                      <a:gd name="connsiteX24" fmla="*/ 2891644 w 5024974"/>
                      <a:gd name="connsiteY24" fmla="*/ 6695777 h 6695777"/>
                      <a:gd name="connsiteX25" fmla="*/ 2485078 w 5024974"/>
                      <a:gd name="connsiteY25" fmla="*/ 6695777 h 6695777"/>
                      <a:gd name="connsiteX26" fmla="*/ 1927762 w 5024974"/>
                      <a:gd name="connsiteY26" fmla="*/ 6695777 h 6695777"/>
                      <a:gd name="connsiteX27" fmla="*/ 1521196 w 5024974"/>
                      <a:gd name="connsiteY27" fmla="*/ 6695777 h 6695777"/>
                      <a:gd name="connsiteX28" fmla="*/ 1215129 w 5024974"/>
                      <a:gd name="connsiteY28" fmla="*/ 6695777 h 6695777"/>
                      <a:gd name="connsiteX29" fmla="*/ 758314 w 5024974"/>
                      <a:gd name="connsiteY29" fmla="*/ 6695777 h 6695777"/>
                      <a:gd name="connsiteX30" fmla="*/ 452247 w 5024974"/>
                      <a:gd name="connsiteY30" fmla="*/ 6695777 h 6695777"/>
                      <a:gd name="connsiteX31" fmla="*/ 0 w 5024974"/>
                      <a:gd name="connsiteY31" fmla="*/ 6695777 h 6695777"/>
                      <a:gd name="connsiteX32" fmla="*/ 0 w 5024974"/>
                      <a:gd name="connsiteY32" fmla="*/ 5858805 h 6695777"/>
                      <a:gd name="connsiteX33" fmla="*/ 0 w 5024974"/>
                      <a:gd name="connsiteY33" fmla="*/ 5088790 h 6695777"/>
                      <a:gd name="connsiteX34" fmla="*/ 0 w 5024974"/>
                      <a:gd name="connsiteY34" fmla="*/ 4184860 h 6695777"/>
                      <a:gd name="connsiteX35" fmla="*/ 0 w 5024974"/>
                      <a:gd name="connsiteY35" fmla="*/ 3280930 h 6695777"/>
                      <a:gd name="connsiteX36" fmla="*/ 0 w 5024974"/>
                      <a:gd name="connsiteY36" fmla="*/ 2443959 h 6695777"/>
                      <a:gd name="connsiteX37" fmla="*/ 0 w 5024974"/>
                      <a:gd name="connsiteY37" fmla="*/ 1740902 h 6695777"/>
                      <a:gd name="connsiteX38" fmla="*/ 0 w 5024974"/>
                      <a:gd name="connsiteY38" fmla="*/ 970888 h 6695777"/>
                      <a:gd name="connsiteX39" fmla="*/ 0 w 5024974"/>
                      <a:gd name="connsiteY39" fmla="*/ 0 h 669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4974" h="6695777" fill="none" extrusionOk="0">
                        <a:moveTo>
                          <a:pt x="0" y="0"/>
                        </a:moveTo>
                        <a:cubicBezTo>
                          <a:pt x="109488" y="46272"/>
                          <a:pt x="231989" y="-14623"/>
                          <a:pt x="406566" y="0"/>
                        </a:cubicBezTo>
                        <a:cubicBezTo>
                          <a:pt x="558362" y="21983"/>
                          <a:pt x="663883" y="22122"/>
                          <a:pt x="813132" y="0"/>
                        </a:cubicBezTo>
                        <a:cubicBezTo>
                          <a:pt x="945111" y="-42716"/>
                          <a:pt x="1042320" y="-6306"/>
                          <a:pt x="1219698" y="0"/>
                        </a:cubicBezTo>
                        <a:cubicBezTo>
                          <a:pt x="1377234" y="29073"/>
                          <a:pt x="1528083" y="-8322"/>
                          <a:pt x="1676514" y="0"/>
                        </a:cubicBezTo>
                        <a:cubicBezTo>
                          <a:pt x="1820869" y="15025"/>
                          <a:pt x="1887599" y="-20558"/>
                          <a:pt x="1982580" y="0"/>
                        </a:cubicBezTo>
                        <a:cubicBezTo>
                          <a:pt x="2081795" y="23292"/>
                          <a:pt x="2391817" y="-28533"/>
                          <a:pt x="2489646" y="0"/>
                        </a:cubicBezTo>
                        <a:cubicBezTo>
                          <a:pt x="2568923" y="33703"/>
                          <a:pt x="2874457" y="63570"/>
                          <a:pt x="3046961" y="0"/>
                        </a:cubicBezTo>
                        <a:cubicBezTo>
                          <a:pt x="3234850" y="-23074"/>
                          <a:pt x="3431875" y="2949"/>
                          <a:pt x="3554027" y="0"/>
                        </a:cubicBezTo>
                        <a:cubicBezTo>
                          <a:pt x="3672616" y="-2030"/>
                          <a:pt x="3897541" y="-18047"/>
                          <a:pt x="4061092" y="0"/>
                        </a:cubicBezTo>
                        <a:cubicBezTo>
                          <a:pt x="4242439" y="-16566"/>
                          <a:pt x="4403403" y="39253"/>
                          <a:pt x="4568158" y="0"/>
                        </a:cubicBezTo>
                        <a:cubicBezTo>
                          <a:pt x="4691694" y="-27606"/>
                          <a:pt x="4890045" y="45811"/>
                          <a:pt x="5024974" y="0"/>
                        </a:cubicBezTo>
                        <a:cubicBezTo>
                          <a:pt x="5014432" y="288877"/>
                          <a:pt x="5038591" y="461036"/>
                          <a:pt x="5024974" y="836971"/>
                        </a:cubicBezTo>
                        <a:cubicBezTo>
                          <a:pt x="5017240" y="1196255"/>
                          <a:pt x="5015912" y="1205793"/>
                          <a:pt x="5024974" y="1540028"/>
                        </a:cubicBezTo>
                        <a:cubicBezTo>
                          <a:pt x="5054630" y="1869558"/>
                          <a:pt x="5067547" y="2110053"/>
                          <a:pt x="5024974" y="2443959"/>
                        </a:cubicBezTo>
                        <a:cubicBezTo>
                          <a:pt x="5032968" y="2767010"/>
                          <a:pt x="5012424" y="2949403"/>
                          <a:pt x="5024974" y="3080056"/>
                        </a:cubicBezTo>
                        <a:cubicBezTo>
                          <a:pt x="4996631" y="3244706"/>
                          <a:pt x="5014149" y="3565072"/>
                          <a:pt x="5024974" y="3850072"/>
                        </a:cubicBezTo>
                        <a:cubicBezTo>
                          <a:pt x="5019760" y="4087618"/>
                          <a:pt x="5039091" y="4250224"/>
                          <a:pt x="5024974" y="4553128"/>
                        </a:cubicBezTo>
                        <a:cubicBezTo>
                          <a:pt x="4982027" y="4825172"/>
                          <a:pt x="4978995" y="5170559"/>
                          <a:pt x="5024974" y="5524015"/>
                        </a:cubicBezTo>
                        <a:cubicBezTo>
                          <a:pt x="5018486" y="5900583"/>
                          <a:pt x="5005451" y="6322784"/>
                          <a:pt x="5024974" y="6695777"/>
                        </a:cubicBezTo>
                        <a:cubicBezTo>
                          <a:pt x="4821884" y="6702804"/>
                          <a:pt x="4670202" y="6659854"/>
                          <a:pt x="4467658" y="6695777"/>
                        </a:cubicBezTo>
                        <a:cubicBezTo>
                          <a:pt x="4242565" y="6724866"/>
                          <a:pt x="4188383" y="6723530"/>
                          <a:pt x="3960593" y="6695777"/>
                        </a:cubicBezTo>
                        <a:cubicBezTo>
                          <a:pt x="3722296" y="6681945"/>
                          <a:pt x="3645226" y="6648777"/>
                          <a:pt x="3453527" y="6695777"/>
                        </a:cubicBezTo>
                        <a:cubicBezTo>
                          <a:pt x="3245759" y="6760816"/>
                          <a:pt x="3160091" y="6692232"/>
                          <a:pt x="2946462" y="6695777"/>
                        </a:cubicBezTo>
                        <a:cubicBezTo>
                          <a:pt x="2743790" y="6677166"/>
                          <a:pt x="2690466" y="6676361"/>
                          <a:pt x="2539895" y="6695777"/>
                        </a:cubicBezTo>
                        <a:cubicBezTo>
                          <a:pt x="2380910" y="6728757"/>
                          <a:pt x="2315982" y="6703284"/>
                          <a:pt x="2233829" y="6695777"/>
                        </a:cubicBezTo>
                        <a:cubicBezTo>
                          <a:pt x="2148402" y="6676643"/>
                          <a:pt x="1992592" y="6750571"/>
                          <a:pt x="1827263" y="6695777"/>
                        </a:cubicBezTo>
                        <a:cubicBezTo>
                          <a:pt x="1653329" y="6673193"/>
                          <a:pt x="1565961" y="6760689"/>
                          <a:pt x="1370447" y="6695777"/>
                        </a:cubicBezTo>
                        <a:cubicBezTo>
                          <a:pt x="1163668" y="6667628"/>
                          <a:pt x="1113817" y="6667915"/>
                          <a:pt x="913631" y="6695777"/>
                        </a:cubicBezTo>
                        <a:cubicBezTo>
                          <a:pt x="714714" y="6710674"/>
                          <a:pt x="680471" y="6694930"/>
                          <a:pt x="557315" y="6695777"/>
                        </a:cubicBezTo>
                        <a:cubicBezTo>
                          <a:pt x="432858" y="6701330"/>
                          <a:pt x="101442" y="6729792"/>
                          <a:pt x="0" y="6695777"/>
                        </a:cubicBezTo>
                        <a:cubicBezTo>
                          <a:pt x="49437" y="6487182"/>
                          <a:pt x="-8015" y="6228596"/>
                          <a:pt x="0" y="5925762"/>
                        </a:cubicBezTo>
                        <a:cubicBezTo>
                          <a:pt x="2767" y="5590680"/>
                          <a:pt x="48557" y="5472000"/>
                          <a:pt x="0" y="5222706"/>
                        </a:cubicBezTo>
                        <a:cubicBezTo>
                          <a:pt x="-44494" y="4923336"/>
                          <a:pt x="28922" y="4693419"/>
                          <a:pt x="0" y="4385734"/>
                        </a:cubicBezTo>
                        <a:cubicBezTo>
                          <a:pt x="15207" y="4098824"/>
                          <a:pt x="-11274" y="3942123"/>
                          <a:pt x="0" y="3749635"/>
                        </a:cubicBezTo>
                        <a:cubicBezTo>
                          <a:pt x="-46064" y="3562127"/>
                          <a:pt x="-49789" y="3262208"/>
                          <a:pt x="0" y="2778747"/>
                        </a:cubicBezTo>
                        <a:cubicBezTo>
                          <a:pt x="13538" y="2304153"/>
                          <a:pt x="12631" y="2309818"/>
                          <a:pt x="0" y="1941775"/>
                        </a:cubicBezTo>
                        <a:cubicBezTo>
                          <a:pt x="-33399" y="1598082"/>
                          <a:pt x="-21426" y="1261828"/>
                          <a:pt x="0" y="970888"/>
                        </a:cubicBezTo>
                        <a:cubicBezTo>
                          <a:pt x="-1257" y="721054"/>
                          <a:pt x="45050" y="486276"/>
                          <a:pt x="0" y="0"/>
                        </a:cubicBezTo>
                        <a:close/>
                      </a:path>
                      <a:path w="5024974" h="6695777" stroke="0" extrusionOk="0">
                        <a:moveTo>
                          <a:pt x="0" y="0"/>
                        </a:moveTo>
                        <a:cubicBezTo>
                          <a:pt x="167117" y="-24636"/>
                          <a:pt x="372990" y="6809"/>
                          <a:pt x="557315" y="0"/>
                        </a:cubicBezTo>
                        <a:cubicBezTo>
                          <a:pt x="735044" y="-27210"/>
                          <a:pt x="823050" y="14693"/>
                          <a:pt x="1114630" y="0"/>
                        </a:cubicBezTo>
                        <a:cubicBezTo>
                          <a:pt x="1396732" y="-5280"/>
                          <a:pt x="1279195" y="22742"/>
                          <a:pt x="1420697" y="0"/>
                        </a:cubicBezTo>
                        <a:cubicBezTo>
                          <a:pt x="1544370" y="-796"/>
                          <a:pt x="1839779" y="32465"/>
                          <a:pt x="1978012" y="0"/>
                        </a:cubicBezTo>
                        <a:cubicBezTo>
                          <a:pt x="2121457" y="-17295"/>
                          <a:pt x="2178124" y="-14157"/>
                          <a:pt x="2334329" y="0"/>
                        </a:cubicBezTo>
                        <a:cubicBezTo>
                          <a:pt x="2452985" y="-3439"/>
                          <a:pt x="2634022" y="-45086"/>
                          <a:pt x="2891644" y="0"/>
                        </a:cubicBezTo>
                        <a:cubicBezTo>
                          <a:pt x="3161354" y="32212"/>
                          <a:pt x="3207106" y="28202"/>
                          <a:pt x="3298210" y="0"/>
                        </a:cubicBezTo>
                        <a:cubicBezTo>
                          <a:pt x="3384980" y="-10329"/>
                          <a:pt x="3463220" y="5973"/>
                          <a:pt x="3604276" y="0"/>
                        </a:cubicBezTo>
                        <a:cubicBezTo>
                          <a:pt x="3759965" y="19676"/>
                          <a:pt x="3865681" y="-19345"/>
                          <a:pt x="4010842" y="0"/>
                        </a:cubicBezTo>
                        <a:cubicBezTo>
                          <a:pt x="4158756" y="48188"/>
                          <a:pt x="4448787" y="13453"/>
                          <a:pt x="4568158" y="0"/>
                        </a:cubicBezTo>
                        <a:cubicBezTo>
                          <a:pt x="4680700" y="-26052"/>
                          <a:pt x="4809432" y="50877"/>
                          <a:pt x="5024974" y="0"/>
                        </a:cubicBezTo>
                        <a:cubicBezTo>
                          <a:pt x="5044057" y="257292"/>
                          <a:pt x="5006080" y="475437"/>
                          <a:pt x="5024974" y="770014"/>
                        </a:cubicBezTo>
                        <a:cubicBezTo>
                          <a:pt x="5043448" y="1053694"/>
                          <a:pt x="5056679" y="1313906"/>
                          <a:pt x="5024974" y="1540028"/>
                        </a:cubicBezTo>
                        <a:cubicBezTo>
                          <a:pt x="4979798" y="1826354"/>
                          <a:pt x="4992656" y="2034586"/>
                          <a:pt x="5024974" y="2510916"/>
                        </a:cubicBezTo>
                        <a:cubicBezTo>
                          <a:pt x="5012353" y="2954580"/>
                          <a:pt x="5030219" y="3226010"/>
                          <a:pt x="5024974" y="3481803"/>
                        </a:cubicBezTo>
                        <a:cubicBezTo>
                          <a:pt x="5016913" y="3722027"/>
                          <a:pt x="5026128" y="4131290"/>
                          <a:pt x="5024974" y="4318776"/>
                        </a:cubicBezTo>
                        <a:cubicBezTo>
                          <a:pt x="5001177" y="4521480"/>
                          <a:pt x="5013805" y="4819275"/>
                          <a:pt x="5024974" y="5155748"/>
                        </a:cubicBezTo>
                        <a:cubicBezTo>
                          <a:pt x="5019439" y="5526875"/>
                          <a:pt x="5020124" y="5583712"/>
                          <a:pt x="5024974" y="5791847"/>
                        </a:cubicBezTo>
                        <a:cubicBezTo>
                          <a:pt x="5063568" y="6033262"/>
                          <a:pt x="5037676" y="6288416"/>
                          <a:pt x="5024974" y="6695777"/>
                        </a:cubicBezTo>
                        <a:cubicBezTo>
                          <a:pt x="4748483" y="6722834"/>
                          <a:pt x="4647470" y="6689974"/>
                          <a:pt x="4467658" y="6695777"/>
                        </a:cubicBezTo>
                        <a:cubicBezTo>
                          <a:pt x="4271558" y="6702971"/>
                          <a:pt x="4236374" y="6703819"/>
                          <a:pt x="4111342" y="6695777"/>
                        </a:cubicBezTo>
                        <a:cubicBezTo>
                          <a:pt x="4003540" y="6671566"/>
                          <a:pt x="3795745" y="6716173"/>
                          <a:pt x="3654526" y="6695777"/>
                        </a:cubicBezTo>
                        <a:cubicBezTo>
                          <a:pt x="3503423" y="6674206"/>
                          <a:pt x="3417154" y="6668111"/>
                          <a:pt x="3348459" y="6695777"/>
                        </a:cubicBezTo>
                        <a:cubicBezTo>
                          <a:pt x="3262125" y="6712507"/>
                          <a:pt x="3002943" y="6703851"/>
                          <a:pt x="2891644" y="6695777"/>
                        </a:cubicBezTo>
                        <a:cubicBezTo>
                          <a:pt x="2783959" y="6665232"/>
                          <a:pt x="2634613" y="6714333"/>
                          <a:pt x="2485078" y="6695777"/>
                        </a:cubicBezTo>
                        <a:cubicBezTo>
                          <a:pt x="2345617" y="6661292"/>
                          <a:pt x="2088224" y="6687219"/>
                          <a:pt x="1927762" y="6695777"/>
                        </a:cubicBezTo>
                        <a:cubicBezTo>
                          <a:pt x="1769547" y="6760409"/>
                          <a:pt x="1636358" y="6727798"/>
                          <a:pt x="1521196" y="6695777"/>
                        </a:cubicBezTo>
                        <a:cubicBezTo>
                          <a:pt x="1398319" y="6675611"/>
                          <a:pt x="1269786" y="6698005"/>
                          <a:pt x="1215129" y="6695777"/>
                        </a:cubicBezTo>
                        <a:cubicBezTo>
                          <a:pt x="1149973" y="6694608"/>
                          <a:pt x="888044" y="6706949"/>
                          <a:pt x="758314" y="6695777"/>
                        </a:cubicBezTo>
                        <a:cubicBezTo>
                          <a:pt x="633802" y="6684375"/>
                          <a:pt x="588139" y="6698729"/>
                          <a:pt x="452247" y="6695777"/>
                        </a:cubicBezTo>
                        <a:cubicBezTo>
                          <a:pt x="320707" y="6685169"/>
                          <a:pt x="100525" y="6718677"/>
                          <a:pt x="0" y="6695777"/>
                        </a:cubicBezTo>
                        <a:cubicBezTo>
                          <a:pt x="-31842" y="6477420"/>
                          <a:pt x="-57268" y="6185673"/>
                          <a:pt x="0" y="5858805"/>
                        </a:cubicBezTo>
                        <a:cubicBezTo>
                          <a:pt x="12095" y="5488547"/>
                          <a:pt x="-28799" y="5325923"/>
                          <a:pt x="0" y="5088790"/>
                        </a:cubicBezTo>
                        <a:cubicBezTo>
                          <a:pt x="15543" y="4908538"/>
                          <a:pt x="-7710" y="4365182"/>
                          <a:pt x="0" y="4184860"/>
                        </a:cubicBezTo>
                        <a:cubicBezTo>
                          <a:pt x="-37515" y="3966455"/>
                          <a:pt x="727" y="3698733"/>
                          <a:pt x="0" y="3280930"/>
                        </a:cubicBezTo>
                        <a:cubicBezTo>
                          <a:pt x="7059" y="2848321"/>
                          <a:pt x="18292" y="2857197"/>
                          <a:pt x="0" y="2443959"/>
                        </a:cubicBezTo>
                        <a:cubicBezTo>
                          <a:pt x="-14812" y="2022708"/>
                          <a:pt x="15818" y="2067954"/>
                          <a:pt x="0" y="1740902"/>
                        </a:cubicBezTo>
                        <a:cubicBezTo>
                          <a:pt x="-38477" y="1435934"/>
                          <a:pt x="-13779" y="1143557"/>
                          <a:pt x="0" y="970888"/>
                        </a:cubicBezTo>
                        <a:cubicBezTo>
                          <a:pt x="2944" y="785158"/>
                          <a:pt x="-17223" y="380384"/>
                          <a:pt x="0" y="0"/>
                        </a:cubicBezTo>
                        <a:close/>
                      </a:path>
                      <a:path w="5024974" h="6695777" fill="none" stroke="0" extrusionOk="0">
                        <a:moveTo>
                          <a:pt x="0" y="0"/>
                        </a:moveTo>
                        <a:cubicBezTo>
                          <a:pt x="96302" y="27776"/>
                          <a:pt x="218707" y="-5767"/>
                          <a:pt x="406566" y="0"/>
                        </a:cubicBezTo>
                        <a:cubicBezTo>
                          <a:pt x="578949" y="29835"/>
                          <a:pt x="659529" y="20358"/>
                          <a:pt x="813132" y="0"/>
                        </a:cubicBezTo>
                        <a:cubicBezTo>
                          <a:pt x="936337" y="-29814"/>
                          <a:pt x="1051825" y="-11343"/>
                          <a:pt x="1219698" y="0"/>
                        </a:cubicBezTo>
                        <a:cubicBezTo>
                          <a:pt x="1360720" y="21704"/>
                          <a:pt x="1518386" y="-31308"/>
                          <a:pt x="1676514" y="0"/>
                        </a:cubicBezTo>
                        <a:cubicBezTo>
                          <a:pt x="1829898" y="37331"/>
                          <a:pt x="1900631" y="-37289"/>
                          <a:pt x="1982580" y="0"/>
                        </a:cubicBezTo>
                        <a:cubicBezTo>
                          <a:pt x="2087034" y="27470"/>
                          <a:pt x="2383420" y="-24963"/>
                          <a:pt x="2489646" y="0"/>
                        </a:cubicBezTo>
                        <a:cubicBezTo>
                          <a:pt x="2607377" y="23425"/>
                          <a:pt x="2876240" y="54270"/>
                          <a:pt x="3046961" y="0"/>
                        </a:cubicBezTo>
                        <a:cubicBezTo>
                          <a:pt x="3236251" y="-42552"/>
                          <a:pt x="3416648" y="13030"/>
                          <a:pt x="3554027" y="0"/>
                        </a:cubicBezTo>
                        <a:cubicBezTo>
                          <a:pt x="3679657" y="-24969"/>
                          <a:pt x="3905650" y="-48328"/>
                          <a:pt x="4061092" y="0"/>
                        </a:cubicBezTo>
                        <a:cubicBezTo>
                          <a:pt x="4237513" y="19751"/>
                          <a:pt x="4434270" y="48765"/>
                          <a:pt x="4568158" y="0"/>
                        </a:cubicBezTo>
                        <a:cubicBezTo>
                          <a:pt x="4708419" y="-57550"/>
                          <a:pt x="4845620" y="23684"/>
                          <a:pt x="5024974" y="0"/>
                        </a:cubicBezTo>
                        <a:cubicBezTo>
                          <a:pt x="4964876" y="292270"/>
                          <a:pt x="5033169" y="486539"/>
                          <a:pt x="5024974" y="836971"/>
                        </a:cubicBezTo>
                        <a:cubicBezTo>
                          <a:pt x="5017443" y="1189209"/>
                          <a:pt x="5015557" y="1210464"/>
                          <a:pt x="5024974" y="1540028"/>
                        </a:cubicBezTo>
                        <a:cubicBezTo>
                          <a:pt x="4987950" y="1848662"/>
                          <a:pt x="4983811" y="2119774"/>
                          <a:pt x="5024974" y="2443959"/>
                        </a:cubicBezTo>
                        <a:cubicBezTo>
                          <a:pt x="4998351" y="2728454"/>
                          <a:pt x="5038877" y="2916943"/>
                          <a:pt x="5024974" y="3080056"/>
                        </a:cubicBezTo>
                        <a:cubicBezTo>
                          <a:pt x="5054790" y="3275381"/>
                          <a:pt x="5060156" y="3585290"/>
                          <a:pt x="5024974" y="3850072"/>
                        </a:cubicBezTo>
                        <a:cubicBezTo>
                          <a:pt x="5037602" y="4108240"/>
                          <a:pt x="5016361" y="4295379"/>
                          <a:pt x="5024974" y="4553128"/>
                        </a:cubicBezTo>
                        <a:cubicBezTo>
                          <a:pt x="4955498" y="4806819"/>
                          <a:pt x="5046387" y="5112218"/>
                          <a:pt x="5024974" y="5524015"/>
                        </a:cubicBezTo>
                        <a:cubicBezTo>
                          <a:pt x="4985728" y="5925571"/>
                          <a:pt x="5081480" y="6273982"/>
                          <a:pt x="5024974" y="6695777"/>
                        </a:cubicBezTo>
                        <a:cubicBezTo>
                          <a:pt x="4851834" y="6720349"/>
                          <a:pt x="4694537" y="6672424"/>
                          <a:pt x="4467658" y="6695777"/>
                        </a:cubicBezTo>
                        <a:cubicBezTo>
                          <a:pt x="4232371" y="6734551"/>
                          <a:pt x="4187327" y="6712084"/>
                          <a:pt x="3960593" y="6695777"/>
                        </a:cubicBezTo>
                        <a:cubicBezTo>
                          <a:pt x="3745271" y="6693468"/>
                          <a:pt x="3657709" y="6653739"/>
                          <a:pt x="3453527" y="6695777"/>
                        </a:cubicBezTo>
                        <a:cubicBezTo>
                          <a:pt x="3252112" y="6747453"/>
                          <a:pt x="3152682" y="6733211"/>
                          <a:pt x="2946462" y="6695777"/>
                        </a:cubicBezTo>
                        <a:cubicBezTo>
                          <a:pt x="2745089" y="6679675"/>
                          <a:pt x="2688294" y="6674243"/>
                          <a:pt x="2539895" y="6695777"/>
                        </a:cubicBezTo>
                        <a:cubicBezTo>
                          <a:pt x="2387031" y="6745674"/>
                          <a:pt x="2301272" y="6704014"/>
                          <a:pt x="2233829" y="6695777"/>
                        </a:cubicBezTo>
                        <a:cubicBezTo>
                          <a:pt x="2155384" y="6667016"/>
                          <a:pt x="1982553" y="6694513"/>
                          <a:pt x="1827263" y="6695777"/>
                        </a:cubicBezTo>
                        <a:cubicBezTo>
                          <a:pt x="1680505" y="6681699"/>
                          <a:pt x="1594875" y="6756706"/>
                          <a:pt x="1370447" y="6695777"/>
                        </a:cubicBezTo>
                        <a:cubicBezTo>
                          <a:pt x="1178848" y="6651944"/>
                          <a:pt x="1101465" y="6684402"/>
                          <a:pt x="913631" y="6695777"/>
                        </a:cubicBezTo>
                        <a:cubicBezTo>
                          <a:pt x="713187" y="6714814"/>
                          <a:pt x="690870" y="6696088"/>
                          <a:pt x="557315" y="6695777"/>
                        </a:cubicBezTo>
                        <a:cubicBezTo>
                          <a:pt x="419802" y="6691806"/>
                          <a:pt x="128209" y="6722839"/>
                          <a:pt x="0" y="6695777"/>
                        </a:cubicBezTo>
                        <a:cubicBezTo>
                          <a:pt x="52128" y="6529405"/>
                          <a:pt x="10535" y="6254695"/>
                          <a:pt x="0" y="5925762"/>
                        </a:cubicBezTo>
                        <a:cubicBezTo>
                          <a:pt x="5728" y="5591701"/>
                          <a:pt x="19907" y="5438596"/>
                          <a:pt x="0" y="5222706"/>
                        </a:cubicBezTo>
                        <a:cubicBezTo>
                          <a:pt x="8912" y="5006176"/>
                          <a:pt x="11031" y="4690757"/>
                          <a:pt x="0" y="4385734"/>
                        </a:cubicBezTo>
                        <a:cubicBezTo>
                          <a:pt x="-22804" y="4085103"/>
                          <a:pt x="-20431" y="3955875"/>
                          <a:pt x="0" y="3749635"/>
                        </a:cubicBezTo>
                        <a:cubicBezTo>
                          <a:pt x="-10628" y="3588954"/>
                          <a:pt x="1327" y="3261973"/>
                          <a:pt x="0" y="2778747"/>
                        </a:cubicBezTo>
                        <a:cubicBezTo>
                          <a:pt x="14332" y="2304909"/>
                          <a:pt x="13697" y="2309163"/>
                          <a:pt x="0" y="1941775"/>
                        </a:cubicBezTo>
                        <a:cubicBezTo>
                          <a:pt x="-15356" y="1587318"/>
                          <a:pt x="-3848" y="1306524"/>
                          <a:pt x="0" y="970888"/>
                        </a:cubicBezTo>
                        <a:cubicBezTo>
                          <a:pt x="24836" y="701268"/>
                          <a:pt x="53617" y="475237"/>
                          <a:pt x="0" y="0"/>
                        </a:cubicBezTo>
                        <a:close/>
                      </a:path>
                    </a:pathLst>
                  </a:custGeom>
                  <ask:type>
                    <ask:lineSketchFreehand/>
                  </ask:type>
                </ask:lineSketchStyleProps>
              </a:ext>
            </a:extLst>
          </a:ln>
        </p:spPr>
      </p:pic>
      <p:pic>
        <p:nvPicPr>
          <p:cNvPr id="28" name="Picture 27">
            <a:extLst>
              <a:ext uri="{FF2B5EF4-FFF2-40B4-BE49-F238E27FC236}">
                <a16:creationId xmlns:a16="http://schemas.microsoft.com/office/drawing/2014/main" id="{13F9FF34-439A-47CE-8FC1-57D545C7F66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729" t="12909" r="34136" b="58646"/>
          <a:stretch/>
        </p:blipFill>
        <p:spPr>
          <a:xfrm>
            <a:off x="-1341860" y="1342208"/>
            <a:ext cx="1198620" cy="1223377"/>
          </a:xfrm>
          <a:prstGeom prst="ellipse">
            <a:avLst/>
          </a:prstGeom>
          <a:ln w="57150">
            <a:solidFill>
              <a:schemeClr val="bg1"/>
            </a:solidFill>
          </a:ln>
        </p:spPr>
      </p:pic>
      <p:pic>
        <p:nvPicPr>
          <p:cNvPr id="30" name="Picture 29">
            <a:extLst>
              <a:ext uri="{FF2B5EF4-FFF2-40B4-BE49-F238E27FC236}">
                <a16:creationId xmlns:a16="http://schemas.microsoft.com/office/drawing/2014/main" id="{8D3B5A00-D69C-47BC-8460-3922E87474A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6643" r="16643"/>
          <a:stretch/>
        </p:blipFill>
        <p:spPr>
          <a:xfrm>
            <a:off x="-1341860" y="2623635"/>
            <a:ext cx="1198620" cy="1198620"/>
          </a:xfrm>
          <a:prstGeom prst="ellipse">
            <a:avLst/>
          </a:prstGeom>
          <a:ln w="57150">
            <a:solidFill>
              <a:schemeClr val="bg1"/>
            </a:solidFill>
          </a:ln>
        </p:spPr>
      </p:pic>
      <p:sp>
        <p:nvSpPr>
          <p:cNvPr id="25" name="Rectangle: Rounded Corners 24">
            <a:extLst>
              <a:ext uri="{FF2B5EF4-FFF2-40B4-BE49-F238E27FC236}">
                <a16:creationId xmlns:a16="http://schemas.microsoft.com/office/drawing/2014/main" id="{9E58B976-FCF9-47CC-AC67-5CEC91F61113}"/>
              </a:ext>
            </a:extLst>
          </p:cNvPr>
          <p:cNvSpPr/>
          <p:nvPr/>
        </p:nvSpPr>
        <p:spPr>
          <a:xfrm>
            <a:off x="-3282492" y="1720599"/>
            <a:ext cx="1478254" cy="466595"/>
          </a:xfrm>
          <a:prstGeom prst="roundRect">
            <a:avLst/>
          </a:prstGeom>
          <a:noFill/>
          <a:ln w="19050">
            <a:solidFill>
              <a:srgbClr val="EA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b="1">
                <a:solidFill>
                  <a:srgbClr val="DA6800"/>
                </a:solidFill>
                <a:latin typeface="Times New Roman" pitchFamily="18" charset="0"/>
                <a:cs typeface="Times New Roman" pitchFamily="18" charset="0"/>
              </a:rPr>
              <a:t>Đoạn 1</a:t>
            </a:r>
          </a:p>
        </p:txBody>
      </p:sp>
      <p:cxnSp>
        <p:nvCxnSpPr>
          <p:cNvPr id="34" name="Straight Arrow Connector 33">
            <a:extLst>
              <a:ext uri="{FF2B5EF4-FFF2-40B4-BE49-F238E27FC236}">
                <a16:creationId xmlns:a16="http://schemas.microsoft.com/office/drawing/2014/main" id="{13523DE9-8451-4BC8-9FD6-623184414688}"/>
              </a:ext>
            </a:extLst>
          </p:cNvPr>
          <p:cNvCxnSpPr>
            <a:cxnSpLocks/>
            <a:stCxn id="25" idx="3"/>
            <a:endCxn id="28" idx="2"/>
          </p:cNvCxnSpPr>
          <p:nvPr/>
        </p:nvCxnSpPr>
        <p:spPr>
          <a:xfrm>
            <a:off x="-1804238" y="1953897"/>
            <a:ext cx="462378" cy="0"/>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AB22F9B-78C1-425A-AEE8-36884B55A96B}"/>
              </a:ext>
            </a:extLst>
          </p:cNvPr>
          <p:cNvCxnSpPr>
            <a:cxnSpLocks/>
            <a:stCxn id="25" idx="3"/>
            <a:endCxn id="30" idx="2"/>
          </p:cNvCxnSpPr>
          <p:nvPr/>
        </p:nvCxnSpPr>
        <p:spPr>
          <a:xfrm>
            <a:off x="-1804238" y="1953897"/>
            <a:ext cx="462378" cy="1269048"/>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AC4D914-7323-4773-A6EE-8A3C7FE78574}"/>
              </a:ext>
            </a:extLst>
          </p:cNvPr>
          <p:cNvCxnSpPr>
            <a:cxnSpLocks/>
            <a:stCxn id="25" idx="3"/>
            <a:endCxn id="26" idx="2"/>
          </p:cNvCxnSpPr>
          <p:nvPr/>
        </p:nvCxnSpPr>
        <p:spPr>
          <a:xfrm flipV="1">
            <a:off x="-1804238" y="684848"/>
            <a:ext cx="462378" cy="1269049"/>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pile of snow&#10;&#10;Description automatically generated">
            <a:extLst>
              <a:ext uri="{FF2B5EF4-FFF2-40B4-BE49-F238E27FC236}">
                <a16:creationId xmlns:a16="http://schemas.microsoft.com/office/drawing/2014/main" id="{20703948-2C3F-4C53-A3DA-73691198ADF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2082" t="19227" r="14030" b="-1"/>
          <a:stretch/>
        </p:blipFill>
        <p:spPr>
          <a:xfrm>
            <a:off x="-1347449" y="4058805"/>
            <a:ext cx="1197864" cy="1197864"/>
          </a:xfrm>
          <a:custGeom>
            <a:avLst/>
            <a:gdLst>
              <a:gd name="connsiteX0" fmla="*/ 0 w 1197864"/>
              <a:gd name="connsiteY0" fmla="*/ 598932 h 1197864"/>
              <a:gd name="connsiteX1" fmla="*/ 598932 w 1197864"/>
              <a:gd name="connsiteY1" fmla="*/ 0 h 1197864"/>
              <a:gd name="connsiteX2" fmla="*/ 1197864 w 1197864"/>
              <a:gd name="connsiteY2" fmla="*/ 598932 h 1197864"/>
              <a:gd name="connsiteX3" fmla="*/ 598932 w 1197864"/>
              <a:gd name="connsiteY3" fmla="*/ 1197864 h 1197864"/>
              <a:gd name="connsiteX4" fmla="*/ 0 w 1197864"/>
              <a:gd name="connsiteY4" fmla="*/ 598932 h 119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864" h="1197864" fill="none" extrusionOk="0">
                <a:moveTo>
                  <a:pt x="0" y="598932"/>
                </a:moveTo>
                <a:cubicBezTo>
                  <a:pt x="-9717" y="299453"/>
                  <a:pt x="336090" y="-36399"/>
                  <a:pt x="598932" y="0"/>
                </a:cubicBezTo>
                <a:cubicBezTo>
                  <a:pt x="1005627" y="-13213"/>
                  <a:pt x="1196850" y="260726"/>
                  <a:pt x="1197864" y="598932"/>
                </a:cubicBezTo>
                <a:cubicBezTo>
                  <a:pt x="1241015" y="979290"/>
                  <a:pt x="934387" y="1206775"/>
                  <a:pt x="598932" y="1197864"/>
                </a:cubicBezTo>
                <a:cubicBezTo>
                  <a:pt x="292801" y="1151232"/>
                  <a:pt x="-35858" y="940660"/>
                  <a:pt x="0" y="598932"/>
                </a:cubicBezTo>
                <a:close/>
              </a:path>
              <a:path w="1197864" h="1197864" stroke="0" extrusionOk="0">
                <a:moveTo>
                  <a:pt x="0" y="598932"/>
                </a:moveTo>
                <a:cubicBezTo>
                  <a:pt x="39524" y="282987"/>
                  <a:pt x="215080" y="33797"/>
                  <a:pt x="598932" y="0"/>
                </a:cubicBezTo>
                <a:cubicBezTo>
                  <a:pt x="938973" y="44572"/>
                  <a:pt x="1179329" y="264639"/>
                  <a:pt x="1197864" y="598932"/>
                </a:cubicBezTo>
                <a:cubicBezTo>
                  <a:pt x="1184856" y="924775"/>
                  <a:pt x="920464" y="1270910"/>
                  <a:pt x="598932" y="1197864"/>
                </a:cubicBezTo>
                <a:cubicBezTo>
                  <a:pt x="192756" y="1201099"/>
                  <a:pt x="-25980" y="866104"/>
                  <a:pt x="0" y="598932"/>
                </a:cubicBezTo>
                <a:close/>
              </a:path>
            </a:pathLst>
          </a:custGeom>
          <a:ln w="57150">
            <a:solidFill>
              <a:srgbClr val="623153"/>
            </a:solidFill>
          </a:ln>
        </p:spPr>
      </p:pic>
      <p:pic>
        <p:nvPicPr>
          <p:cNvPr id="33" name="Picture 4" descr="Quả trám - Vị thuốc quý">
            <a:extLst>
              <a:ext uri="{FF2B5EF4-FFF2-40B4-BE49-F238E27FC236}">
                <a16:creationId xmlns:a16="http://schemas.microsoft.com/office/drawing/2014/main" id="{F1F3B312-3D97-49A0-AD72-395916E41C9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4114" t="24552" r="17603" b="-1"/>
          <a:stretch/>
        </p:blipFill>
        <p:spPr bwMode="auto">
          <a:xfrm>
            <a:off x="-1341104" y="5550801"/>
            <a:ext cx="1197864" cy="1197864"/>
          </a:xfrm>
          <a:custGeom>
            <a:avLst/>
            <a:gdLst>
              <a:gd name="connsiteX0" fmla="*/ 0 w 1197864"/>
              <a:gd name="connsiteY0" fmla="*/ 598932 h 1197864"/>
              <a:gd name="connsiteX1" fmla="*/ 598932 w 1197864"/>
              <a:gd name="connsiteY1" fmla="*/ 0 h 1197864"/>
              <a:gd name="connsiteX2" fmla="*/ 1197864 w 1197864"/>
              <a:gd name="connsiteY2" fmla="*/ 598932 h 1197864"/>
              <a:gd name="connsiteX3" fmla="*/ 598932 w 1197864"/>
              <a:gd name="connsiteY3" fmla="*/ 1197864 h 1197864"/>
              <a:gd name="connsiteX4" fmla="*/ 0 w 1197864"/>
              <a:gd name="connsiteY4" fmla="*/ 598932 h 119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864" h="1197864" fill="none" extrusionOk="0">
                <a:moveTo>
                  <a:pt x="0" y="598932"/>
                </a:moveTo>
                <a:cubicBezTo>
                  <a:pt x="-9717" y="299453"/>
                  <a:pt x="336090" y="-36399"/>
                  <a:pt x="598932" y="0"/>
                </a:cubicBezTo>
                <a:cubicBezTo>
                  <a:pt x="1005627" y="-13213"/>
                  <a:pt x="1196850" y="260726"/>
                  <a:pt x="1197864" y="598932"/>
                </a:cubicBezTo>
                <a:cubicBezTo>
                  <a:pt x="1241015" y="979290"/>
                  <a:pt x="934387" y="1206775"/>
                  <a:pt x="598932" y="1197864"/>
                </a:cubicBezTo>
                <a:cubicBezTo>
                  <a:pt x="292801" y="1151232"/>
                  <a:pt x="-35858" y="940660"/>
                  <a:pt x="0" y="598932"/>
                </a:cubicBezTo>
                <a:close/>
              </a:path>
              <a:path w="1197864" h="1197864" stroke="0" extrusionOk="0">
                <a:moveTo>
                  <a:pt x="0" y="598932"/>
                </a:moveTo>
                <a:cubicBezTo>
                  <a:pt x="39524" y="282987"/>
                  <a:pt x="215080" y="33797"/>
                  <a:pt x="598932" y="0"/>
                </a:cubicBezTo>
                <a:cubicBezTo>
                  <a:pt x="938973" y="44572"/>
                  <a:pt x="1179329" y="264639"/>
                  <a:pt x="1197864" y="598932"/>
                </a:cubicBezTo>
                <a:cubicBezTo>
                  <a:pt x="1184856" y="924775"/>
                  <a:pt x="920464" y="1270910"/>
                  <a:pt x="598932" y="1197864"/>
                </a:cubicBezTo>
                <a:cubicBezTo>
                  <a:pt x="192756" y="1201099"/>
                  <a:pt x="-25980" y="866104"/>
                  <a:pt x="0" y="598932"/>
                </a:cubicBezTo>
                <a:close/>
              </a:path>
            </a:pathLst>
          </a:custGeom>
          <a:ln w="57150">
            <a:solidFill>
              <a:srgbClr val="623153"/>
            </a:solidFill>
          </a:ln>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FEB062F4-BCEF-4445-BE29-DDA12BBA1B03}"/>
              </a:ext>
            </a:extLst>
          </p:cNvPr>
          <p:cNvSpPr/>
          <p:nvPr/>
        </p:nvSpPr>
        <p:spPr>
          <a:xfrm>
            <a:off x="-3282492" y="5244342"/>
            <a:ext cx="1478254" cy="466595"/>
          </a:xfrm>
          <a:prstGeom prst="roundRect">
            <a:avLst/>
          </a:prstGeom>
          <a:noFill/>
          <a:ln w="19050">
            <a:solidFill>
              <a:srgbClr val="EA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b="1">
                <a:solidFill>
                  <a:srgbClr val="DA6800"/>
                </a:solidFill>
                <a:latin typeface="Times New Roman" pitchFamily="18" charset="0"/>
                <a:cs typeface="Times New Roman" pitchFamily="18" charset="0"/>
              </a:rPr>
              <a:t>Đoạn 2</a:t>
            </a:r>
          </a:p>
        </p:txBody>
      </p:sp>
      <p:cxnSp>
        <p:nvCxnSpPr>
          <p:cNvPr id="29" name="Straight Arrow Connector 28">
            <a:extLst>
              <a:ext uri="{FF2B5EF4-FFF2-40B4-BE49-F238E27FC236}">
                <a16:creationId xmlns:a16="http://schemas.microsoft.com/office/drawing/2014/main" id="{9E82B743-F192-49C8-91A2-9D9F2A4CD17B}"/>
              </a:ext>
            </a:extLst>
          </p:cNvPr>
          <p:cNvCxnSpPr>
            <a:cxnSpLocks/>
            <a:stCxn id="27" idx="3"/>
            <a:endCxn id="33" idx="2"/>
          </p:cNvCxnSpPr>
          <p:nvPr/>
        </p:nvCxnSpPr>
        <p:spPr>
          <a:xfrm>
            <a:off x="-1804238" y="5477640"/>
            <a:ext cx="463134" cy="672093"/>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50FD5FD-5D2A-4268-8795-F9921E41617D}"/>
              </a:ext>
            </a:extLst>
          </p:cNvPr>
          <p:cNvCxnSpPr>
            <a:cxnSpLocks/>
            <a:stCxn id="27" idx="3"/>
            <a:endCxn id="32" idx="2"/>
          </p:cNvCxnSpPr>
          <p:nvPr/>
        </p:nvCxnSpPr>
        <p:spPr>
          <a:xfrm flipV="1">
            <a:off x="-1804238" y="4657737"/>
            <a:ext cx="456789" cy="819903"/>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31322CB-9D0B-4356-B521-7B5A51F9E89A}"/>
              </a:ext>
            </a:extLst>
          </p:cNvPr>
          <p:cNvSpPr txBox="1"/>
          <p:nvPr/>
        </p:nvSpPr>
        <p:spPr>
          <a:xfrm>
            <a:off x="237896" y="591519"/>
            <a:ext cx="11552686" cy="2062103"/>
          </a:xfrm>
          <a:prstGeom prst="rect">
            <a:avLst/>
          </a:prstGeom>
          <a:noFill/>
        </p:spPr>
        <p:txBody>
          <a:bodyPr wrap="square" rtlCol="0">
            <a:spAutoFit/>
          </a:bodyPr>
          <a:lstStyle/>
          <a:p>
            <a:pPr algn="just"/>
            <a:r>
              <a:rPr lang="en-US" sz="3200" b="1">
                <a:solidFill>
                  <a:srgbClr val="002060"/>
                </a:solidFill>
                <a:latin typeface="Times New Roman" pitchFamily="18" charset="0"/>
                <a:cs typeface="Times New Roman" pitchFamily="18" charset="0"/>
              </a:rPr>
              <a:t>     Cùi trám đen có chất béo, bùi và thơm. Trám đen rất ưa xào với tóp mỡ. Trám đen còn được dùng làm ô mai, phơi khô để ăn dần. Người miền núi rất thích món trám đen trộn với xôi hay cốm.</a:t>
            </a:r>
          </a:p>
        </p:txBody>
      </p:sp>
      <p:sp>
        <p:nvSpPr>
          <p:cNvPr id="42" name="Rectangle 41">
            <a:extLst>
              <a:ext uri="{FF2B5EF4-FFF2-40B4-BE49-F238E27FC236}">
                <a16:creationId xmlns:a16="http://schemas.microsoft.com/office/drawing/2014/main" id="{D6279642-226E-445A-913E-701A10C6EC84}"/>
              </a:ext>
            </a:extLst>
          </p:cNvPr>
          <p:cNvSpPr/>
          <p:nvPr/>
        </p:nvSpPr>
        <p:spPr>
          <a:xfrm>
            <a:off x="176714" y="515341"/>
            <a:ext cx="794327"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a:solidFill>
                  <a:srgbClr val="EA6F00"/>
                </a:solidFill>
                <a:latin typeface="Times New Roman" pitchFamily="18" charset="0"/>
                <a:cs typeface="Times New Roman" pitchFamily="18" charset="0"/>
              </a:rPr>
              <a:t>(3)</a:t>
            </a:r>
          </a:p>
        </p:txBody>
      </p:sp>
      <p:sp>
        <p:nvSpPr>
          <p:cNvPr id="45" name="TextBox 44">
            <a:extLst>
              <a:ext uri="{FF2B5EF4-FFF2-40B4-BE49-F238E27FC236}">
                <a16:creationId xmlns:a16="http://schemas.microsoft.com/office/drawing/2014/main" id="{CD579FA2-424B-4388-B5ED-1AB33CBFFCEB}"/>
              </a:ext>
            </a:extLst>
          </p:cNvPr>
          <p:cNvSpPr txBox="1"/>
          <p:nvPr/>
        </p:nvSpPr>
        <p:spPr>
          <a:xfrm>
            <a:off x="2856803" y="6033189"/>
            <a:ext cx="6365631"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1219170"/>
            <a:r>
              <a:rPr lang="en-US" sz="3200" b="1">
                <a:solidFill>
                  <a:srgbClr val="C00000"/>
                </a:solidFill>
                <a:latin typeface="Times New Roman" pitchFamily="18" charset="0"/>
                <a:ea typeface="#9Slide03 Roboto Bold" panose="02000000000000000000" pitchFamily="2" charset="0"/>
                <a:cs typeface="Times New Roman" pitchFamily="18" charset="0"/>
              </a:rPr>
              <a:t>Ích lợi của quả trám đen. </a:t>
            </a:r>
            <a:endParaRPr lang="en-US" sz="3200" b="1" dirty="0">
              <a:solidFill>
                <a:srgbClr val="C00000"/>
              </a:solidFill>
              <a:latin typeface="Times New Roman" pitchFamily="18" charset="0"/>
              <a:ea typeface="#9Slide03 Roboto Bold" panose="02000000000000000000" pitchFamily="2" charset="0"/>
              <a:cs typeface="Times New Roman" pitchFamily="18" charset="0"/>
            </a:endParaRPr>
          </a:p>
        </p:txBody>
      </p:sp>
      <p:sp>
        <p:nvSpPr>
          <p:cNvPr id="46" name="Right Arrow 92">
            <a:extLst>
              <a:ext uri="{FF2B5EF4-FFF2-40B4-BE49-F238E27FC236}">
                <a16:creationId xmlns:a16="http://schemas.microsoft.com/office/drawing/2014/main" id="{831C47AC-C9FF-45B4-983F-B782AAE24A5B}"/>
              </a:ext>
            </a:extLst>
          </p:cNvPr>
          <p:cNvSpPr/>
          <p:nvPr/>
        </p:nvSpPr>
        <p:spPr>
          <a:xfrm rot="5400000">
            <a:off x="5775743" y="5599447"/>
            <a:ext cx="527753" cy="316588"/>
          </a:xfrm>
          <a:prstGeom prst="rightArrow">
            <a:avLst/>
          </a:prstGeom>
          <a:solidFill>
            <a:srgbClr val="257A14"/>
          </a:solidFill>
          <a:ln>
            <a:solidFill>
              <a:srgbClr val="257A14"/>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219170"/>
            <a:endParaRPr lang="en-US" sz="2400" b="1" dirty="0">
              <a:solidFill>
                <a:prstClr val="white"/>
              </a:solidFill>
              <a:latin typeface="Times New Roman" pitchFamily="18" charset="0"/>
              <a:cs typeface="Times New Roman" pitchFamily="18" charset="0"/>
            </a:endParaRPr>
          </a:p>
        </p:txBody>
      </p:sp>
      <p:pic>
        <p:nvPicPr>
          <p:cNvPr id="48" name="Picture 47">
            <a:extLst>
              <a:ext uri="{FF2B5EF4-FFF2-40B4-BE49-F238E27FC236}">
                <a16:creationId xmlns:a16="http://schemas.microsoft.com/office/drawing/2014/main" id="{61B7D6AB-DCFB-4EB9-AFA0-A678FC8C26D7}"/>
              </a:ext>
            </a:extLst>
          </p:cNvPr>
          <p:cNvPicPr>
            <a:picLocks noChangeAspect="1"/>
          </p:cNvPicPr>
          <p:nvPr/>
        </p:nvPicPr>
        <p:blipFill rotWithShape="1">
          <a:blip r:embed="rId13">
            <a:extLst>
              <a:ext uri="{28A0092B-C50C-407E-A947-70E740481C1C}">
                <a14:useLocalDpi xmlns:a14="http://schemas.microsoft.com/office/drawing/2010/main" val="0"/>
              </a:ext>
            </a:extLst>
          </a:blip>
          <a:srcRect l="9076" t="8581" r="37473" b="8275"/>
          <a:stretch/>
        </p:blipFill>
        <p:spPr>
          <a:xfrm>
            <a:off x="1783659" y="3743089"/>
            <a:ext cx="1703553" cy="1703553"/>
          </a:xfrm>
          <a:prstGeom prst="ellipse">
            <a:avLst/>
          </a:prstGeom>
          <a:ln w="38100">
            <a:solidFill>
              <a:schemeClr val="bg1"/>
            </a:solidFill>
          </a:ln>
          <a:effectLst>
            <a:outerShdw blurRad="63500" sx="102000" sy="102000" algn="ctr" rotWithShape="0">
              <a:prstClr val="black">
                <a:alpha val="40000"/>
              </a:prstClr>
            </a:outerShdw>
          </a:effectLst>
        </p:spPr>
      </p:pic>
      <p:pic>
        <p:nvPicPr>
          <p:cNvPr id="49" name="Picture 48">
            <a:extLst>
              <a:ext uri="{FF2B5EF4-FFF2-40B4-BE49-F238E27FC236}">
                <a16:creationId xmlns:a16="http://schemas.microsoft.com/office/drawing/2014/main" id="{ED232954-4C50-49CB-95B8-F08034410991}"/>
              </a:ext>
            </a:extLst>
          </p:cNvPr>
          <p:cNvPicPr>
            <a:picLocks noChangeAspect="1"/>
          </p:cNvPicPr>
          <p:nvPr/>
        </p:nvPicPr>
        <p:blipFill rotWithShape="1">
          <a:blip r:embed="rId14">
            <a:extLst>
              <a:ext uri="{28A0092B-C50C-407E-A947-70E740481C1C}">
                <a14:useLocalDpi xmlns:a14="http://schemas.microsoft.com/office/drawing/2010/main" val="0"/>
              </a:ext>
            </a:extLst>
          </a:blip>
          <a:srcRect l="33740" t="2333" r="11751" b="12876"/>
          <a:stretch/>
        </p:blipFill>
        <p:spPr>
          <a:xfrm>
            <a:off x="4064407" y="3743089"/>
            <a:ext cx="1703553" cy="1703553"/>
          </a:xfrm>
          <a:prstGeom prst="ellipse">
            <a:avLst/>
          </a:prstGeom>
          <a:ln w="38100">
            <a:solidFill>
              <a:schemeClr val="bg1"/>
            </a:solidFill>
          </a:ln>
          <a:effectLst>
            <a:outerShdw blurRad="63500" sx="102000" sy="102000" algn="ctr" rotWithShape="0">
              <a:prstClr val="black">
                <a:alpha val="40000"/>
              </a:prstClr>
            </a:outerShdw>
          </a:effectLst>
        </p:spPr>
      </p:pic>
      <p:pic>
        <p:nvPicPr>
          <p:cNvPr id="50" name="Picture 49">
            <a:extLst>
              <a:ext uri="{FF2B5EF4-FFF2-40B4-BE49-F238E27FC236}">
                <a16:creationId xmlns:a16="http://schemas.microsoft.com/office/drawing/2014/main" id="{08185A0A-728E-4D23-957D-30FD3FF4C235}"/>
              </a:ext>
            </a:extLst>
          </p:cNvPr>
          <p:cNvPicPr>
            <a:picLocks noChangeAspect="1"/>
          </p:cNvPicPr>
          <p:nvPr/>
        </p:nvPicPr>
        <p:blipFill rotWithShape="1">
          <a:blip r:embed="rId15">
            <a:extLst>
              <a:ext uri="{28A0092B-C50C-407E-A947-70E740481C1C}">
                <a14:useLocalDpi xmlns:a14="http://schemas.microsoft.com/office/drawing/2010/main" val="0"/>
              </a:ext>
            </a:extLst>
          </a:blip>
          <a:srcRect l="554" t="-3884" r="34835" b="12237"/>
          <a:stretch/>
        </p:blipFill>
        <p:spPr>
          <a:xfrm>
            <a:off x="8625904" y="3743089"/>
            <a:ext cx="1703553" cy="1703553"/>
          </a:xfrm>
          <a:prstGeom prst="ellipse">
            <a:avLst/>
          </a:prstGeom>
          <a:ln w="38100">
            <a:solidFill>
              <a:schemeClr val="bg1"/>
            </a:solidFill>
          </a:ln>
          <a:effectLst>
            <a:outerShdw blurRad="63500" sx="102000" sy="102000" algn="ctr" rotWithShape="0">
              <a:prstClr val="black">
                <a:alpha val="40000"/>
              </a:prstClr>
            </a:outerShdw>
          </a:effectLst>
        </p:spPr>
      </p:pic>
      <p:pic>
        <p:nvPicPr>
          <p:cNvPr id="51" name="Picture 50">
            <a:extLst>
              <a:ext uri="{FF2B5EF4-FFF2-40B4-BE49-F238E27FC236}">
                <a16:creationId xmlns:a16="http://schemas.microsoft.com/office/drawing/2014/main" id="{438FC68D-B775-4D34-B3FB-E013D20EA1D2}"/>
              </a:ext>
            </a:extLst>
          </p:cNvPr>
          <p:cNvPicPr>
            <a:picLocks noChangeAspect="1"/>
          </p:cNvPicPr>
          <p:nvPr/>
        </p:nvPicPr>
        <p:blipFill rotWithShape="1">
          <a:blip r:embed="rId16">
            <a:extLst>
              <a:ext uri="{28A0092B-C50C-407E-A947-70E740481C1C}">
                <a14:useLocalDpi xmlns:a14="http://schemas.microsoft.com/office/drawing/2010/main" val="0"/>
              </a:ext>
            </a:extLst>
          </a:blip>
          <a:srcRect l="26876" t="18553" r="19186" b="27511"/>
          <a:stretch/>
        </p:blipFill>
        <p:spPr>
          <a:xfrm>
            <a:off x="6345155" y="3743089"/>
            <a:ext cx="1703553" cy="1703553"/>
          </a:xfrm>
          <a:prstGeom prst="ellipse">
            <a:avLst/>
          </a:prstGeom>
          <a:ln w="38100">
            <a:solidFill>
              <a:schemeClr val="bg1"/>
            </a:solidFill>
          </a:ln>
          <a:effectLst>
            <a:outerShdw blurRad="63500" sx="102000" sy="102000" algn="ctr" rotWithShape="0">
              <a:prstClr val="black">
                <a:alpha val="40000"/>
              </a:prstClr>
            </a:outerShdw>
          </a:effectLst>
        </p:spPr>
      </p:pic>
      <p:sp>
        <p:nvSpPr>
          <p:cNvPr id="36" name="Rectangle: Rounded Corners 35">
            <a:extLst>
              <a:ext uri="{FF2B5EF4-FFF2-40B4-BE49-F238E27FC236}">
                <a16:creationId xmlns:a16="http://schemas.microsoft.com/office/drawing/2014/main" id="{3769D9C1-5A64-4133-A59B-08904E009B09}"/>
              </a:ext>
            </a:extLst>
          </p:cNvPr>
          <p:cNvSpPr/>
          <p:nvPr/>
        </p:nvSpPr>
        <p:spPr>
          <a:xfrm>
            <a:off x="5312561" y="2370074"/>
            <a:ext cx="1478254" cy="466595"/>
          </a:xfrm>
          <a:prstGeom prst="roundRect">
            <a:avLst/>
          </a:prstGeom>
          <a:noFill/>
          <a:ln w="19050">
            <a:solidFill>
              <a:srgbClr val="EA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b="1">
                <a:solidFill>
                  <a:srgbClr val="DA6800"/>
                </a:solidFill>
                <a:latin typeface="Times New Roman" pitchFamily="18" charset="0"/>
                <a:cs typeface="Times New Roman" pitchFamily="18" charset="0"/>
              </a:rPr>
              <a:t>Đoạn 3</a:t>
            </a:r>
          </a:p>
        </p:txBody>
      </p:sp>
      <p:cxnSp>
        <p:nvCxnSpPr>
          <p:cNvPr id="40" name="Straight Arrow Connector 39">
            <a:extLst>
              <a:ext uri="{FF2B5EF4-FFF2-40B4-BE49-F238E27FC236}">
                <a16:creationId xmlns:a16="http://schemas.microsoft.com/office/drawing/2014/main" id="{B13F4E05-B2E4-43B6-AD25-99872B5F9727}"/>
              </a:ext>
            </a:extLst>
          </p:cNvPr>
          <p:cNvCxnSpPr>
            <a:cxnSpLocks/>
            <a:stCxn id="36" idx="2"/>
            <a:endCxn id="48" idx="0"/>
          </p:cNvCxnSpPr>
          <p:nvPr/>
        </p:nvCxnSpPr>
        <p:spPr>
          <a:xfrm flipH="1">
            <a:off x="2635436" y="2836669"/>
            <a:ext cx="3416252" cy="906420"/>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1EFB62B-811C-4106-8C8A-9E8F659073E8}"/>
              </a:ext>
            </a:extLst>
          </p:cNvPr>
          <p:cNvCxnSpPr>
            <a:cxnSpLocks/>
            <a:stCxn id="36" idx="2"/>
            <a:endCxn id="49" idx="0"/>
          </p:cNvCxnSpPr>
          <p:nvPr/>
        </p:nvCxnSpPr>
        <p:spPr>
          <a:xfrm flipH="1">
            <a:off x="4916184" y="2836669"/>
            <a:ext cx="1135504" cy="906420"/>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03E4866-81A7-402C-B65B-23E98875DE40}"/>
              </a:ext>
            </a:extLst>
          </p:cNvPr>
          <p:cNvCxnSpPr>
            <a:cxnSpLocks/>
            <a:stCxn id="36" idx="2"/>
            <a:endCxn id="51" idx="0"/>
          </p:cNvCxnSpPr>
          <p:nvPr/>
        </p:nvCxnSpPr>
        <p:spPr>
          <a:xfrm>
            <a:off x="6051688" y="2836669"/>
            <a:ext cx="1145244" cy="906420"/>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A65541E-D119-42F2-9664-7D8CDBC27038}"/>
              </a:ext>
            </a:extLst>
          </p:cNvPr>
          <p:cNvCxnSpPr>
            <a:cxnSpLocks/>
            <a:stCxn id="36" idx="2"/>
            <a:endCxn id="50" idx="0"/>
          </p:cNvCxnSpPr>
          <p:nvPr/>
        </p:nvCxnSpPr>
        <p:spPr>
          <a:xfrm>
            <a:off x="6051688" y="2836669"/>
            <a:ext cx="3425993" cy="906420"/>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8546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up)">
                                      <p:cBhvr>
                                        <p:cTn id="11" dur="500"/>
                                        <p:tgtEl>
                                          <p:spTgt spid="40"/>
                                        </p:tgtEl>
                                      </p:cBhvr>
                                    </p:animEffect>
                                  </p:childTnLst>
                                </p:cTn>
                              </p:par>
                              <p:par>
                                <p:cTn id="12" presetID="22" presetClass="entr" presetSubtype="1" fill="hold"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wipe(up)">
                                      <p:cBhvr>
                                        <p:cTn id="14" dur="500"/>
                                        <p:tgtEl>
                                          <p:spTgt spid="43"/>
                                        </p:tgtEl>
                                      </p:cBhvr>
                                    </p:animEffect>
                                  </p:childTnLst>
                                </p:cTn>
                              </p:par>
                              <p:par>
                                <p:cTn id="15" presetID="22" presetClass="entr" presetSubtype="1"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up)">
                                      <p:cBhvr>
                                        <p:cTn id="17" dur="500"/>
                                        <p:tgtEl>
                                          <p:spTgt spid="53"/>
                                        </p:tgtEl>
                                      </p:cBhvr>
                                    </p:animEffect>
                                  </p:childTnLst>
                                </p:cTn>
                              </p:par>
                              <p:par>
                                <p:cTn id="18" presetID="22" presetClass="entr" presetSubtype="1"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wipe(up)">
                                      <p:cBhvr>
                                        <p:cTn id="20" dur="500"/>
                                        <p:tgtEl>
                                          <p:spTgt spid="5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up)">
                                      <p:cBhvr>
                                        <p:cTn id="25" dur="500"/>
                                        <p:tgtEl>
                                          <p:spTgt spid="46"/>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up)">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grpSp>
        <p:nvGrpSpPr>
          <p:cNvPr id="35" name="Group 34"/>
          <p:cNvGrpSpPr/>
          <p:nvPr/>
        </p:nvGrpSpPr>
        <p:grpSpPr>
          <a:xfrm>
            <a:off x="4477764" y="-152767"/>
            <a:ext cx="7714235" cy="3819468"/>
            <a:chOff x="4511218" y="-152767"/>
            <a:chExt cx="7685094" cy="3819468"/>
          </a:xfrm>
        </p:grpSpPr>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1218" y="-152767"/>
              <a:ext cx="7685094" cy="3819468"/>
            </a:xfrm>
            <a:prstGeom prst="rect">
              <a:avLst/>
            </a:prstGeom>
          </p:spPr>
        </p:pic>
        <p:sp>
          <p:nvSpPr>
            <p:cNvPr id="38" name="Rectangle 37"/>
            <p:cNvSpPr/>
            <p:nvPr/>
          </p:nvSpPr>
          <p:spPr>
            <a:xfrm>
              <a:off x="8660570" y="1046104"/>
              <a:ext cx="619935" cy="1015663"/>
            </a:xfrm>
            <a:prstGeom prst="rect">
              <a:avLst/>
            </a:prstGeom>
            <a:noFill/>
          </p:spPr>
          <p:txBody>
            <a:bodyPr wrap="none" lIns="91440" tIns="45720" rIns="91440" bIns="45720">
              <a:spAutoFit/>
            </a:bodyPr>
            <a:lstStyle/>
            <a:p>
              <a:pPr lvl="0" algn="ctr" defTabSz="457200">
                <a:defRPr/>
              </a:pPr>
              <a:r>
                <a:rPr lang="en-US" sz="6000" b="1">
                  <a:ln w="9525">
                    <a:solidFill>
                      <a:prstClr val="white"/>
                    </a:solidFill>
                    <a:prstDash val="solid"/>
                  </a:ln>
                  <a:solidFill>
                    <a:prstClr val="white"/>
                  </a:solidFill>
                  <a:effectLst>
                    <a:outerShdw blurRad="12700" dist="38100" dir="2700000" algn="tl" rotWithShape="0">
                      <a:srgbClr val="5B9BD5">
                        <a:lumMod val="60000"/>
                        <a:lumOff val="40000"/>
                      </a:srgbClr>
                    </a:outerShdw>
                  </a:effectLst>
                  <a:latin typeface="#9Slide03 BoosterNextFYBlack" panose="02000A03000000020004" pitchFamily="2" charset="0"/>
                </a:rPr>
                <a:t>3</a:t>
              </a:r>
            </a:p>
          </p:txBody>
        </p:sp>
      </p:grpSp>
      <p:pic>
        <p:nvPicPr>
          <p:cNvPr id="30" name="38798970_correct-answer-bell-gliss-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2948433" y="2324490"/>
            <a:ext cx="609600" cy="609600"/>
          </a:xfrm>
          <a:prstGeom prst="rect">
            <a:avLst/>
          </a:prstGeom>
        </p:spPr>
      </p:pic>
      <p:pic>
        <p:nvPicPr>
          <p:cNvPr id="31" name="38798970_correct-answer-bell-gliss-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2942113" y="3215121"/>
            <a:ext cx="609600" cy="609600"/>
          </a:xfrm>
          <a:prstGeom prst="rect">
            <a:avLst/>
          </a:prstGeom>
        </p:spPr>
      </p:pic>
      <p:pic>
        <p:nvPicPr>
          <p:cNvPr id="32" name="38798970_correct-answer-bell-gliss-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2944182" y="4166216"/>
            <a:ext cx="609600" cy="609600"/>
          </a:xfrm>
          <a:prstGeom prst="rect">
            <a:avLst/>
          </a:prstGeom>
        </p:spPr>
      </p:pic>
      <p:pic>
        <p:nvPicPr>
          <p:cNvPr id="46" name="38798819_correct-answer-bell-and-applause-0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stretch>
            <a:fillRect/>
          </a:stretch>
        </p:blipFill>
        <p:spPr>
          <a:xfrm>
            <a:off x="12974245" y="1452167"/>
            <a:ext cx="609600" cy="609600"/>
          </a:xfrm>
          <a:prstGeom prst="rect">
            <a:avLst/>
          </a:prstGeom>
        </p:spPr>
      </p:pic>
      <p:pic>
        <p:nvPicPr>
          <p:cNvPr id="47" name="38798970_correct-answer-bell-gliss-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2942113" y="5059681"/>
            <a:ext cx="609600" cy="609600"/>
          </a:xfrm>
          <a:prstGeom prst="rect">
            <a:avLst/>
          </a:prstGeom>
        </p:spPr>
      </p:pic>
      <p:grpSp>
        <p:nvGrpSpPr>
          <p:cNvPr id="34" name="Group 33"/>
          <p:cNvGrpSpPr/>
          <p:nvPr/>
        </p:nvGrpSpPr>
        <p:grpSpPr>
          <a:xfrm>
            <a:off x="-780586" y="-152767"/>
            <a:ext cx="7072946" cy="4742602"/>
            <a:chOff x="-1070412" y="-152767"/>
            <a:chExt cx="7385074" cy="4742602"/>
          </a:xfrm>
          <a:noFill/>
        </p:grpSpPr>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0412" y="-152767"/>
              <a:ext cx="7385074" cy="4742602"/>
            </a:xfrm>
            <a:prstGeom prst="rect">
              <a:avLst/>
            </a:prstGeom>
            <a:grpFill/>
          </p:spPr>
        </p:pic>
        <p:sp>
          <p:nvSpPr>
            <p:cNvPr id="37" name="Rectangle 36"/>
            <p:cNvSpPr/>
            <p:nvPr/>
          </p:nvSpPr>
          <p:spPr>
            <a:xfrm>
              <a:off x="1788181" y="1126270"/>
              <a:ext cx="664811" cy="1015663"/>
            </a:xfrm>
            <a:prstGeom prst="rect">
              <a:avLst/>
            </a:prstGeom>
            <a:grp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952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9Slide03 BoosterNextFYBlack" panose="02000A03000000020004" pitchFamily="2" charset="0"/>
                </a:rPr>
                <a:t>4</a:t>
              </a:r>
            </a:p>
          </p:txBody>
        </p:sp>
      </p:grpSp>
      <p:grpSp>
        <p:nvGrpSpPr>
          <p:cNvPr id="28" name="Group 27"/>
          <p:cNvGrpSpPr/>
          <p:nvPr/>
        </p:nvGrpSpPr>
        <p:grpSpPr>
          <a:xfrm>
            <a:off x="-791737" y="3437270"/>
            <a:ext cx="8262259" cy="3888704"/>
            <a:chOff x="-1070412" y="3437270"/>
            <a:chExt cx="8596690" cy="3888704"/>
          </a:xfrm>
        </p:grpSpPr>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0412" y="3437270"/>
              <a:ext cx="8596690" cy="3888704"/>
            </a:xfrm>
            <a:prstGeom prst="rect">
              <a:avLst/>
            </a:prstGeom>
          </p:spPr>
        </p:pic>
        <p:sp>
          <p:nvSpPr>
            <p:cNvPr id="48" name="Rectangle 47"/>
            <p:cNvSpPr/>
            <p:nvPr/>
          </p:nvSpPr>
          <p:spPr>
            <a:xfrm>
              <a:off x="1846886" y="5059681"/>
              <a:ext cx="547401" cy="1015663"/>
            </a:xfrm>
            <a:prstGeom prst="rect">
              <a:avLst/>
            </a:prstGeom>
            <a:noFill/>
          </p:spPr>
          <p:txBody>
            <a:bodyPr wrap="none" lIns="91440" tIns="45720" rIns="91440" bIns="45720">
              <a:spAutoFit/>
            </a:bodyPr>
            <a:lstStyle/>
            <a:p>
              <a:pPr lvl="0" algn="ctr" defTabSz="457200">
                <a:defRPr/>
              </a:pPr>
              <a:r>
                <a:rPr lang="en-US" sz="6000" b="1">
                  <a:ln w="9525">
                    <a:solidFill>
                      <a:prstClr val="white"/>
                    </a:solidFill>
                    <a:prstDash val="solid"/>
                  </a:ln>
                  <a:solidFill>
                    <a:prstClr val="white"/>
                  </a:solidFill>
                  <a:effectLst>
                    <a:outerShdw blurRad="12700" dist="38100" dir="2700000" algn="tl" rotWithShape="0">
                      <a:srgbClr val="5B9BD5">
                        <a:lumMod val="60000"/>
                        <a:lumOff val="40000"/>
                      </a:srgbClr>
                    </a:outerShdw>
                  </a:effectLst>
                  <a:latin typeface="#9Slide03 BoosterNextFYBlack" panose="02000A03000000020004" pitchFamily="2" charset="0"/>
                </a:rPr>
                <a:t>1</a:t>
              </a:r>
            </a:p>
          </p:txBody>
        </p:sp>
      </p:grpSp>
      <p:grpSp>
        <p:nvGrpSpPr>
          <p:cNvPr id="50" name="Group 49"/>
          <p:cNvGrpSpPr/>
          <p:nvPr/>
        </p:nvGrpSpPr>
        <p:grpSpPr>
          <a:xfrm>
            <a:off x="5710209" y="2240580"/>
            <a:ext cx="6848786" cy="5085394"/>
            <a:chOff x="5713182" y="2240580"/>
            <a:chExt cx="6826967" cy="5085394"/>
          </a:xfrm>
        </p:grpSpPr>
        <p:pic>
          <p:nvPicPr>
            <p:cNvPr id="41"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13182" y="2240580"/>
              <a:ext cx="6826967" cy="5085394"/>
            </a:xfrm>
            <a:prstGeom prst="rect">
              <a:avLst/>
            </a:prstGeom>
          </p:spPr>
        </p:pic>
        <p:sp>
          <p:nvSpPr>
            <p:cNvPr id="49" name="Rectangle 48"/>
            <p:cNvSpPr/>
            <p:nvPr/>
          </p:nvSpPr>
          <p:spPr>
            <a:xfrm>
              <a:off x="8669888" y="5059681"/>
              <a:ext cx="613912" cy="1015663"/>
            </a:xfrm>
            <a:prstGeom prst="rect">
              <a:avLst/>
            </a:prstGeom>
            <a:noFill/>
          </p:spPr>
          <p:txBody>
            <a:bodyPr wrap="none" lIns="91440" tIns="45720" rIns="91440" bIns="45720">
              <a:spAutoFit/>
            </a:bodyPr>
            <a:lstStyle/>
            <a:p>
              <a:pPr lvl="0" algn="ctr" defTabSz="457200">
                <a:defRPr/>
              </a:pPr>
              <a:r>
                <a:rPr lang="en-US" sz="6000" b="1">
                  <a:ln w="9525">
                    <a:solidFill>
                      <a:prstClr val="white"/>
                    </a:solidFill>
                    <a:prstDash val="solid"/>
                  </a:ln>
                  <a:solidFill>
                    <a:prstClr val="white"/>
                  </a:solidFill>
                  <a:effectLst>
                    <a:outerShdw blurRad="12700" dist="38100" dir="2700000" algn="tl" rotWithShape="0">
                      <a:srgbClr val="5B9BD5">
                        <a:lumMod val="60000"/>
                        <a:lumOff val="40000"/>
                      </a:srgbClr>
                    </a:outerShdw>
                  </a:effectLst>
                  <a:latin typeface="#9Slide03 BoosterNextFYBlack" panose="02000A03000000020004" pitchFamily="2" charset="0"/>
                </a:rPr>
                <a:t>2</a:t>
              </a:r>
            </a:p>
          </p:txBody>
        </p:sp>
      </p:grpSp>
    </p:spTree>
    <p:extLst>
      <p:ext uri="{BB962C8B-B14F-4D97-AF65-F5344CB8AC3E}">
        <p14:creationId xmlns:p14="http://schemas.microsoft.com/office/powerpoint/2010/main" val="47145520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0"/>
                </p:tgtEl>
              </p:cMediaNode>
            </p:audio>
            <p:audio>
              <p:cMediaNode vol="80000">
                <p:cTn id="3" fill="hold" display="0">
                  <p:stCondLst>
                    <p:cond delay="indefinite"/>
                  </p:stCondLst>
                  <p:endCondLst>
                    <p:cond evt="onStopAudio" delay="0">
                      <p:tgtEl>
                        <p:sldTgt/>
                      </p:tgtEl>
                    </p:cond>
                  </p:endCondLst>
                </p:cTn>
                <p:tgtEl>
                  <p:spTgt spid="31"/>
                </p:tgtEl>
              </p:cMediaNode>
            </p:audio>
            <p:audio>
              <p:cMediaNode vol="80000">
                <p:cTn id="4" fill="hold" display="0">
                  <p:stCondLst>
                    <p:cond delay="indefinite"/>
                  </p:stCondLst>
                  <p:endCondLst>
                    <p:cond evt="onStopAudio" delay="0">
                      <p:tgtEl>
                        <p:sldTgt/>
                      </p:tgtEl>
                    </p:cond>
                  </p:endCondLst>
                </p:cTn>
                <p:tgtEl>
                  <p:spTgt spid="32"/>
                </p:tgtEl>
              </p:cMediaNode>
            </p:audio>
            <p:audio>
              <p:cMediaNode vol="80000">
                <p:cTn id="5" fill="hold" display="0">
                  <p:stCondLst>
                    <p:cond delay="indefinite"/>
                  </p:stCondLst>
                  <p:endCondLst>
                    <p:cond evt="onStopAudio" delay="0">
                      <p:tgtEl>
                        <p:sldTgt/>
                      </p:tgtEl>
                    </p:cond>
                  </p:endCondLst>
                </p:cTn>
                <p:tgtEl>
                  <p:spTgt spid="46"/>
                </p:tgtEl>
              </p:cMediaNode>
            </p:audio>
            <p:audio>
              <p:cMediaNode vol="80000">
                <p:cTn id="6" fill="hold" display="0">
                  <p:stCondLst>
                    <p:cond delay="indefinite"/>
                  </p:stCondLst>
                  <p:endCondLst>
                    <p:cond evt="onStopAudio" delay="0">
                      <p:tgtEl>
                        <p:sldTgt/>
                      </p:tgtEl>
                    </p:cond>
                  </p:endCondLst>
                </p:cTn>
                <p:tgtEl>
                  <p:spTgt spid="4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C2CC3A6-8CB0-4E7F-8E8B-AF947E67A2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949" t="61108" r="20461" b="9933"/>
          <a:stretch/>
        </p:blipFill>
        <p:spPr>
          <a:xfrm>
            <a:off x="-1341860" y="85538"/>
            <a:ext cx="1198620" cy="1198620"/>
          </a:xfrm>
          <a:prstGeom prst="ellipse">
            <a:avLst/>
          </a:prstGeom>
          <a:ln w="38100">
            <a:solidFill>
              <a:schemeClr val="bg1"/>
            </a:solidFill>
          </a:ln>
          <a:effectLst>
            <a:outerShdw blurRad="63500" sx="102000" sy="102000" algn="ctr" rotWithShape="0">
              <a:prstClr val="black">
                <a:alpha val="40000"/>
              </a:prstClr>
            </a:outerShdw>
          </a:effectLst>
        </p:spPr>
      </p:pic>
      <p:grpSp>
        <p:nvGrpSpPr>
          <p:cNvPr id="13" name="Group 12">
            <a:extLst>
              <a:ext uri="{FF2B5EF4-FFF2-40B4-BE49-F238E27FC236}">
                <a16:creationId xmlns:a16="http://schemas.microsoft.com/office/drawing/2014/main" id="{96A0004D-30CF-4AED-B2C9-E1C413DA8D85}"/>
              </a:ext>
            </a:extLst>
          </p:cNvPr>
          <p:cNvGrpSpPr/>
          <p:nvPr/>
        </p:nvGrpSpPr>
        <p:grpSpPr>
          <a:xfrm>
            <a:off x="7186458" y="-4832100"/>
            <a:ext cx="2743438" cy="4092295"/>
            <a:chOff x="7186458" y="-4832100"/>
            <a:chExt cx="2743438" cy="4092295"/>
          </a:xfrm>
        </p:grpSpPr>
        <p:pic>
          <p:nvPicPr>
            <p:cNvPr id="15" name="Picture 14">
              <a:extLst>
                <a:ext uri="{FF2B5EF4-FFF2-40B4-BE49-F238E27FC236}">
                  <a16:creationId xmlns:a16="http://schemas.microsoft.com/office/drawing/2014/main" id="{FCAA5D53-CD55-482B-89A9-C5CE18FE8545}"/>
                </a:ext>
              </a:extLst>
            </p:cNvPr>
            <p:cNvPicPr>
              <a:picLocks noChangeAspect="1"/>
            </p:cNvPicPr>
            <p:nvPr/>
          </p:nvPicPr>
          <p:blipFill>
            <a:blip r:embed="rId4"/>
            <a:stretch>
              <a:fillRect/>
            </a:stretch>
          </p:blipFill>
          <p:spPr>
            <a:xfrm>
              <a:off x="7186458" y="-4832100"/>
              <a:ext cx="2743438" cy="4092295"/>
            </a:xfrm>
            <a:prstGeom prst="rect">
              <a:avLst/>
            </a:prstGeom>
          </p:spPr>
        </p:pic>
        <p:sp>
          <p:nvSpPr>
            <p:cNvPr id="16" name="椭圆 957">
              <a:extLst>
                <a:ext uri="{FF2B5EF4-FFF2-40B4-BE49-F238E27FC236}">
                  <a16:creationId xmlns:a16="http://schemas.microsoft.com/office/drawing/2014/main" id="{0EFA9576-AFFF-4D08-9DB3-386E5B044866}"/>
                </a:ext>
              </a:extLst>
            </p:cNvPr>
            <p:cNvSpPr/>
            <p:nvPr/>
          </p:nvSpPr>
          <p:spPr>
            <a:xfrm>
              <a:off x="9303255" y="-1325775"/>
              <a:ext cx="465864" cy="465864"/>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kern="0" dirty="0">
                <a:solidFill>
                  <a:prstClr val="white"/>
                </a:solidFill>
                <a:latin typeface="Calibri"/>
                <a:ea typeface="宋体"/>
              </a:endParaRPr>
            </a:p>
          </p:txBody>
        </p:sp>
        <p:sp>
          <p:nvSpPr>
            <p:cNvPr id="17" name="椭圆 959">
              <a:extLst>
                <a:ext uri="{FF2B5EF4-FFF2-40B4-BE49-F238E27FC236}">
                  <a16:creationId xmlns:a16="http://schemas.microsoft.com/office/drawing/2014/main" id="{4AC97AAF-C48C-479E-804C-014F74303536}"/>
                </a:ext>
              </a:extLst>
            </p:cNvPr>
            <p:cNvSpPr/>
            <p:nvPr/>
          </p:nvSpPr>
          <p:spPr>
            <a:xfrm>
              <a:off x="7323652" y="-1364943"/>
              <a:ext cx="576064" cy="576064"/>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kern="0">
                <a:solidFill>
                  <a:prstClr val="white"/>
                </a:solidFill>
                <a:latin typeface="Calibri"/>
                <a:ea typeface="宋体"/>
              </a:endParaRPr>
            </a:p>
          </p:txBody>
        </p:sp>
        <p:sp>
          <p:nvSpPr>
            <p:cNvPr id="18" name="椭圆 963">
              <a:extLst>
                <a:ext uri="{FF2B5EF4-FFF2-40B4-BE49-F238E27FC236}">
                  <a16:creationId xmlns:a16="http://schemas.microsoft.com/office/drawing/2014/main" id="{44E25604-D6CC-4A34-A6C6-0C4F85BF1D13}"/>
                </a:ext>
              </a:extLst>
            </p:cNvPr>
            <p:cNvSpPr/>
            <p:nvPr/>
          </p:nvSpPr>
          <p:spPr>
            <a:xfrm>
              <a:off x="8499989" y="-1346217"/>
              <a:ext cx="464036" cy="464036"/>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kern="0">
                <a:solidFill>
                  <a:prstClr val="white"/>
                </a:solidFill>
                <a:latin typeface="Calibri"/>
                <a:ea typeface="宋体"/>
              </a:endParaRPr>
            </a:p>
          </p:txBody>
        </p:sp>
      </p:grpSp>
      <p:pic>
        <p:nvPicPr>
          <p:cNvPr id="7" name="Picture 6">
            <a:extLst>
              <a:ext uri="{FF2B5EF4-FFF2-40B4-BE49-F238E27FC236}">
                <a16:creationId xmlns:a16="http://schemas.microsoft.com/office/drawing/2014/main" id="{2E06568D-AF0B-42A2-B1D9-F863C19235E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068441" y="81111"/>
            <a:ext cx="5024974" cy="6695777"/>
          </a:xfrm>
          <a:prstGeom prst="rect">
            <a:avLst/>
          </a:prstGeom>
          <a:ln w="28575">
            <a:solidFill>
              <a:srgbClr val="7D4E24"/>
            </a:solidFill>
          </a:ln>
        </p:spPr>
      </p:pic>
      <p:pic>
        <p:nvPicPr>
          <p:cNvPr id="28" name="Picture 27">
            <a:extLst>
              <a:ext uri="{FF2B5EF4-FFF2-40B4-BE49-F238E27FC236}">
                <a16:creationId xmlns:a16="http://schemas.microsoft.com/office/drawing/2014/main" id="{13F9FF34-439A-47CE-8FC1-57D545C7F66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729" t="12909" r="34136" b="58646"/>
          <a:stretch/>
        </p:blipFill>
        <p:spPr>
          <a:xfrm>
            <a:off x="-1341860" y="1342208"/>
            <a:ext cx="1198620" cy="1223377"/>
          </a:xfrm>
          <a:prstGeom prst="ellipse">
            <a:avLst/>
          </a:prstGeom>
          <a:ln w="38100">
            <a:solidFill>
              <a:schemeClr val="bg1"/>
            </a:solidFill>
          </a:ln>
          <a:effectLst>
            <a:outerShdw blurRad="63500" sx="102000" sy="102000" algn="ctr" rotWithShape="0">
              <a:prstClr val="black">
                <a:alpha val="40000"/>
              </a:prstClr>
            </a:outerShdw>
          </a:effectLst>
        </p:spPr>
      </p:pic>
      <p:pic>
        <p:nvPicPr>
          <p:cNvPr id="30" name="Picture 29">
            <a:extLst>
              <a:ext uri="{FF2B5EF4-FFF2-40B4-BE49-F238E27FC236}">
                <a16:creationId xmlns:a16="http://schemas.microsoft.com/office/drawing/2014/main" id="{8D3B5A00-D69C-47BC-8460-3922E87474A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6643" r="16643"/>
          <a:stretch/>
        </p:blipFill>
        <p:spPr>
          <a:xfrm>
            <a:off x="-1341860" y="2623635"/>
            <a:ext cx="1198620" cy="1198620"/>
          </a:xfrm>
          <a:prstGeom prst="ellipse">
            <a:avLst/>
          </a:prstGeom>
          <a:ln w="38100">
            <a:solidFill>
              <a:schemeClr val="bg1"/>
            </a:solidFill>
          </a:ln>
          <a:effectLst>
            <a:outerShdw blurRad="63500" sx="102000" sy="102000" algn="ctr" rotWithShape="0">
              <a:prstClr val="black">
                <a:alpha val="40000"/>
              </a:prstClr>
            </a:outerShdw>
          </a:effectLst>
        </p:spPr>
      </p:pic>
      <p:sp>
        <p:nvSpPr>
          <p:cNvPr id="25" name="Rectangle: Rounded Corners 24">
            <a:extLst>
              <a:ext uri="{FF2B5EF4-FFF2-40B4-BE49-F238E27FC236}">
                <a16:creationId xmlns:a16="http://schemas.microsoft.com/office/drawing/2014/main" id="{9E58B976-FCF9-47CC-AC67-5CEC91F61113}"/>
              </a:ext>
            </a:extLst>
          </p:cNvPr>
          <p:cNvSpPr/>
          <p:nvPr/>
        </p:nvSpPr>
        <p:spPr>
          <a:xfrm>
            <a:off x="-3282492" y="1720599"/>
            <a:ext cx="1478254" cy="466595"/>
          </a:xfrm>
          <a:prstGeom prst="roundRect">
            <a:avLst/>
          </a:prstGeom>
          <a:noFill/>
          <a:ln w="19050">
            <a:solidFill>
              <a:srgbClr val="EA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b="1">
                <a:solidFill>
                  <a:srgbClr val="DA6800"/>
                </a:solidFill>
                <a:latin typeface="#9Slide03 SFU Grenoble" pitchFamily="2" charset="0"/>
                <a:cs typeface="Times New Roman" pitchFamily="18" charset="0"/>
              </a:rPr>
              <a:t>Đoạn 1</a:t>
            </a:r>
          </a:p>
        </p:txBody>
      </p:sp>
      <p:cxnSp>
        <p:nvCxnSpPr>
          <p:cNvPr id="34" name="Straight Arrow Connector 33">
            <a:extLst>
              <a:ext uri="{FF2B5EF4-FFF2-40B4-BE49-F238E27FC236}">
                <a16:creationId xmlns:a16="http://schemas.microsoft.com/office/drawing/2014/main" id="{13523DE9-8451-4BC8-9FD6-623184414688}"/>
              </a:ext>
            </a:extLst>
          </p:cNvPr>
          <p:cNvCxnSpPr>
            <a:cxnSpLocks/>
            <a:stCxn id="25" idx="3"/>
            <a:endCxn id="28" idx="2"/>
          </p:cNvCxnSpPr>
          <p:nvPr/>
        </p:nvCxnSpPr>
        <p:spPr>
          <a:xfrm>
            <a:off x="-1804238" y="1953897"/>
            <a:ext cx="462378" cy="0"/>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AB22F9B-78C1-425A-AEE8-36884B55A96B}"/>
              </a:ext>
            </a:extLst>
          </p:cNvPr>
          <p:cNvCxnSpPr>
            <a:cxnSpLocks/>
            <a:stCxn id="25" idx="3"/>
            <a:endCxn id="30" idx="2"/>
          </p:cNvCxnSpPr>
          <p:nvPr/>
        </p:nvCxnSpPr>
        <p:spPr>
          <a:xfrm>
            <a:off x="-1804238" y="1953897"/>
            <a:ext cx="462378" cy="1269048"/>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AC4D914-7323-4773-A6EE-8A3C7FE78574}"/>
              </a:ext>
            </a:extLst>
          </p:cNvPr>
          <p:cNvCxnSpPr>
            <a:cxnSpLocks/>
            <a:stCxn id="25" idx="3"/>
            <a:endCxn id="26" idx="2"/>
          </p:cNvCxnSpPr>
          <p:nvPr/>
        </p:nvCxnSpPr>
        <p:spPr>
          <a:xfrm flipV="1">
            <a:off x="-1804238" y="684848"/>
            <a:ext cx="462378" cy="1269049"/>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pile of snow&#10;&#10;Description automatically generated">
            <a:extLst>
              <a:ext uri="{FF2B5EF4-FFF2-40B4-BE49-F238E27FC236}">
                <a16:creationId xmlns:a16="http://schemas.microsoft.com/office/drawing/2014/main" id="{20703948-2C3F-4C53-A3DA-73691198ADF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2082" t="19227" r="14030" b="-1"/>
          <a:stretch/>
        </p:blipFill>
        <p:spPr>
          <a:xfrm>
            <a:off x="-1347449" y="4272498"/>
            <a:ext cx="1197864" cy="1197864"/>
          </a:xfrm>
          <a:prstGeom prst="ellipse">
            <a:avLst/>
          </a:prstGeom>
          <a:ln w="38100">
            <a:solidFill>
              <a:schemeClr val="bg1"/>
            </a:solidFill>
          </a:ln>
          <a:effectLst>
            <a:outerShdw blurRad="63500" sx="102000" sy="102000" algn="ctr" rotWithShape="0">
              <a:prstClr val="black">
                <a:alpha val="40000"/>
              </a:prstClr>
            </a:outerShdw>
          </a:effectLst>
        </p:spPr>
      </p:pic>
      <p:pic>
        <p:nvPicPr>
          <p:cNvPr id="33" name="Picture 4" descr="Quả trám - Vị thuốc quý">
            <a:extLst>
              <a:ext uri="{FF2B5EF4-FFF2-40B4-BE49-F238E27FC236}">
                <a16:creationId xmlns:a16="http://schemas.microsoft.com/office/drawing/2014/main" id="{F1F3B312-3D97-49A0-AD72-395916E41C9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4114" t="24552" r="17603" b="-1"/>
          <a:stretch/>
        </p:blipFill>
        <p:spPr bwMode="auto">
          <a:xfrm>
            <a:off x="-1341104" y="5550801"/>
            <a:ext cx="1197864" cy="1197864"/>
          </a:xfrm>
          <a:prstGeom prst="ellipse">
            <a:avLst/>
          </a:prstGeom>
          <a:ln w="38100">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FEB062F4-BCEF-4445-BE29-DDA12BBA1B03}"/>
              </a:ext>
            </a:extLst>
          </p:cNvPr>
          <p:cNvSpPr/>
          <p:nvPr/>
        </p:nvSpPr>
        <p:spPr>
          <a:xfrm>
            <a:off x="-3282492" y="5244342"/>
            <a:ext cx="1478254" cy="466595"/>
          </a:xfrm>
          <a:prstGeom prst="roundRect">
            <a:avLst/>
          </a:prstGeom>
          <a:noFill/>
          <a:ln w="19050">
            <a:solidFill>
              <a:srgbClr val="EA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b="1">
                <a:solidFill>
                  <a:srgbClr val="DA6800"/>
                </a:solidFill>
                <a:latin typeface="#9Slide03 SFU Grenoble" pitchFamily="2" charset="0"/>
                <a:cs typeface="Times New Roman" pitchFamily="18" charset="0"/>
              </a:rPr>
              <a:t>Đoạn 2</a:t>
            </a:r>
          </a:p>
        </p:txBody>
      </p:sp>
      <p:cxnSp>
        <p:nvCxnSpPr>
          <p:cNvPr id="29" name="Straight Arrow Connector 28">
            <a:extLst>
              <a:ext uri="{FF2B5EF4-FFF2-40B4-BE49-F238E27FC236}">
                <a16:creationId xmlns:a16="http://schemas.microsoft.com/office/drawing/2014/main" id="{9E82B743-F192-49C8-91A2-9D9F2A4CD17B}"/>
              </a:ext>
            </a:extLst>
          </p:cNvPr>
          <p:cNvCxnSpPr>
            <a:cxnSpLocks/>
            <a:stCxn id="27" idx="3"/>
            <a:endCxn id="33" idx="2"/>
          </p:cNvCxnSpPr>
          <p:nvPr/>
        </p:nvCxnSpPr>
        <p:spPr>
          <a:xfrm>
            <a:off x="-1804238" y="5477640"/>
            <a:ext cx="463134" cy="672093"/>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50FD5FD-5D2A-4268-8795-F9921E41617D}"/>
              </a:ext>
            </a:extLst>
          </p:cNvPr>
          <p:cNvCxnSpPr>
            <a:cxnSpLocks/>
            <a:stCxn id="27" idx="3"/>
            <a:endCxn id="32" idx="2"/>
          </p:cNvCxnSpPr>
          <p:nvPr/>
        </p:nvCxnSpPr>
        <p:spPr>
          <a:xfrm flipV="1">
            <a:off x="-1804238" y="4871430"/>
            <a:ext cx="456789" cy="606210"/>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61B7D6AB-DCFB-4EB9-AFA0-A678FC8C26D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9076" t="8581" r="37473" b="8275"/>
          <a:stretch/>
        </p:blipFill>
        <p:spPr>
          <a:xfrm>
            <a:off x="-1295367" y="7878279"/>
            <a:ext cx="1197864" cy="1197864"/>
          </a:xfrm>
          <a:prstGeom prst="ellipse">
            <a:avLst/>
          </a:prstGeom>
          <a:ln w="38100">
            <a:solidFill>
              <a:schemeClr val="bg1"/>
            </a:solidFill>
          </a:ln>
          <a:effectLst>
            <a:outerShdw blurRad="63500" sx="102000" sy="102000" algn="ctr" rotWithShape="0">
              <a:prstClr val="black">
                <a:alpha val="40000"/>
              </a:prstClr>
            </a:outerShdw>
          </a:effectLst>
        </p:spPr>
      </p:pic>
      <p:pic>
        <p:nvPicPr>
          <p:cNvPr id="49" name="Picture 48">
            <a:extLst>
              <a:ext uri="{FF2B5EF4-FFF2-40B4-BE49-F238E27FC236}">
                <a16:creationId xmlns:a16="http://schemas.microsoft.com/office/drawing/2014/main" id="{ED232954-4C50-49CB-95B8-F0803441099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3740" t="2333" r="11751" b="12876"/>
          <a:stretch/>
        </p:blipFill>
        <p:spPr>
          <a:xfrm>
            <a:off x="-1295367" y="9128134"/>
            <a:ext cx="1197864" cy="1197864"/>
          </a:xfrm>
          <a:prstGeom prst="ellipse">
            <a:avLst/>
          </a:prstGeom>
          <a:ln w="38100">
            <a:solidFill>
              <a:schemeClr val="bg1"/>
            </a:solidFill>
          </a:ln>
          <a:effectLst>
            <a:outerShdw blurRad="63500" sx="102000" sy="102000" algn="ctr" rotWithShape="0">
              <a:prstClr val="black">
                <a:alpha val="40000"/>
              </a:prstClr>
            </a:outerShdw>
          </a:effectLst>
        </p:spPr>
      </p:pic>
      <p:pic>
        <p:nvPicPr>
          <p:cNvPr id="50" name="Picture 49">
            <a:extLst>
              <a:ext uri="{FF2B5EF4-FFF2-40B4-BE49-F238E27FC236}">
                <a16:creationId xmlns:a16="http://schemas.microsoft.com/office/drawing/2014/main" id="{08185A0A-728E-4D23-957D-30FD3FF4C23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54" t="-3884" r="34835" b="12237"/>
          <a:stretch/>
        </p:blipFill>
        <p:spPr>
          <a:xfrm>
            <a:off x="-1295367" y="11627844"/>
            <a:ext cx="1197864" cy="1197864"/>
          </a:xfrm>
          <a:prstGeom prst="ellipse">
            <a:avLst/>
          </a:prstGeom>
          <a:ln w="38100">
            <a:solidFill>
              <a:schemeClr val="bg1"/>
            </a:solidFill>
          </a:ln>
          <a:effectLst>
            <a:outerShdw blurRad="63500" sx="102000" sy="102000" algn="ctr" rotWithShape="0">
              <a:prstClr val="black">
                <a:alpha val="40000"/>
              </a:prstClr>
            </a:outerShdw>
          </a:effectLst>
        </p:spPr>
      </p:pic>
      <p:pic>
        <p:nvPicPr>
          <p:cNvPr id="51" name="Picture 50">
            <a:extLst>
              <a:ext uri="{FF2B5EF4-FFF2-40B4-BE49-F238E27FC236}">
                <a16:creationId xmlns:a16="http://schemas.microsoft.com/office/drawing/2014/main" id="{438FC68D-B775-4D34-B3FB-E013D20EA1D2}"/>
              </a:ext>
            </a:extLst>
          </p:cNvPr>
          <p:cNvPicPr>
            <a:picLocks noChangeAspect="1"/>
          </p:cNvPicPr>
          <p:nvPr/>
        </p:nvPicPr>
        <p:blipFill rotWithShape="1">
          <a:blip r:embed="rId16">
            <a:extLst>
              <a:ext uri="{28A0092B-C50C-407E-A947-70E740481C1C}">
                <a14:useLocalDpi xmlns:a14="http://schemas.microsoft.com/office/drawing/2010/main" val="0"/>
              </a:ext>
            </a:extLst>
          </a:blip>
          <a:srcRect l="26876" t="18553" r="19186" b="27511"/>
          <a:stretch/>
        </p:blipFill>
        <p:spPr>
          <a:xfrm>
            <a:off x="-1295367" y="10377989"/>
            <a:ext cx="1197864" cy="1197864"/>
          </a:xfrm>
          <a:prstGeom prst="ellipse">
            <a:avLst/>
          </a:prstGeom>
          <a:ln w="38100">
            <a:solidFill>
              <a:schemeClr val="bg1"/>
            </a:solidFill>
          </a:ln>
          <a:effectLst>
            <a:outerShdw blurRad="63500" sx="102000" sy="102000" algn="ctr" rotWithShape="0">
              <a:prstClr val="black">
                <a:alpha val="40000"/>
              </a:prstClr>
            </a:outerShdw>
          </a:effectLst>
        </p:spPr>
      </p:pic>
      <p:sp>
        <p:nvSpPr>
          <p:cNvPr id="36" name="Rectangle: Rounded Corners 35">
            <a:extLst>
              <a:ext uri="{FF2B5EF4-FFF2-40B4-BE49-F238E27FC236}">
                <a16:creationId xmlns:a16="http://schemas.microsoft.com/office/drawing/2014/main" id="{3769D9C1-5A64-4133-A59B-08904E009B09}"/>
              </a:ext>
            </a:extLst>
          </p:cNvPr>
          <p:cNvSpPr/>
          <p:nvPr/>
        </p:nvSpPr>
        <p:spPr>
          <a:xfrm>
            <a:off x="-3282492" y="10267571"/>
            <a:ext cx="1478254" cy="466595"/>
          </a:xfrm>
          <a:prstGeom prst="roundRect">
            <a:avLst/>
          </a:prstGeom>
          <a:noFill/>
          <a:ln w="19050">
            <a:solidFill>
              <a:srgbClr val="EA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b="1">
                <a:solidFill>
                  <a:srgbClr val="DA6800"/>
                </a:solidFill>
                <a:latin typeface="#9Slide03 SFU Grenoble" pitchFamily="2" charset="0"/>
                <a:cs typeface="Times New Roman" pitchFamily="18" charset="0"/>
              </a:rPr>
              <a:t>Đoạn 3</a:t>
            </a:r>
          </a:p>
        </p:txBody>
      </p:sp>
      <p:cxnSp>
        <p:nvCxnSpPr>
          <p:cNvPr id="40" name="Straight Arrow Connector 39">
            <a:extLst>
              <a:ext uri="{FF2B5EF4-FFF2-40B4-BE49-F238E27FC236}">
                <a16:creationId xmlns:a16="http://schemas.microsoft.com/office/drawing/2014/main" id="{B13F4E05-B2E4-43B6-AD25-99872B5F9727}"/>
              </a:ext>
            </a:extLst>
          </p:cNvPr>
          <p:cNvCxnSpPr>
            <a:cxnSpLocks/>
            <a:stCxn id="36" idx="3"/>
            <a:endCxn id="48" idx="2"/>
          </p:cNvCxnSpPr>
          <p:nvPr/>
        </p:nvCxnSpPr>
        <p:spPr>
          <a:xfrm flipV="1">
            <a:off x="-1804238" y="8477211"/>
            <a:ext cx="508871" cy="2023658"/>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1EFB62B-811C-4106-8C8A-9E8F659073E8}"/>
              </a:ext>
            </a:extLst>
          </p:cNvPr>
          <p:cNvCxnSpPr>
            <a:cxnSpLocks/>
            <a:stCxn id="36" idx="3"/>
            <a:endCxn id="49" idx="2"/>
          </p:cNvCxnSpPr>
          <p:nvPr/>
        </p:nvCxnSpPr>
        <p:spPr>
          <a:xfrm flipV="1">
            <a:off x="-1804238" y="9727066"/>
            <a:ext cx="508871" cy="773803"/>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03E4866-81A7-402C-B65B-23E98875DE40}"/>
              </a:ext>
            </a:extLst>
          </p:cNvPr>
          <p:cNvCxnSpPr>
            <a:cxnSpLocks/>
            <a:stCxn id="36" idx="3"/>
            <a:endCxn id="51" idx="2"/>
          </p:cNvCxnSpPr>
          <p:nvPr/>
        </p:nvCxnSpPr>
        <p:spPr>
          <a:xfrm>
            <a:off x="-1804238" y="10500869"/>
            <a:ext cx="508871" cy="476052"/>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A65541E-D119-42F2-9664-7D8CDBC27038}"/>
              </a:ext>
            </a:extLst>
          </p:cNvPr>
          <p:cNvCxnSpPr>
            <a:cxnSpLocks/>
            <a:stCxn id="36" idx="3"/>
            <a:endCxn id="50" idx="2"/>
          </p:cNvCxnSpPr>
          <p:nvPr/>
        </p:nvCxnSpPr>
        <p:spPr>
          <a:xfrm>
            <a:off x="-1804238" y="10500869"/>
            <a:ext cx="508871" cy="1725907"/>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E2B8850-905E-4B89-85E6-47C2F2AAC768}"/>
              </a:ext>
            </a:extLst>
          </p:cNvPr>
          <p:cNvSpPr txBox="1"/>
          <p:nvPr/>
        </p:nvSpPr>
        <p:spPr>
          <a:xfrm>
            <a:off x="231704" y="229937"/>
            <a:ext cx="6610559" cy="3539430"/>
          </a:xfrm>
          <a:prstGeom prst="rect">
            <a:avLst/>
          </a:prstGeom>
          <a:noFill/>
        </p:spPr>
        <p:txBody>
          <a:bodyPr wrap="square" rtlCol="0">
            <a:spAutoFit/>
          </a:bodyPr>
          <a:lstStyle/>
          <a:p>
            <a:pPr algn="just"/>
            <a:r>
              <a:rPr lang="en-US" sz="3200">
                <a:solidFill>
                  <a:srgbClr val="002060"/>
                </a:solidFill>
                <a:cs typeface="Arial" pitchFamily="34" charset="0"/>
              </a:rPr>
              <a:t>     Chiều chiều, tôi thường ra đầu bản nhìn lên những vòm cây trám ngóng chim về. Người bản tôi nhìn lên cái ô xanh treo lơ lửng lưng trời ấy mà biết được sức gió. Xa quê đã ngót chục năm trời, tôi vẫn nhớ da diết những cây trám đen ở đầu bản.</a:t>
            </a:r>
            <a:endParaRPr lang="en-US" sz="3200"/>
          </a:p>
        </p:txBody>
      </p:sp>
      <p:sp>
        <p:nvSpPr>
          <p:cNvPr id="62" name="Rectangle 61">
            <a:extLst>
              <a:ext uri="{FF2B5EF4-FFF2-40B4-BE49-F238E27FC236}">
                <a16:creationId xmlns:a16="http://schemas.microsoft.com/office/drawing/2014/main" id="{4BCF65FD-F278-444A-8DFF-18BB299C671E}"/>
              </a:ext>
            </a:extLst>
          </p:cNvPr>
          <p:cNvSpPr/>
          <p:nvPr/>
        </p:nvSpPr>
        <p:spPr>
          <a:xfrm>
            <a:off x="233308" y="229937"/>
            <a:ext cx="646545"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rgbClr val="EA6F00"/>
                </a:solidFill>
                <a:latin typeface="#9Slide03 SFU Grenoble" pitchFamily="2" charset="0"/>
                <a:cs typeface="Times New Roman" pitchFamily="18" charset="0"/>
              </a:rPr>
              <a:t>(4)</a:t>
            </a:r>
          </a:p>
        </p:txBody>
      </p:sp>
      <p:cxnSp>
        <p:nvCxnSpPr>
          <p:cNvPr id="65" name="Straight Connector 64">
            <a:extLst>
              <a:ext uri="{FF2B5EF4-FFF2-40B4-BE49-F238E27FC236}">
                <a16:creationId xmlns:a16="http://schemas.microsoft.com/office/drawing/2014/main" id="{47C7D112-13B9-4D75-B872-EEDEC7092778}"/>
              </a:ext>
            </a:extLst>
          </p:cNvPr>
          <p:cNvCxnSpPr>
            <a:cxnSpLocks/>
          </p:cNvCxnSpPr>
          <p:nvPr/>
        </p:nvCxnSpPr>
        <p:spPr>
          <a:xfrm>
            <a:off x="295764" y="2244039"/>
            <a:ext cx="644641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92F0A50-AC0A-4884-86AD-D7304272CD60}"/>
              </a:ext>
            </a:extLst>
          </p:cNvPr>
          <p:cNvCxnSpPr>
            <a:cxnSpLocks/>
          </p:cNvCxnSpPr>
          <p:nvPr/>
        </p:nvCxnSpPr>
        <p:spPr>
          <a:xfrm>
            <a:off x="1172308" y="1259871"/>
            <a:ext cx="556986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AA36A6D-76B0-4E07-87F7-90C6E91333C0}"/>
              </a:ext>
            </a:extLst>
          </p:cNvPr>
          <p:cNvCxnSpPr>
            <a:cxnSpLocks/>
          </p:cNvCxnSpPr>
          <p:nvPr/>
        </p:nvCxnSpPr>
        <p:spPr>
          <a:xfrm>
            <a:off x="295764" y="1747938"/>
            <a:ext cx="272785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0C6602C-6A21-4AE2-86C3-823FD575C9B4}"/>
              </a:ext>
            </a:extLst>
          </p:cNvPr>
          <p:cNvCxnSpPr>
            <a:cxnSpLocks/>
          </p:cNvCxnSpPr>
          <p:nvPr/>
        </p:nvCxnSpPr>
        <p:spPr>
          <a:xfrm>
            <a:off x="6004560" y="1747938"/>
            <a:ext cx="72237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2657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wipe(up)">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wipe(left)">
                                      <p:cBhvr>
                                        <p:cTn id="15" dur="500"/>
                                        <p:tgtEl>
                                          <p:spTgt spid="66"/>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left)">
                                      <p:cBhvr>
                                        <p:cTn id="19" dur="500"/>
                                        <p:tgtEl>
                                          <p:spTgt spid="6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left)">
                                      <p:cBhvr>
                                        <p:cTn id="23" dur="500"/>
                                        <p:tgtEl>
                                          <p:spTgt spid="47"/>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left)">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65"/>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66"/>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67"/>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C2CC3A6-8CB0-4E7F-8E8B-AF947E67A2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949" t="61108" r="20461" b="9933"/>
          <a:stretch/>
        </p:blipFill>
        <p:spPr>
          <a:xfrm>
            <a:off x="-1341860" y="85538"/>
            <a:ext cx="1198620" cy="1198620"/>
          </a:xfrm>
          <a:prstGeom prst="ellipse">
            <a:avLst/>
          </a:prstGeom>
          <a:ln w="38100">
            <a:solidFill>
              <a:schemeClr val="bg1"/>
            </a:solidFill>
          </a:ln>
          <a:effectLst>
            <a:outerShdw blurRad="63500" sx="102000" sy="102000" algn="ctr" rotWithShape="0">
              <a:prstClr val="black">
                <a:alpha val="40000"/>
              </a:prstClr>
            </a:outerShdw>
          </a:effectLst>
        </p:spPr>
      </p:pic>
      <p:grpSp>
        <p:nvGrpSpPr>
          <p:cNvPr id="13" name="Group 12">
            <a:extLst>
              <a:ext uri="{FF2B5EF4-FFF2-40B4-BE49-F238E27FC236}">
                <a16:creationId xmlns:a16="http://schemas.microsoft.com/office/drawing/2014/main" id="{96A0004D-30CF-4AED-B2C9-E1C413DA8D85}"/>
              </a:ext>
            </a:extLst>
          </p:cNvPr>
          <p:cNvGrpSpPr/>
          <p:nvPr/>
        </p:nvGrpSpPr>
        <p:grpSpPr>
          <a:xfrm>
            <a:off x="7186458" y="-4832100"/>
            <a:ext cx="2743438" cy="4092295"/>
            <a:chOff x="7186458" y="-4832100"/>
            <a:chExt cx="2743438" cy="4092295"/>
          </a:xfrm>
        </p:grpSpPr>
        <p:pic>
          <p:nvPicPr>
            <p:cNvPr id="15" name="Picture 14">
              <a:extLst>
                <a:ext uri="{FF2B5EF4-FFF2-40B4-BE49-F238E27FC236}">
                  <a16:creationId xmlns:a16="http://schemas.microsoft.com/office/drawing/2014/main" id="{FCAA5D53-CD55-482B-89A9-C5CE18FE8545}"/>
                </a:ext>
              </a:extLst>
            </p:cNvPr>
            <p:cNvPicPr>
              <a:picLocks noChangeAspect="1"/>
            </p:cNvPicPr>
            <p:nvPr/>
          </p:nvPicPr>
          <p:blipFill>
            <a:blip r:embed="rId4"/>
            <a:stretch>
              <a:fillRect/>
            </a:stretch>
          </p:blipFill>
          <p:spPr>
            <a:xfrm>
              <a:off x="7186458" y="-4832100"/>
              <a:ext cx="2743438" cy="4092295"/>
            </a:xfrm>
            <a:prstGeom prst="rect">
              <a:avLst/>
            </a:prstGeom>
          </p:spPr>
        </p:pic>
        <p:sp>
          <p:nvSpPr>
            <p:cNvPr id="16" name="椭圆 957">
              <a:extLst>
                <a:ext uri="{FF2B5EF4-FFF2-40B4-BE49-F238E27FC236}">
                  <a16:creationId xmlns:a16="http://schemas.microsoft.com/office/drawing/2014/main" id="{0EFA9576-AFFF-4D08-9DB3-386E5B044866}"/>
                </a:ext>
              </a:extLst>
            </p:cNvPr>
            <p:cNvSpPr/>
            <p:nvPr/>
          </p:nvSpPr>
          <p:spPr>
            <a:xfrm>
              <a:off x="9303255" y="-1325775"/>
              <a:ext cx="465864" cy="465864"/>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kern="0" dirty="0">
                <a:solidFill>
                  <a:prstClr val="white"/>
                </a:solidFill>
                <a:latin typeface="Calibri"/>
                <a:ea typeface="宋体"/>
              </a:endParaRPr>
            </a:p>
          </p:txBody>
        </p:sp>
        <p:sp>
          <p:nvSpPr>
            <p:cNvPr id="17" name="椭圆 959">
              <a:extLst>
                <a:ext uri="{FF2B5EF4-FFF2-40B4-BE49-F238E27FC236}">
                  <a16:creationId xmlns:a16="http://schemas.microsoft.com/office/drawing/2014/main" id="{4AC97AAF-C48C-479E-804C-014F74303536}"/>
                </a:ext>
              </a:extLst>
            </p:cNvPr>
            <p:cNvSpPr/>
            <p:nvPr/>
          </p:nvSpPr>
          <p:spPr>
            <a:xfrm>
              <a:off x="7323652" y="-1364943"/>
              <a:ext cx="576064" cy="576064"/>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kern="0">
                <a:solidFill>
                  <a:prstClr val="white"/>
                </a:solidFill>
                <a:latin typeface="Calibri"/>
                <a:ea typeface="宋体"/>
              </a:endParaRPr>
            </a:p>
          </p:txBody>
        </p:sp>
        <p:sp>
          <p:nvSpPr>
            <p:cNvPr id="18" name="椭圆 963">
              <a:extLst>
                <a:ext uri="{FF2B5EF4-FFF2-40B4-BE49-F238E27FC236}">
                  <a16:creationId xmlns:a16="http://schemas.microsoft.com/office/drawing/2014/main" id="{44E25604-D6CC-4A34-A6C6-0C4F85BF1D13}"/>
                </a:ext>
              </a:extLst>
            </p:cNvPr>
            <p:cNvSpPr/>
            <p:nvPr/>
          </p:nvSpPr>
          <p:spPr>
            <a:xfrm>
              <a:off x="8499989" y="-1346217"/>
              <a:ext cx="464036" cy="464036"/>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kern="0">
                <a:solidFill>
                  <a:prstClr val="white"/>
                </a:solidFill>
                <a:latin typeface="Calibri"/>
                <a:ea typeface="宋体"/>
              </a:endParaRPr>
            </a:p>
          </p:txBody>
        </p:sp>
      </p:grpSp>
      <p:pic>
        <p:nvPicPr>
          <p:cNvPr id="7" name="Picture 6">
            <a:extLst>
              <a:ext uri="{FF2B5EF4-FFF2-40B4-BE49-F238E27FC236}">
                <a16:creationId xmlns:a16="http://schemas.microsoft.com/office/drawing/2014/main" id="{2E06568D-AF0B-42A2-B1D9-F863C19235E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068441" y="81111"/>
            <a:ext cx="5024974" cy="6695777"/>
          </a:xfrm>
          <a:prstGeom prst="rect">
            <a:avLst/>
          </a:prstGeom>
          <a:ln w="28575">
            <a:solidFill>
              <a:srgbClr val="7D4E24"/>
            </a:solidFill>
          </a:ln>
        </p:spPr>
      </p:pic>
      <p:pic>
        <p:nvPicPr>
          <p:cNvPr id="28" name="Picture 27">
            <a:extLst>
              <a:ext uri="{FF2B5EF4-FFF2-40B4-BE49-F238E27FC236}">
                <a16:creationId xmlns:a16="http://schemas.microsoft.com/office/drawing/2014/main" id="{13F9FF34-439A-47CE-8FC1-57D545C7F66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729" t="12909" r="34136" b="58646"/>
          <a:stretch/>
        </p:blipFill>
        <p:spPr>
          <a:xfrm>
            <a:off x="-1341860" y="1342208"/>
            <a:ext cx="1198620" cy="1223377"/>
          </a:xfrm>
          <a:prstGeom prst="ellipse">
            <a:avLst/>
          </a:prstGeom>
          <a:ln w="38100">
            <a:solidFill>
              <a:schemeClr val="bg1"/>
            </a:solidFill>
          </a:ln>
          <a:effectLst>
            <a:outerShdw blurRad="63500" sx="102000" sy="102000" algn="ctr" rotWithShape="0">
              <a:prstClr val="black">
                <a:alpha val="40000"/>
              </a:prstClr>
            </a:outerShdw>
          </a:effectLst>
        </p:spPr>
      </p:pic>
      <p:pic>
        <p:nvPicPr>
          <p:cNvPr id="30" name="Picture 29">
            <a:extLst>
              <a:ext uri="{FF2B5EF4-FFF2-40B4-BE49-F238E27FC236}">
                <a16:creationId xmlns:a16="http://schemas.microsoft.com/office/drawing/2014/main" id="{8D3B5A00-D69C-47BC-8460-3922E87474A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6643" r="16643"/>
          <a:stretch/>
        </p:blipFill>
        <p:spPr>
          <a:xfrm>
            <a:off x="-1341860" y="2623635"/>
            <a:ext cx="1198620" cy="1198620"/>
          </a:xfrm>
          <a:prstGeom prst="ellipse">
            <a:avLst/>
          </a:prstGeom>
          <a:ln w="38100">
            <a:solidFill>
              <a:schemeClr val="bg1"/>
            </a:solidFill>
          </a:ln>
          <a:effectLst>
            <a:outerShdw blurRad="63500" sx="102000" sy="102000" algn="ctr" rotWithShape="0">
              <a:prstClr val="black">
                <a:alpha val="40000"/>
              </a:prstClr>
            </a:outerShdw>
          </a:effectLst>
        </p:spPr>
      </p:pic>
      <p:sp>
        <p:nvSpPr>
          <p:cNvPr id="25" name="Rectangle: Rounded Corners 24">
            <a:extLst>
              <a:ext uri="{FF2B5EF4-FFF2-40B4-BE49-F238E27FC236}">
                <a16:creationId xmlns:a16="http://schemas.microsoft.com/office/drawing/2014/main" id="{9E58B976-FCF9-47CC-AC67-5CEC91F61113}"/>
              </a:ext>
            </a:extLst>
          </p:cNvPr>
          <p:cNvSpPr/>
          <p:nvPr/>
        </p:nvSpPr>
        <p:spPr>
          <a:xfrm>
            <a:off x="-3282492" y="1720599"/>
            <a:ext cx="1478254" cy="466595"/>
          </a:xfrm>
          <a:prstGeom prst="roundRect">
            <a:avLst/>
          </a:prstGeom>
          <a:noFill/>
          <a:ln w="19050">
            <a:solidFill>
              <a:srgbClr val="EA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b="1">
                <a:solidFill>
                  <a:srgbClr val="DA6800"/>
                </a:solidFill>
                <a:latin typeface="#9Slide03 SFU Grenoble" pitchFamily="2" charset="0"/>
                <a:cs typeface="Times New Roman" pitchFamily="18" charset="0"/>
              </a:rPr>
              <a:t>Đoạn 1</a:t>
            </a:r>
          </a:p>
        </p:txBody>
      </p:sp>
      <p:cxnSp>
        <p:nvCxnSpPr>
          <p:cNvPr id="34" name="Straight Arrow Connector 33">
            <a:extLst>
              <a:ext uri="{FF2B5EF4-FFF2-40B4-BE49-F238E27FC236}">
                <a16:creationId xmlns:a16="http://schemas.microsoft.com/office/drawing/2014/main" id="{13523DE9-8451-4BC8-9FD6-623184414688}"/>
              </a:ext>
            </a:extLst>
          </p:cNvPr>
          <p:cNvCxnSpPr>
            <a:cxnSpLocks/>
            <a:stCxn id="25" idx="3"/>
            <a:endCxn id="28" idx="2"/>
          </p:cNvCxnSpPr>
          <p:nvPr/>
        </p:nvCxnSpPr>
        <p:spPr>
          <a:xfrm>
            <a:off x="-1804238" y="1953897"/>
            <a:ext cx="462378" cy="0"/>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AB22F9B-78C1-425A-AEE8-36884B55A96B}"/>
              </a:ext>
            </a:extLst>
          </p:cNvPr>
          <p:cNvCxnSpPr>
            <a:cxnSpLocks/>
            <a:stCxn id="25" idx="3"/>
            <a:endCxn id="30" idx="2"/>
          </p:cNvCxnSpPr>
          <p:nvPr/>
        </p:nvCxnSpPr>
        <p:spPr>
          <a:xfrm>
            <a:off x="-1804238" y="1953897"/>
            <a:ext cx="462378" cy="1269048"/>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AC4D914-7323-4773-A6EE-8A3C7FE78574}"/>
              </a:ext>
            </a:extLst>
          </p:cNvPr>
          <p:cNvCxnSpPr>
            <a:cxnSpLocks/>
            <a:stCxn id="25" idx="3"/>
            <a:endCxn id="26" idx="2"/>
          </p:cNvCxnSpPr>
          <p:nvPr/>
        </p:nvCxnSpPr>
        <p:spPr>
          <a:xfrm flipV="1">
            <a:off x="-1804238" y="684848"/>
            <a:ext cx="462378" cy="1269049"/>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pile of snow&#10;&#10;Description automatically generated">
            <a:extLst>
              <a:ext uri="{FF2B5EF4-FFF2-40B4-BE49-F238E27FC236}">
                <a16:creationId xmlns:a16="http://schemas.microsoft.com/office/drawing/2014/main" id="{20703948-2C3F-4C53-A3DA-73691198ADF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2082" t="19227" r="14030" b="-1"/>
          <a:stretch/>
        </p:blipFill>
        <p:spPr>
          <a:xfrm>
            <a:off x="-1347449" y="4272498"/>
            <a:ext cx="1197864" cy="1197864"/>
          </a:xfrm>
          <a:prstGeom prst="ellipse">
            <a:avLst/>
          </a:prstGeom>
          <a:ln w="38100">
            <a:solidFill>
              <a:schemeClr val="bg1"/>
            </a:solidFill>
          </a:ln>
          <a:effectLst>
            <a:outerShdw blurRad="63500" sx="102000" sy="102000" algn="ctr" rotWithShape="0">
              <a:prstClr val="black">
                <a:alpha val="40000"/>
              </a:prstClr>
            </a:outerShdw>
          </a:effectLst>
        </p:spPr>
      </p:pic>
      <p:pic>
        <p:nvPicPr>
          <p:cNvPr id="33" name="Picture 4" descr="Quả trám - Vị thuốc quý">
            <a:extLst>
              <a:ext uri="{FF2B5EF4-FFF2-40B4-BE49-F238E27FC236}">
                <a16:creationId xmlns:a16="http://schemas.microsoft.com/office/drawing/2014/main" id="{F1F3B312-3D97-49A0-AD72-395916E41C9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4114" t="24552" r="17603" b="-1"/>
          <a:stretch/>
        </p:blipFill>
        <p:spPr bwMode="auto">
          <a:xfrm>
            <a:off x="-1341104" y="5550801"/>
            <a:ext cx="1197864" cy="1197864"/>
          </a:xfrm>
          <a:prstGeom prst="ellipse">
            <a:avLst/>
          </a:prstGeom>
          <a:ln w="38100">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FEB062F4-BCEF-4445-BE29-DDA12BBA1B03}"/>
              </a:ext>
            </a:extLst>
          </p:cNvPr>
          <p:cNvSpPr/>
          <p:nvPr/>
        </p:nvSpPr>
        <p:spPr>
          <a:xfrm>
            <a:off x="-3282492" y="5244342"/>
            <a:ext cx="1478254" cy="466595"/>
          </a:xfrm>
          <a:prstGeom prst="roundRect">
            <a:avLst/>
          </a:prstGeom>
          <a:noFill/>
          <a:ln w="19050">
            <a:solidFill>
              <a:srgbClr val="EA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b="1">
                <a:solidFill>
                  <a:srgbClr val="DA6800"/>
                </a:solidFill>
                <a:latin typeface="#9Slide03 SFU Grenoble" pitchFamily="2" charset="0"/>
                <a:cs typeface="Times New Roman" pitchFamily="18" charset="0"/>
              </a:rPr>
              <a:t>Đoạn 2</a:t>
            </a:r>
          </a:p>
        </p:txBody>
      </p:sp>
      <p:cxnSp>
        <p:nvCxnSpPr>
          <p:cNvPr id="29" name="Straight Arrow Connector 28">
            <a:extLst>
              <a:ext uri="{FF2B5EF4-FFF2-40B4-BE49-F238E27FC236}">
                <a16:creationId xmlns:a16="http://schemas.microsoft.com/office/drawing/2014/main" id="{9E82B743-F192-49C8-91A2-9D9F2A4CD17B}"/>
              </a:ext>
            </a:extLst>
          </p:cNvPr>
          <p:cNvCxnSpPr>
            <a:cxnSpLocks/>
            <a:stCxn id="27" idx="3"/>
            <a:endCxn id="33" idx="2"/>
          </p:cNvCxnSpPr>
          <p:nvPr/>
        </p:nvCxnSpPr>
        <p:spPr>
          <a:xfrm>
            <a:off x="-1804238" y="5477640"/>
            <a:ext cx="463134" cy="672093"/>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50FD5FD-5D2A-4268-8795-F9921E41617D}"/>
              </a:ext>
            </a:extLst>
          </p:cNvPr>
          <p:cNvCxnSpPr>
            <a:cxnSpLocks/>
            <a:stCxn id="27" idx="3"/>
            <a:endCxn id="32" idx="2"/>
          </p:cNvCxnSpPr>
          <p:nvPr/>
        </p:nvCxnSpPr>
        <p:spPr>
          <a:xfrm flipV="1">
            <a:off x="-1804238" y="4871430"/>
            <a:ext cx="456789" cy="606210"/>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61B7D6AB-DCFB-4EB9-AFA0-A678FC8C26D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9076" t="8581" r="37473" b="8275"/>
          <a:stretch/>
        </p:blipFill>
        <p:spPr>
          <a:xfrm>
            <a:off x="-1295367" y="7878279"/>
            <a:ext cx="1197864" cy="1197864"/>
          </a:xfrm>
          <a:prstGeom prst="ellipse">
            <a:avLst/>
          </a:prstGeom>
          <a:ln w="38100">
            <a:solidFill>
              <a:schemeClr val="bg1"/>
            </a:solidFill>
          </a:ln>
          <a:effectLst>
            <a:outerShdw blurRad="63500" sx="102000" sy="102000" algn="ctr" rotWithShape="0">
              <a:prstClr val="black">
                <a:alpha val="40000"/>
              </a:prstClr>
            </a:outerShdw>
          </a:effectLst>
        </p:spPr>
      </p:pic>
      <p:pic>
        <p:nvPicPr>
          <p:cNvPr id="49" name="Picture 48">
            <a:extLst>
              <a:ext uri="{FF2B5EF4-FFF2-40B4-BE49-F238E27FC236}">
                <a16:creationId xmlns:a16="http://schemas.microsoft.com/office/drawing/2014/main" id="{ED232954-4C50-49CB-95B8-F0803441099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3740" t="2333" r="11751" b="12876"/>
          <a:stretch/>
        </p:blipFill>
        <p:spPr>
          <a:xfrm>
            <a:off x="-1295367" y="9128134"/>
            <a:ext cx="1197864" cy="1197864"/>
          </a:xfrm>
          <a:prstGeom prst="ellipse">
            <a:avLst/>
          </a:prstGeom>
          <a:ln w="38100">
            <a:solidFill>
              <a:schemeClr val="bg1"/>
            </a:solidFill>
          </a:ln>
          <a:effectLst>
            <a:outerShdw blurRad="63500" sx="102000" sy="102000" algn="ctr" rotWithShape="0">
              <a:prstClr val="black">
                <a:alpha val="40000"/>
              </a:prstClr>
            </a:outerShdw>
          </a:effectLst>
        </p:spPr>
      </p:pic>
      <p:pic>
        <p:nvPicPr>
          <p:cNvPr id="50" name="Picture 49">
            <a:extLst>
              <a:ext uri="{FF2B5EF4-FFF2-40B4-BE49-F238E27FC236}">
                <a16:creationId xmlns:a16="http://schemas.microsoft.com/office/drawing/2014/main" id="{08185A0A-728E-4D23-957D-30FD3FF4C23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54" t="-3884" r="34835" b="12237"/>
          <a:stretch/>
        </p:blipFill>
        <p:spPr>
          <a:xfrm>
            <a:off x="-1295367" y="11627844"/>
            <a:ext cx="1197864" cy="1197864"/>
          </a:xfrm>
          <a:prstGeom prst="ellipse">
            <a:avLst/>
          </a:prstGeom>
          <a:ln w="38100">
            <a:solidFill>
              <a:schemeClr val="bg1"/>
            </a:solidFill>
          </a:ln>
          <a:effectLst>
            <a:outerShdw blurRad="63500" sx="102000" sy="102000" algn="ctr" rotWithShape="0">
              <a:prstClr val="black">
                <a:alpha val="40000"/>
              </a:prstClr>
            </a:outerShdw>
          </a:effectLst>
        </p:spPr>
      </p:pic>
      <p:pic>
        <p:nvPicPr>
          <p:cNvPr id="51" name="Picture 50">
            <a:extLst>
              <a:ext uri="{FF2B5EF4-FFF2-40B4-BE49-F238E27FC236}">
                <a16:creationId xmlns:a16="http://schemas.microsoft.com/office/drawing/2014/main" id="{438FC68D-B775-4D34-B3FB-E013D20EA1D2}"/>
              </a:ext>
            </a:extLst>
          </p:cNvPr>
          <p:cNvPicPr>
            <a:picLocks noChangeAspect="1"/>
          </p:cNvPicPr>
          <p:nvPr/>
        </p:nvPicPr>
        <p:blipFill rotWithShape="1">
          <a:blip r:embed="rId16">
            <a:extLst>
              <a:ext uri="{28A0092B-C50C-407E-A947-70E740481C1C}">
                <a14:useLocalDpi xmlns:a14="http://schemas.microsoft.com/office/drawing/2010/main" val="0"/>
              </a:ext>
            </a:extLst>
          </a:blip>
          <a:srcRect l="26876" t="18553" r="19186" b="27511"/>
          <a:stretch/>
        </p:blipFill>
        <p:spPr>
          <a:xfrm>
            <a:off x="-1295367" y="10377989"/>
            <a:ext cx="1197864" cy="1197864"/>
          </a:xfrm>
          <a:prstGeom prst="ellipse">
            <a:avLst/>
          </a:prstGeom>
          <a:ln w="38100">
            <a:solidFill>
              <a:schemeClr val="bg1"/>
            </a:solidFill>
          </a:ln>
          <a:effectLst>
            <a:outerShdw blurRad="63500" sx="102000" sy="102000" algn="ctr" rotWithShape="0">
              <a:prstClr val="black">
                <a:alpha val="40000"/>
              </a:prstClr>
            </a:outerShdw>
          </a:effectLst>
        </p:spPr>
      </p:pic>
      <p:sp>
        <p:nvSpPr>
          <p:cNvPr id="36" name="Rectangle: Rounded Corners 35">
            <a:extLst>
              <a:ext uri="{FF2B5EF4-FFF2-40B4-BE49-F238E27FC236}">
                <a16:creationId xmlns:a16="http://schemas.microsoft.com/office/drawing/2014/main" id="{3769D9C1-5A64-4133-A59B-08904E009B09}"/>
              </a:ext>
            </a:extLst>
          </p:cNvPr>
          <p:cNvSpPr/>
          <p:nvPr/>
        </p:nvSpPr>
        <p:spPr>
          <a:xfrm>
            <a:off x="-3282492" y="10267571"/>
            <a:ext cx="1478254" cy="466595"/>
          </a:xfrm>
          <a:prstGeom prst="roundRect">
            <a:avLst/>
          </a:prstGeom>
          <a:noFill/>
          <a:ln w="19050">
            <a:solidFill>
              <a:srgbClr val="EA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b="1">
                <a:solidFill>
                  <a:srgbClr val="DA6800"/>
                </a:solidFill>
                <a:latin typeface="#9Slide03 SFU Grenoble" pitchFamily="2" charset="0"/>
                <a:cs typeface="Times New Roman" pitchFamily="18" charset="0"/>
              </a:rPr>
              <a:t>Đoạn 3</a:t>
            </a:r>
          </a:p>
        </p:txBody>
      </p:sp>
      <p:cxnSp>
        <p:nvCxnSpPr>
          <p:cNvPr id="40" name="Straight Arrow Connector 39">
            <a:extLst>
              <a:ext uri="{FF2B5EF4-FFF2-40B4-BE49-F238E27FC236}">
                <a16:creationId xmlns:a16="http://schemas.microsoft.com/office/drawing/2014/main" id="{B13F4E05-B2E4-43B6-AD25-99872B5F9727}"/>
              </a:ext>
            </a:extLst>
          </p:cNvPr>
          <p:cNvCxnSpPr>
            <a:cxnSpLocks/>
            <a:stCxn id="36" idx="3"/>
            <a:endCxn id="48" idx="2"/>
          </p:cNvCxnSpPr>
          <p:nvPr/>
        </p:nvCxnSpPr>
        <p:spPr>
          <a:xfrm flipV="1">
            <a:off x="-1804238" y="8477211"/>
            <a:ext cx="508871" cy="2023658"/>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1EFB62B-811C-4106-8C8A-9E8F659073E8}"/>
              </a:ext>
            </a:extLst>
          </p:cNvPr>
          <p:cNvCxnSpPr>
            <a:cxnSpLocks/>
            <a:stCxn id="36" idx="3"/>
            <a:endCxn id="49" idx="2"/>
          </p:cNvCxnSpPr>
          <p:nvPr/>
        </p:nvCxnSpPr>
        <p:spPr>
          <a:xfrm flipV="1">
            <a:off x="-1804238" y="9727066"/>
            <a:ext cx="508871" cy="773803"/>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03E4866-81A7-402C-B65B-23E98875DE40}"/>
              </a:ext>
            </a:extLst>
          </p:cNvPr>
          <p:cNvCxnSpPr>
            <a:cxnSpLocks/>
            <a:stCxn id="36" idx="3"/>
            <a:endCxn id="51" idx="2"/>
          </p:cNvCxnSpPr>
          <p:nvPr/>
        </p:nvCxnSpPr>
        <p:spPr>
          <a:xfrm>
            <a:off x="-1804238" y="10500869"/>
            <a:ext cx="508871" cy="476052"/>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A65541E-D119-42F2-9664-7D8CDBC27038}"/>
              </a:ext>
            </a:extLst>
          </p:cNvPr>
          <p:cNvCxnSpPr>
            <a:cxnSpLocks/>
            <a:stCxn id="36" idx="3"/>
            <a:endCxn id="50" idx="2"/>
          </p:cNvCxnSpPr>
          <p:nvPr/>
        </p:nvCxnSpPr>
        <p:spPr>
          <a:xfrm>
            <a:off x="-1804238" y="10500869"/>
            <a:ext cx="508871" cy="1725907"/>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E2B8850-905E-4B89-85E6-47C2F2AAC768}"/>
              </a:ext>
            </a:extLst>
          </p:cNvPr>
          <p:cNvSpPr txBox="1"/>
          <p:nvPr/>
        </p:nvSpPr>
        <p:spPr>
          <a:xfrm>
            <a:off x="231704" y="229937"/>
            <a:ext cx="6610559" cy="3539430"/>
          </a:xfrm>
          <a:prstGeom prst="rect">
            <a:avLst/>
          </a:prstGeom>
          <a:noFill/>
        </p:spPr>
        <p:txBody>
          <a:bodyPr wrap="square" rtlCol="0">
            <a:spAutoFit/>
          </a:bodyPr>
          <a:lstStyle/>
          <a:p>
            <a:pPr algn="just"/>
            <a:r>
              <a:rPr lang="en-US" sz="3200">
                <a:solidFill>
                  <a:srgbClr val="002060"/>
                </a:solidFill>
                <a:cs typeface="Arial" pitchFamily="34" charset="0"/>
              </a:rPr>
              <a:t>     </a:t>
            </a:r>
            <a:r>
              <a:rPr lang="en-US" sz="3200">
                <a:solidFill>
                  <a:srgbClr val="C00000"/>
                </a:solidFill>
                <a:cs typeface="Arial" pitchFamily="34" charset="0"/>
              </a:rPr>
              <a:t>Chiều chiều, tôi thường ra đầu bản nhìn lên những vòm cây trám ngóng chim về. </a:t>
            </a:r>
            <a:r>
              <a:rPr lang="en-US" sz="3200">
                <a:solidFill>
                  <a:srgbClr val="002060"/>
                </a:solidFill>
                <a:cs typeface="Arial" pitchFamily="34" charset="0"/>
              </a:rPr>
              <a:t>Người bản tôi nhìn lên cái ô xanh treo lơ lửng lưng trời ấy mà biết được sức gió. Xa quê đã ngót chục năm trời, tôi vẫn nhớ da diết những cây trám đen ở đầu bản.</a:t>
            </a:r>
            <a:endParaRPr lang="en-US" sz="3200"/>
          </a:p>
        </p:txBody>
      </p:sp>
      <p:sp>
        <p:nvSpPr>
          <p:cNvPr id="62" name="Rectangle 61">
            <a:extLst>
              <a:ext uri="{FF2B5EF4-FFF2-40B4-BE49-F238E27FC236}">
                <a16:creationId xmlns:a16="http://schemas.microsoft.com/office/drawing/2014/main" id="{4BCF65FD-F278-444A-8DFF-18BB299C671E}"/>
              </a:ext>
            </a:extLst>
          </p:cNvPr>
          <p:cNvSpPr/>
          <p:nvPr/>
        </p:nvSpPr>
        <p:spPr>
          <a:xfrm>
            <a:off x="233308" y="229937"/>
            <a:ext cx="646545"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rgbClr val="EA6F00"/>
                </a:solidFill>
                <a:latin typeface="#9Slide03 SFU Grenoble" pitchFamily="2" charset="0"/>
                <a:cs typeface="Times New Roman" pitchFamily="18" charset="0"/>
              </a:rPr>
              <a:t>(4)</a:t>
            </a:r>
          </a:p>
        </p:txBody>
      </p:sp>
    </p:spTree>
    <p:extLst>
      <p:ext uri="{BB962C8B-B14F-4D97-AF65-F5344CB8AC3E}">
        <p14:creationId xmlns:p14="http://schemas.microsoft.com/office/powerpoint/2010/main" val="309357634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C2CC3A6-8CB0-4E7F-8E8B-AF947E67A2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949" t="61108" r="20461" b="9933"/>
          <a:stretch/>
        </p:blipFill>
        <p:spPr>
          <a:xfrm>
            <a:off x="-1341860" y="85538"/>
            <a:ext cx="1198620" cy="1198620"/>
          </a:xfrm>
          <a:prstGeom prst="ellipse">
            <a:avLst/>
          </a:prstGeom>
          <a:ln w="38100">
            <a:solidFill>
              <a:schemeClr val="bg1"/>
            </a:solidFill>
          </a:ln>
          <a:effectLst>
            <a:outerShdw blurRad="63500" sx="102000" sy="102000" algn="ctr" rotWithShape="0">
              <a:prstClr val="black">
                <a:alpha val="40000"/>
              </a:prstClr>
            </a:outerShdw>
          </a:effectLst>
        </p:spPr>
      </p:pic>
      <p:grpSp>
        <p:nvGrpSpPr>
          <p:cNvPr id="13" name="Group 12">
            <a:extLst>
              <a:ext uri="{FF2B5EF4-FFF2-40B4-BE49-F238E27FC236}">
                <a16:creationId xmlns:a16="http://schemas.microsoft.com/office/drawing/2014/main" id="{96A0004D-30CF-4AED-B2C9-E1C413DA8D85}"/>
              </a:ext>
            </a:extLst>
          </p:cNvPr>
          <p:cNvGrpSpPr/>
          <p:nvPr/>
        </p:nvGrpSpPr>
        <p:grpSpPr>
          <a:xfrm>
            <a:off x="7186458" y="-4832100"/>
            <a:ext cx="2743438" cy="4092295"/>
            <a:chOff x="7186458" y="-4832100"/>
            <a:chExt cx="2743438" cy="4092295"/>
          </a:xfrm>
        </p:grpSpPr>
        <p:pic>
          <p:nvPicPr>
            <p:cNvPr id="15" name="Picture 14">
              <a:extLst>
                <a:ext uri="{FF2B5EF4-FFF2-40B4-BE49-F238E27FC236}">
                  <a16:creationId xmlns:a16="http://schemas.microsoft.com/office/drawing/2014/main" id="{FCAA5D53-CD55-482B-89A9-C5CE18FE8545}"/>
                </a:ext>
              </a:extLst>
            </p:cNvPr>
            <p:cNvPicPr>
              <a:picLocks noChangeAspect="1"/>
            </p:cNvPicPr>
            <p:nvPr/>
          </p:nvPicPr>
          <p:blipFill>
            <a:blip r:embed="rId4"/>
            <a:stretch>
              <a:fillRect/>
            </a:stretch>
          </p:blipFill>
          <p:spPr>
            <a:xfrm>
              <a:off x="7186458" y="-4832100"/>
              <a:ext cx="2743438" cy="4092295"/>
            </a:xfrm>
            <a:prstGeom prst="rect">
              <a:avLst/>
            </a:prstGeom>
          </p:spPr>
        </p:pic>
        <p:sp>
          <p:nvSpPr>
            <p:cNvPr id="16" name="椭圆 957">
              <a:extLst>
                <a:ext uri="{FF2B5EF4-FFF2-40B4-BE49-F238E27FC236}">
                  <a16:creationId xmlns:a16="http://schemas.microsoft.com/office/drawing/2014/main" id="{0EFA9576-AFFF-4D08-9DB3-386E5B044866}"/>
                </a:ext>
              </a:extLst>
            </p:cNvPr>
            <p:cNvSpPr/>
            <p:nvPr/>
          </p:nvSpPr>
          <p:spPr>
            <a:xfrm>
              <a:off x="9303255" y="-1325775"/>
              <a:ext cx="465864" cy="465864"/>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kern="0" dirty="0">
                <a:solidFill>
                  <a:prstClr val="white"/>
                </a:solidFill>
                <a:latin typeface="Calibri"/>
                <a:ea typeface="宋体"/>
              </a:endParaRPr>
            </a:p>
          </p:txBody>
        </p:sp>
        <p:sp>
          <p:nvSpPr>
            <p:cNvPr id="17" name="椭圆 959">
              <a:extLst>
                <a:ext uri="{FF2B5EF4-FFF2-40B4-BE49-F238E27FC236}">
                  <a16:creationId xmlns:a16="http://schemas.microsoft.com/office/drawing/2014/main" id="{4AC97AAF-C48C-479E-804C-014F74303536}"/>
                </a:ext>
              </a:extLst>
            </p:cNvPr>
            <p:cNvSpPr/>
            <p:nvPr/>
          </p:nvSpPr>
          <p:spPr>
            <a:xfrm>
              <a:off x="7323652" y="-1364943"/>
              <a:ext cx="576064" cy="576064"/>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kern="0">
                <a:solidFill>
                  <a:prstClr val="white"/>
                </a:solidFill>
                <a:latin typeface="Calibri"/>
                <a:ea typeface="宋体"/>
              </a:endParaRPr>
            </a:p>
          </p:txBody>
        </p:sp>
        <p:sp>
          <p:nvSpPr>
            <p:cNvPr id="18" name="椭圆 963">
              <a:extLst>
                <a:ext uri="{FF2B5EF4-FFF2-40B4-BE49-F238E27FC236}">
                  <a16:creationId xmlns:a16="http://schemas.microsoft.com/office/drawing/2014/main" id="{44E25604-D6CC-4A34-A6C6-0C4F85BF1D13}"/>
                </a:ext>
              </a:extLst>
            </p:cNvPr>
            <p:cNvSpPr/>
            <p:nvPr/>
          </p:nvSpPr>
          <p:spPr>
            <a:xfrm>
              <a:off x="8499989" y="-1346217"/>
              <a:ext cx="464036" cy="464036"/>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kern="0">
                <a:solidFill>
                  <a:prstClr val="white"/>
                </a:solidFill>
                <a:latin typeface="Calibri"/>
                <a:ea typeface="宋体"/>
              </a:endParaRPr>
            </a:p>
          </p:txBody>
        </p:sp>
      </p:grpSp>
      <p:pic>
        <p:nvPicPr>
          <p:cNvPr id="7" name="Picture 6">
            <a:extLst>
              <a:ext uri="{FF2B5EF4-FFF2-40B4-BE49-F238E27FC236}">
                <a16:creationId xmlns:a16="http://schemas.microsoft.com/office/drawing/2014/main" id="{2E06568D-AF0B-42A2-B1D9-F863C19235E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068441" y="81111"/>
            <a:ext cx="5024974" cy="6695777"/>
          </a:xfrm>
          <a:prstGeom prst="rect">
            <a:avLst/>
          </a:prstGeom>
          <a:ln w="28575">
            <a:solidFill>
              <a:srgbClr val="7D4E24"/>
            </a:solidFill>
          </a:ln>
        </p:spPr>
      </p:pic>
      <p:pic>
        <p:nvPicPr>
          <p:cNvPr id="28" name="Picture 27">
            <a:extLst>
              <a:ext uri="{FF2B5EF4-FFF2-40B4-BE49-F238E27FC236}">
                <a16:creationId xmlns:a16="http://schemas.microsoft.com/office/drawing/2014/main" id="{13F9FF34-439A-47CE-8FC1-57D545C7F66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729" t="12909" r="34136" b="58646"/>
          <a:stretch/>
        </p:blipFill>
        <p:spPr>
          <a:xfrm>
            <a:off x="-1341860" y="1342208"/>
            <a:ext cx="1198620" cy="1223377"/>
          </a:xfrm>
          <a:prstGeom prst="ellipse">
            <a:avLst/>
          </a:prstGeom>
          <a:ln w="38100">
            <a:solidFill>
              <a:schemeClr val="bg1"/>
            </a:solidFill>
          </a:ln>
          <a:effectLst>
            <a:outerShdw blurRad="63500" sx="102000" sy="102000" algn="ctr" rotWithShape="0">
              <a:prstClr val="black">
                <a:alpha val="40000"/>
              </a:prstClr>
            </a:outerShdw>
          </a:effectLst>
        </p:spPr>
      </p:pic>
      <p:pic>
        <p:nvPicPr>
          <p:cNvPr id="30" name="Picture 29">
            <a:extLst>
              <a:ext uri="{FF2B5EF4-FFF2-40B4-BE49-F238E27FC236}">
                <a16:creationId xmlns:a16="http://schemas.microsoft.com/office/drawing/2014/main" id="{8D3B5A00-D69C-47BC-8460-3922E87474A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6643" r="16643"/>
          <a:stretch/>
        </p:blipFill>
        <p:spPr>
          <a:xfrm>
            <a:off x="-1341860" y="2623635"/>
            <a:ext cx="1198620" cy="1198620"/>
          </a:xfrm>
          <a:prstGeom prst="ellipse">
            <a:avLst/>
          </a:prstGeom>
          <a:ln w="38100">
            <a:solidFill>
              <a:schemeClr val="bg1"/>
            </a:solidFill>
          </a:ln>
          <a:effectLst>
            <a:outerShdw blurRad="63500" sx="102000" sy="102000" algn="ctr" rotWithShape="0">
              <a:prstClr val="black">
                <a:alpha val="40000"/>
              </a:prstClr>
            </a:outerShdw>
          </a:effectLst>
        </p:spPr>
      </p:pic>
      <p:sp>
        <p:nvSpPr>
          <p:cNvPr id="25" name="Rectangle: Rounded Corners 24">
            <a:extLst>
              <a:ext uri="{FF2B5EF4-FFF2-40B4-BE49-F238E27FC236}">
                <a16:creationId xmlns:a16="http://schemas.microsoft.com/office/drawing/2014/main" id="{9E58B976-FCF9-47CC-AC67-5CEC91F61113}"/>
              </a:ext>
            </a:extLst>
          </p:cNvPr>
          <p:cNvSpPr/>
          <p:nvPr/>
        </p:nvSpPr>
        <p:spPr>
          <a:xfrm>
            <a:off x="-3282492" y="1720599"/>
            <a:ext cx="1478254" cy="466595"/>
          </a:xfrm>
          <a:prstGeom prst="roundRect">
            <a:avLst/>
          </a:prstGeom>
          <a:noFill/>
          <a:ln w="19050">
            <a:solidFill>
              <a:srgbClr val="EA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b="1">
                <a:solidFill>
                  <a:srgbClr val="DA6800"/>
                </a:solidFill>
                <a:latin typeface="#9Slide03 SFU Grenoble" pitchFamily="2" charset="0"/>
                <a:cs typeface="Times New Roman" pitchFamily="18" charset="0"/>
              </a:rPr>
              <a:t>Đoạn 1</a:t>
            </a:r>
          </a:p>
        </p:txBody>
      </p:sp>
      <p:cxnSp>
        <p:nvCxnSpPr>
          <p:cNvPr id="34" name="Straight Arrow Connector 33">
            <a:extLst>
              <a:ext uri="{FF2B5EF4-FFF2-40B4-BE49-F238E27FC236}">
                <a16:creationId xmlns:a16="http://schemas.microsoft.com/office/drawing/2014/main" id="{13523DE9-8451-4BC8-9FD6-623184414688}"/>
              </a:ext>
            </a:extLst>
          </p:cNvPr>
          <p:cNvCxnSpPr>
            <a:cxnSpLocks/>
            <a:stCxn id="25" idx="3"/>
            <a:endCxn id="28" idx="2"/>
          </p:cNvCxnSpPr>
          <p:nvPr/>
        </p:nvCxnSpPr>
        <p:spPr>
          <a:xfrm>
            <a:off x="-1804238" y="1953897"/>
            <a:ext cx="462378" cy="0"/>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AB22F9B-78C1-425A-AEE8-36884B55A96B}"/>
              </a:ext>
            </a:extLst>
          </p:cNvPr>
          <p:cNvCxnSpPr>
            <a:cxnSpLocks/>
            <a:stCxn id="25" idx="3"/>
            <a:endCxn id="30" idx="2"/>
          </p:cNvCxnSpPr>
          <p:nvPr/>
        </p:nvCxnSpPr>
        <p:spPr>
          <a:xfrm>
            <a:off x="-1804238" y="1953897"/>
            <a:ext cx="462378" cy="1269048"/>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AC4D914-7323-4773-A6EE-8A3C7FE78574}"/>
              </a:ext>
            </a:extLst>
          </p:cNvPr>
          <p:cNvCxnSpPr>
            <a:cxnSpLocks/>
            <a:stCxn id="25" idx="3"/>
            <a:endCxn id="26" idx="2"/>
          </p:cNvCxnSpPr>
          <p:nvPr/>
        </p:nvCxnSpPr>
        <p:spPr>
          <a:xfrm flipV="1">
            <a:off x="-1804238" y="684848"/>
            <a:ext cx="462378" cy="1269049"/>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pile of snow&#10;&#10;Description automatically generated">
            <a:extLst>
              <a:ext uri="{FF2B5EF4-FFF2-40B4-BE49-F238E27FC236}">
                <a16:creationId xmlns:a16="http://schemas.microsoft.com/office/drawing/2014/main" id="{20703948-2C3F-4C53-A3DA-73691198ADF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2082" t="19227" r="14030" b="-1"/>
          <a:stretch/>
        </p:blipFill>
        <p:spPr>
          <a:xfrm>
            <a:off x="-1347449" y="4272498"/>
            <a:ext cx="1197864" cy="1197864"/>
          </a:xfrm>
          <a:prstGeom prst="ellipse">
            <a:avLst/>
          </a:prstGeom>
          <a:ln w="38100">
            <a:solidFill>
              <a:schemeClr val="bg1"/>
            </a:solidFill>
          </a:ln>
          <a:effectLst>
            <a:outerShdw blurRad="63500" sx="102000" sy="102000" algn="ctr" rotWithShape="0">
              <a:prstClr val="black">
                <a:alpha val="40000"/>
              </a:prstClr>
            </a:outerShdw>
          </a:effectLst>
        </p:spPr>
      </p:pic>
      <p:pic>
        <p:nvPicPr>
          <p:cNvPr id="33" name="Picture 4" descr="Quả trám - Vị thuốc quý">
            <a:extLst>
              <a:ext uri="{FF2B5EF4-FFF2-40B4-BE49-F238E27FC236}">
                <a16:creationId xmlns:a16="http://schemas.microsoft.com/office/drawing/2014/main" id="{F1F3B312-3D97-49A0-AD72-395916E41C9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4114" t="24552" r="17603" b="-1"/>
          <a:stretch/>
        </p:blipFill>
        <p:spPr bwMode="auto">
          <a:xfrm>
            <a:off x="-1341104" y="5550801"/>
            <a:ext cx="1197864" cy="1197864"/>
          </a:xfrm>
          <a:prstGeom prst="ellipse">
            <a:avLst/>
          </a:prstGeom>
          <a:ln w="38100">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FEB062F4-BCEF-4445-BE29-DDA12BBA1B03}"/>
              </a:ext>
            </a:extLst>
          </p:cNvPr>
          <p:cNvSpPr/>
          <p:nvPr/>
        </p:nvSpPr>
        <p:spPr>
          <a:xfrm>
            <a:off x="-3282492" y="5244342"/>
            <a:ext cx="1478254" cy="466595"/>
          </a:xfrm>
          <a:prstGeom prst="roundRect">
            <a:avLst/>
          </a:prstGeom>
          <a:noFill/>
          <a:ln w="19050">
            <a:solidFill>
              <a:srgbClr val="EA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b="1">
                <a:solidFill>
                  <a:srgbClr val="DA6800"/>
                </a:solidFill>
                <a:latin typeface="#9Slide03 SFU Grenoble" pitchFamily="2" charset="0"/>
                <a:cs typeface="Times New Roman" pitchFamily="18" charset="0"/>
              </a:rPr>
              <a:t>Đoạn 2</a:t>
            </a:r>
          </a:p>
        </p:txBody>
      </p:sp>
      <p:cxnSp>
        <p:nvCxnSpPr>
          <p:cNvPr id="29" name="Straight Arrow Connector 28">
            <a:extLst>
              <a:ext uri="{FF2B5EF4-FFF2-40B4-BE49-F238E27FC236}">
                <a16:creationId xmlns:a16="http://schemas.microsoft.com/office/drawing/2014/main" id="{9E82B743-F192-49C8-91A2-9D9F2A4CD17B}"/>
              </a:ext>
            </a:extLst>
          </p:cNvPr>
          <p:cNvCxnSpPr>
            <a:cxnSpLocks/>
            <a:stCxn id="27" idx="3"/>
            <a:endCxn id="33" idx="2"/>
          </p:cNvCxnSpPr>
          <p:nvPr/>
        </p:nvCxnSpPr>
        <p:spPr>
          <a:xfrm>
            <a:off x="-1804238" y="5477640"/>
            <a:ext cx="463134" cy="672093"/>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50FD5FD-5D2A-4268-8795-F9921E41617D}"/>
              </a:ext>
            </a:extLst>
          </p:cNvPr>
          <p:cNvCxnSpPr>
            <a:cxnSpLocks/>
            <a:stCxn id="27" idx="3"/>
            <a:endCxn id="32" idx="2"/>
          </p:cNvCxnSpPr>
          <p:nvPr/>
        </p:nvCxnSpPr>
        <p:spPr>
          <a:xfrm flipV="1">
            <a:off x="-1804238" y="4871430"/>
            <a:ext cx="456789" cy="606210"/>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61B7D6AB-DCFB-4EB9-AFA0-A678FC8C26D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9076" t="8581" r="37473" b="8275"/>
          <a:stretch/>
        </p:blipFill>
        <p:spPr>
          <a:xfrm>
            <a:off x="-1295367" y="7878279"/>
            <a:ext cx="1197864" cy="1197864"/>
          </a:xfrm>
          <a:prstGeom prst="ellipse">
            <a:avLst/>
          </a:prstGeom>
          <a:ln w="38100">
            <a:solidFill>
              <a:schemeClr val="bg1"/>
            </a:solidFill>
          </a:ln>
          <a:effectLst>
            <a:outerShdw blurRad="63500" sx="102000" sy="102000" algn="ctr" rotWithShape="0">
              <a:prstClr val="black">
                <a:alpha val="40000"/>
              </a:prstClr>
            </a:outerShdw>
          </a:effectLst>
        </p:spPr>
      </p:pic>
      <p:pic>
        <p:nvPicPr>
          <p:cNvPr id="49" name="Picture 48">
            <a:extLst>
              <a:ext uri="{FF2B5EF4-FFF2-40B4-BE49-F238E27FC236}">
                <a16:creationId xmlns:a16="http://schemas.microsoft.com/office/drawing/2014/main" id="{ED232954-4C50-49CB-95B8-F0803441099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3740" t="2333" r="11751" b="12876"/>
          <a:stretch/>
        </p:blipFill>
        <p:spPr>
          <a:xfrm>
            <a:off x="-1295367" y="9128134"/>
            <a:ext cx="1197864" cy="1197864"/>
          </a:xfrm>
          <a:prstGeom prst="ellipse">
            <a:avLst/>
          </a:prstGeom>
          <a:ln w="38100">
            <a:solidFill>
              <a:schemeClr val="bg1"/>
            </a:solidFill>
          </a:ln>
          <a:effectLst>
            <a:outerShdw blurRad="63500" sx="102000" sy="102000" algn="ctr" rotWithShape="0">
              <a:prstClr val="black">
                <a:alpha val="40000"/>
              </a:prstClr>
            </a:outerShdw>
          </a:effectLst>
        </p:spPr>
      </p:pic>
      <p:pic>
        <p:nvPicPr>
          <p:cNvPr id="50" name="Picture 49">
            <a:extLst>
              <a:ext uri="{FF2B5EF4-FFF2-40B4-BE49-F238E27FC236}">
                <a16:creationId xmlns:a16="http://schemas.microsoft.com/office/drawing/2014/main" id="{08185A0A-728E-4D23-957D-30FD3FF4C23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54" t="-3884" r="34835" b="12237"/>
          <a:stretch/>
        </p:blipFill>
        <p:spPr>
          <a:xfrm>
            <a:off x="-1295367" y="11627844"/>
            <a:ext cx="1197864" cy="1197864"/>
          </a:xfrm>
          <a:prstGeom prst="ellipse">
            <a:avLst/>
          </a:prstGeom>
          <a:ln w="38100">
            <a:solidFill>
              <a:schemeClr val="bg1"/>
            </a:solidFill>
          </a:ln>
          <a:effectLst>
            <a:outerShdw blurRad="63500" sx="102000" sy="102000" algn="ctr" rotWithShape="0">
              <a:prstClr val="black">
                <a:alpha val="40000"/>
              </a:prstClr>
            </a:outerShdw>
          </a:effectLst>
        </p:spPr>
      </p:pic>
      <p:pic>
        <p:nvPicPr>
          <p:cNvPr id="51" name="Picture 50">
            <a:extLst>
              <a:ext uri="{FF2B5EF4-FFF2-40B4-BE49-F238E27FC236}">
                <a16:creationId xmlns:a16="http://schemas.microsoft.com/office/drawing/2014/main" id="{438FC68D-B775-4D34-B3FB-E013D20EA1D2}"/>
              </a:ext>
            </a:extLst>
          </p:cNvPr>
          <p:cNvPicPr>
            <a:picLocks noChangeAspect="1"/>
          </p:cNvPicPr>
          <p:nvPr/>
        </p:nvPicPr>
        <p:blipFill rotWithShape="1">
          <a:blip r:embed="rId16">
            <a:extLst>
              <a:ext uri="{28A0092B-C50C-407E-A947-70E740481C1C}">
                <a14:useLocalDpi xmlns:a14="http://schemas.microsoft.com/office/drawing/2010/main" val="0"/>
              </a:ext>
            </a:extLst>
          </a:blip>
          <a:srcRect l="26876" t="18553" r="19186" b="27511"/>
          <a:stretch/>
        </p:blipFill>
        <p:spPr>
          <a:xfrm>
            <a:off x="-1295367" y="10377989"/>
            <a:ext cx="1197864" cy="1197864"/>
          </a:xfrm>
          <a:prstGeom prst="ellipse">
            <a:avLst/>
          </a:prstGeom>
          <a:ln w="38100">
            <a:solidFill>
              <a:schemeClr val="bg1"/>
            </a:solidFill>
          </a:ln>
          <a:effectLst>
            <a:outerShdw blurRad="63500" sx="102000" sy="102000" algn="ctr" rotWithShape="0">
              <a:prstClr val="black">
                <a:alpha val="40000"/>
              </a:prstClr>
            </a:outerShdw>
          </a:effectLst>
        </p:spPr>
      </p:pic>
      <p:sp>
        <p:nvSpPr>
          <p:cNvPr id="36" name="Rectangle: Rounded Corners 35">
            <a:extLst>
              <a:ext uri="{FF2B5EF4-FFF2-40B4-BE49-F238E27FC236}">
                <a16:creationId xmlns:a16="http://schemas.microsoft.com/office/drawing/2014/main" id="{3769D9C1-5A64-4133-A59B-08904E009B09}"/>
              </a:ext>
            </a:extLst>
          </p:cNvPr>
          <p:cNvSpPr/>
          <p:nvPr/>
        </p:nvSpPr>
        <p:spPr>
          <a:xfrm>
            <a:off x="-3282492" y="10267571"/>
            <a:ext cx="1478254" cy="466595"/>
          </a:xfrm>
          <a:prstGeom prst="roundRect">
            <a:avLst/>
          </a:prstGeom>
          <a:noFill/>
          <a:ln w="19050">
            <a:solidFill>
              <a:srgbClr val="EA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b="1">
                <a:solidFill>
                  <a:srgbClr val="DA6800"/>
                </a:solidFill>
                <a:latin typeface="#9Slide03 SFU Grenoble" pitchFamily="2" charset="0"/>
                <a:cs typeface="Times New Roman" pitchFamily="18" charset="0"/>
              </a:rPr>
              <a:t>Đoạn 3</a:t>
            </a:r>
          </a:p>
        </p:txBody>
      </p:sp>
      <p:cxnSp>
        <p:nvCxnSpPr>
          <p:cNvPr id="40" name="Straight Arrow Connector 39">
            <a:extLst>
              <a:ext uri="{FF2B5EF4-FFF2-40B4-BE49-F238E27FC236}">
                <a16:creationId xmlns:a16="http://schemas.microsoft.com/office/drawing/2014/main" id="{B13F4E05-B2E4-43B6-AD25-99872B5F9727}"/>
              </a:ext>
            </a:extLst>
          </p:cNvPr>
          <p:cNvCxnSpPr>
            <a:cxnSpLocks/>
            <a:stCxn id="36" idx="3"/>
            <a:endCxn id="48" idx="2"/>
          </p:cNvCxnSpPr>
          <p:nvPr/>
        </p:nvCxnSpPr>
        <p:spPr>
          <a:xfrm flipV="1">
            <a:off x="-1804238" y="8477211"/>
            <a:ext cx="508871" cy="2023658"/>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1EFB62B-811C-4106-8C8A-9E8F659073E8}"/>
              </a:ext>
            </a:extLst>
          </p:cNvPr>
          <p:cNvCxnSpPr>
            <a:cxnSpLocks/>
            <a:stCxn id="36" idx="3"/>
            <a:endCxn id="49" idx="2"/>
          </p:cNvCxnSpPr>
          <p:nvPr/>
        </p:nvCxnSpPr>
        <p:spPr>
          <a:xfrm flipV="1">
            <a:off x="-1804238" y="9727066"/>
            <a:ext cx="508871" cy="773803"/>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03E4866-81A7-402C-B65B-23E98875DE40}"/>
              </a:ext>
            </a:extLst>
          </p:cNvPr>
          <p:cNvCxnSpPr>
            <a:cxnSpLocks/>
            <a:stCxn id="36" idx="3"/>
            <a:endCxn id="51" idx="2"/>
          </p:cNvCxnSpPr>
          <p:nvPr/>
        </p:nvCxnSpPr>
        <p:spPr>
          <a:xfrm>
            <a:off x="-1804238" y="10500869"/>
            <a:ext cx="508871" cy="476052"/>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A65541E-D119-42F2-9664-7D8CDBC27038}"/>
              </a:ext>
            </a:extLst>
          </p:cNvPr>
          <p:cNvCxnSpPr>
            <a:cxnSpLocks/>
            <a:stCxn id="36" idx="3"/>
            <a:endCxn id="50" idx="2"/>
          </p:cNvCxnSpPr>
          <p:nvPr/>
        </p:nvCxnSpPr>
        <p:spPr>
          <a:xfrm>
            <a:off x="-1804238" y="10500869"/>
            <a:ext cx="508871" cy="1725907"/>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E2B8850-905E-4B89-85E6-47C2F2AAC768}"/>
              </a:ext>
            </a:extLst>
          </p:cNvPr>
          <p:cNvSpPr txBox="1"/>
          <p:nvPr/>
        </p:nvSpPr>
        <p:spPr>
          <a:xfrm>
            <a:off x="231704" y="229937"/>
            <a:ext cx="6610559" cy="3539430"/>
          </a:xfrm>
          <a:prstGeom prst="rect">
            <a:avLst/>
          </a:prstGeom>
          <a:noFill/>
        </p:spPr>
        <p:txBody>
          <a:bodyPr wrap="square" rtlCol="0">
            <a:spAutoFit/>
          </a:bodyPr>
          <a:lstStyle/>
          <a:p>
            <a:pPr algn="just"/>
            <a:r>
              <a:rPr lang="en-US" sz="3200">
                <a:solidFill>
                  <a:srgbClr val="002060"/>
                </a:solidFill>
                <a:cs typeface="Arial" pitchFamily="34" charset="0"/>
              </a:rPr>
              <a:t>     Chiều chiều, tôi thường ra đầu bản nhìn lên những vòm cây trám ngóng chim về. </a:t>
            </a:r>
            <a:r>
              <a:rPr lang="en-US" sz="3200">
                <a:solidFill>
                  <a:srgbClr val="C00000"/>
                </a:solidFill>
                <a:cs typeface="Arial" pitchFamily="34" charset="0"/>
              </a:rPr>
              <a:t>Người bản tôi nhìn lên cái ô xanh treo lơ lửng lưng trời ấy mà biết được sức gió. </a:t>
            </a:r>
            <a:r>
              <a:rPr lang="en-US" sz="3200">
                <a:solidFill>
                  <a:srgbClr val="002060"/>
                </a:solidFill>
                <a:cs typeface="Arial" pitchFamily="34" charset="0"/>
              </a:rPr>
              <a:t>Xa quê đã ngót chục năm trời, tôi vẫn nhớ da diết những cây trám đen ở đầu bản.</a:t>
            </a:r>
            <a:endParaRPr lang="en-US" sz="3200"/>
          </a:p>
        </p:txBody>
      </p:sp>
      <p:sp>
        <p:nvSpPr>
          <p:cNvPr id="62" name="Rectangle 61">
            <a:extLst>
              <a:ext uri="{FF2B5EF4-FFF2-40B4-BE49-F238E27FC236}">
                <a16:creationId xmlns:a16="http://schemas.microsoft.com/office/drawing/2014/main" id="{4BCF65FD-F278-444A-8DFF-18BB299C671E}"/>
              </a:ext>
            </a:extLst>
          </p:cNvPr>
          <p:cNvSpPr/>
          <p:nvPr/>
        </p:nvSpPr>
        <p:spPr>
          <a:xfrm>
            <a:off x="233308" y="229937"/>
            <a:ext cx="646545"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rgbClr val="EA6F00"/>
                </a:solidFill>
                <a:latin typeface="#9Slide03 SFU Grenoble" pitchFamily="2" charset="0"/>
                <a:cs typeface="Times New Roman" pitchFamily="18" charset="0"/>
              </a:rPr>
              <a:t>(4)</a:t>
            </a:r>
          </a:p>
        </p:txBody>
      </p:sp>
    </p:spTree>
    <p:extLst>
      <p:ext uri="{BB962C8B-B14F-4D97-AF65-F5344CB8AC3E}">
        <p14:creationId xmlns:p14="http://schemas.microsoft.com/office/powerpoint/2010/main" val="52106536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C2CC3A6-8CB0-4E7F-8E8B-AF947E67A2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949" t="61108" r="20461" b="9933"/>
          <a:stretch/>
        </p:blipFill>
        <p:spPr>
          <a:xfrm>
            <a:off x="-1341860" y="85538"/>
            <a:ext cx="1198620" cy="1198620"/>
          </a:xfrm>
          <a:prstGeom prst="ellipse">
            <a:avLst/>
          </a:prstGeom>
          <a:ln w="38100">
            <a:solidFill>
              <a:schemeClr val="bg1"/>
            </a:solidFill>
          </a:ln>
          <a:effectLst>
            <a:outerShdw blurRad="63500" sx="102000" sy="102000" algn="ctr" rotWithShape="0">
              <a:prstClr val="black">
                <a:alpha val="40000"/>
              </a:prstClr>
            </a:outerShdw>
          </a:effectLst>
        </p:spPr>
      </p:pic>
      <p:grpSp>
        <p:nvGrpSpPr>
          <p:cNvPr id="13" name="Group 12">
            <a:extLst>
              <a:ext uri="{FF2B5EF4-FFF2-40B4-BE49-F238E27FC236}">
                <a16:creationId xmlns:a16="http://schemas.microsoft.com/office/drawing/2014/main" id="{96A0004D-30CF-4AED-B2C9-E1C413DA8D85}"/>
              </a:ext>
            </a:extLst>
          </p:cNvPr>
          <p:cNvGrpSpPr/>
          <p:nvPr/>
        </p:nvGrpSpPr>
        <p:grpSpPr>
          <a:xfrm>
            <a:off x="7186458" y="-4832100"/>
            <a:ext cx="2743438" cy="4092295"/>
            <a:chOff x="7186458" y="-4832100"/>
            <a:chExt cx="2743438" cy="4092295"/>
          </a:xfrm>
        </p:grpSpPr>
        <p:pic>
          <p:nvPicPr>
            <p:cNvPr id="15" name="Picture 14">
              <a:extLst>
                <a:ext uri="{FF2B5EF4-FFF2-40B4-BE49-F238E27FC236}">
                  <a16:creationId xmlns:a16="http://schemas.microsoft.com/office/drawing/2014/main" id="{FCAA5D53-CD55-482B-89A9-C5CE18FE8545}"/>
                </a:ext>
              </a:extLst>
            </p:cNvPr>
            <p:cNvPicPr>
              <a:picLocks noChangeAspect="1"/>
            </p:cNvPicPr>
            <p:nvPr/>
          </p:nvPicPr>
          <p:blipFill>
            <a:blip r:embed="rId4"/>
            <a:stretch>
              <a:fillRect/>
            </a:stretch>
          </p:blipFill>
          <p:spPr>
            <a:xfrm>
              <a:off x="7186458" y="-4832100"/>
              <a:ext cx="2743438" cy="4092295"/>
            </a:xfrm>
            <a:prstGeom prst="rect">
              <a:avLst/>
            </a:prstGeom>
          </p:spPr>
        </p:pic>
        <p:sp>
          <p:nvSpPr>
            <p:cNvPr id="16" name="椭圆 957">
              <a:extLst>
                <a:ext uri="{FF2B5EF4-FFF2-40B4-BE49-F238E27FC236}">
                  <a16:creationId xmlns:a16="http://schemas.microsoft.com/office/drawing/2014/main" id="{0EFA9576-AFFF-4D08-9DB3-386E5B044866}"/>
                </a:ext>
              </a:extLst>
            </p:cNvPr>
            <p:cNvSpPr/>
            <p:nvPr/>
          </p:nvSpPr>
          <p:spPr>
            <a:xfrm>
              <a:off x="9303255" y="-1325775"/>
              <a:ext cx="465864" cy="465864"/>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kern="0" dirty="0">
                <a:solidFill>
                  <a:prstClr val="white"/>
                </a:solidFill>
                <a:latin typeface="Calibri"/>
                <a:ea typeface="宋体"/>
              </a:endParaRPr>
            </a:p>
          </p:txBody>
        </p:sp>
        <p:sp>
          <p:nvSpPr>
            <p:cNvPr id="17" name="椭圆 959">
              <a:extLst>
                <a:ext uri="{FF2B5EF4-FFF2-40B4-BE49-F238E27FC236}">
                  <a16:creationId xmlns:a16="http://schemas.microsoft.com/office/drawing/2014/main" id="{4AC97AAF-C48C-479E-804C-014F74303536}"/>
                </a:ext>
              </a:extLst>
            </p:cNvPr>
            <p:cNvSpPr/>
            <p:nvPr/>
          </p:nvSpPr>
          <p:spPr>
            <a:xfrm>
              <a:off x="7323652" y="-1364943"/>
              <a:ext cx="576064" cy="576064"/>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kern="0">
                <a:solidFill>
                  <a:prstClr val="white"/>
                </a:solidFill>
                <a:latin typeface="Calibri"/>
                <a:ea typeface="宋体"/>
              </a:endParaRPr>
            </a:p>
          </p:txBody>
        </p:sp>
        <p:sp>
          <p:nvSpPr>
            <p:cNvPr id="18" name="椭圆 963">
              <a:extLst>
                <a:ext uri="{FF2B5EF4-FFF2-40B4-BE49-F238E27FC236}">
                  <a16:creationId xmlns:a16="http://schemas.microsoft.com/office/drawing/2014/main" id="{44E25604-D6CC-4A34-A6C6-0C4F85BF1D13}"/>
                </a:ext>
              </a:extLst>
            </p:cNvPr>
            <p:cNvSpPr/>
            <p:nvPr/>
          </p:nvSpPr>
          <p:spPr>
            <a:xfrm>
              <a:off x="8499989" y="-1346217"/>
              <a:ext cx="464036" cy="464036"/>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kern="0">
                <a:solidFill>
                  <a:prstClr val="white"/>
                </a:solidFill>
                <a:latin typeface="Calibri"/>
                <a:ea typeface="宋体"/>
              </a:endParaRPr>
            </a:p>
          </p:txBody>
        </p:sp>
      </p:grpSp>
      <p:pic>
        <p:nvPicPr>
          <p:cNvPr id="7" name="Picture 6">
            <a:extLst>
              <a:ext uri="{FF2B5EF4-FFF2-40B4-BE49-F238E27FC236}">
                <a16:creationId xmlns:a16="http://schemas.microsoft.com/office/drawing/2014/main" id="{2E06568D-AF0B-42A2-B1D9-F863C19235E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068441" y="81111"/>
            <a:ext cx="5024974" cy="6695777"/>
          </a:xfrm>
          <a:prstGeom prst="rect">
            <a:avLst/>
          </a:prstGeom>
          <a:ln w="28575">
            <a:solidFill>
              <a:srgbClr val="7D4E24"/>
            </a:solidFill>
          </a:ln>
        </p:spPr>
      </p:pic>
      <p:pic>
        <p:nvPicPr>
          <p:cNvPr id="28" name="Picture 27">
            <a:extLst>
              <a:ext uri="{FF2B5EF4-FFF2-40B4-BE49-F238E27FC236}">
                <a16:creationId xmlns:a16="http://schemas.microsoft.com/office/drawing/2014/main" id="{13F9FF34-439A-47CE-8FC1-57D545C7F66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729" t="12909" r="34136" b="58646"/>
          <a:stretch/>
        </p:blipFill>
        <p:spPr>
          <a:xfrm>
            <a:off x="-1341860" y="1342208"/>
            <a:ext cx="1198620" cy="1223377"/>
          </a:xfrm>
          <a:prstGeom prst="ellipse">
            <a:avLst/>
          </a:prstGeom>
          <a:ln w="38100">
            <a:solidFill>
              <a:schemeClr val="bg1"/>
            </a:solidFill>
          </a:ln>
          <a:effectLst>
            <a:outerShdw blurRad="63500" sx="102000" sy="102000" algn="ctr" rotWithShape="0">
              <a:prstClr val="black">
                <a:alpha val="40000"/>
              </a:prstClr>
            </a:outerShdw>
          </a:effectLst>
        </p:spPr>
      </p:pic>
      <p:pic>
        <p:nvPicPr>
          <p:cNvPr id="30" name="Picture 29">
            <a:extLst>
              <a:ext uri="{FF2B5EF4-FFF2-40B4-BE49-F238E27FC236}">
                <a16:creationId xmlns:a16="http://schemas.microsoft.com/office/drawing/2014/main" id="{8D3B5A00-D69C-47BC-8460-3922E87474A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6643" r="16643"/>
          <a:stretch/>
        </p:blipFill>
        <p:spPr>
          <a:xfrm>
            <a:off x="-1341860" y="2623635"/>
            <a:ext cx="1198620" cy="1198620"/>
          </a:xfrm>
          <a:prstGeom prst="ellipse">
            <a:avLst/>
          </a:prstGeom>
          <a:ln w="38100">
            <a:solidFill>
              <a:schemeClr val="bg1"/>
            </a:solidFill>
          </a:ln>
          <a:effectLst>
            <a:outerShdw blurRad="63500" sx="102000" sy="102000" algn="ctr" rotWithShape="0">
              <a:prstClr val="black">
                <a:alpha val="40000"/>
              </a:prstClr>
            </a:outerShdw>
          </a:effectLst>
        </p:spPr>
      </p:pic>
      <p:sp>
        <p:nvSpPr>
          <p:cNvPr id="25" name="Rectangle: Rounded Corners 24">
            <a:extLst>
              <a:ext uri="{FF2B5EF4-FFF2-40B4-BE49-F238E27FC236}">
                <a16:creationId xmlns:a16="http://schemas.microsoft.com/office/drawing/2014/main" id="{9E58B976-FCF9-47CC-AC67-5CEC91F61113}"/>
              </a:ext>
            </a:extLst>
          </p:cNvPr>
          <p:cNvSpPr/>
          <p:nvPr/>
        </p:nvSpPr>
        <p:spPr>
          <a:xfrm>
            <a:off x="-3282492" y="1720599"/>
            <a:ext cx="1478254" cy="466595"/>
          </a:xfrm>
          <a:prstGeom prst="roundRect">
            <a:avLst/>
          </a:prstGeom>
          <a:noFill/>
          <a:ln w="19050">
            <a:solidFill>
              <a:srgbClr val="EA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b="1">
                <a:solidFill>
                  <a:srgbClr val="DA6800"/>
                </a:solidFill>
                <a:latin typeface="#9Slide03 SFU Grenoble" pitchFamily="2" charset="0"/>
                <a:cs typeface="Times New Roman" pitchFamily="18" charset="0"/>
              </a:rPr>
              <a:t>Đoạn 1</a:t>
            </a:r>
          </a:p>
        </p:txBody>
      </p:sp>
      <p:cxnSp>
        <p:nvCxnSpPr>
          <p:cNvPr id="34" name="Straight Arrow Connector 33">
            <a:extLst>
              <a:ext uri="{FF2B5EF4-FFF2-40B4-BE49-F238E27FC236}">
                <a16:creationId xmlns:a16="http://schemas.microsoft.com/office/drawing/2014/main" id="{13523DE9-8451-4BC8-9FD6-623184414688}"/>
              </a:ext>
            </a:extLst>
          </p:cNvPr>
          <p:cNvCxnSpPr>
            <a:cxnSpLocks/>
            <a:stCxn id="25" idx="3"/>
            <a:endCxn id="28" idx="2"/>
          </p:cNvCxnSpPr>
          <p:nvPr/>
        </p:nvCxnSpPr>
        <p:spPr>
          <a:xfrm>
            <a:off x="-1804238" y="1953897"/>
            <a:ext cx="462378" cy="0"/>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AB22F9B-78C1-425A-AEE8-36884B55A96B}"/>
              </a:ext>
            </a:extLst>
          </p:cNvPr>
          <p:cNvCxnSpPr>
            <a:cxnSpLocks/>
            <a:stCxn id="25" idx="3"/>
            <a:endCxn id="30" idx="2"/>
          </p:cNvCxnSpPr>
          <p:nvPr/>
        </p:nvCxnSpPr>
        <p:spPr>
          <a:xfrm>
            <a:off x="-1804238" y="1953897"/>
            <a:ext cx="462378" cy="1269048"/>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AC4D914-7323-4773-A6EE-8A3C7FE78574}"/>
              </a:ext>
            </a:extLst>
          </p:cNvPr>
          <p:cNvCxnSpPr>
            <a:cxnSpLocks/>
            <a:stCxn id="25" idx="3"/>
            <a:endCxn id="26" idx="2"/>
          </p:cNvCxnSpPr>
          <p:nvPr/>
        </p:nvCxnSpPr>
        <p:spPr>
          <a:xfrm flipV="1">
            <a:off x="-1804238" y="684848"/>
            <a:ext cx="462378" cy="1269049"/>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pile of snow&#10;&#10;Description automatically generated">
            <a:extLst>
              <a:ext uri="{FF2B5EF4-FFF2-40B4-BE49-F238E27FC236}">
                <a16:creationId xmlns:a16="http://schemas.microsoft.com/office/drawing/2014/main" id="{20703948-2C3F-4C53-A3DA-73691198ADF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2082" t="19227" r="14030" b="-1"/>
          <a:stretch/>
        </p:blipFill>
        <p:spPr>
          <a:xfrm>
            <a:off x="-1347449" y="4272498"/>
            <a:ext cx="1197864" cy="1197864"/>
          </a:xfrm>
          <a:prstGeom prst="ellipse">
            <a:avLst/>
          </a:prstGeom>
          <a:ln w="38100">
            <a:solidFill>
              <a:schemeClr val="bg1"/>
            </a:solidFill>
          </a:ln>
          <a:effectLst>
            <a:outerShdw blurRad="63500" sx="102000" sy="102000" algn="ctr" rotWithShape="0">
              <a:prstClr val="black">
                <a:alpha val="40000"/>
              </a:prstClr>
            </a:outerShdw>
          </a:effectLst>
        </p:spPr>
      </p:pic>
      <p:pic>
        <p:nvPicPr>
          <p:cNvPr id="33" name="Picture 4" descr="Quả trám - Vị thuốc quý">
            <a:extLst>
              <a:ext uri="{FF2B5EF4-FFF2-40B4-BE49-F238E27FC236}">
                <a16:creationId xmlns:a16="http://schemas.microsoft.com/office/drawing/2014/main" id="{F1F3B312-3D97-49A0-AD72-395916E41C9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4114" t="24552" r="17603" b="-1"/>
          <a:stretch/>
        </p:blipFill>
        <p:spPr bwMode="auto">
          <a:xfrm>
            <a:off x="-1341104" y="5550801"/>
            <a:ext cx="1197864" cy="1197864"/>
          </a:xfrm>
          <a:prstGeom prst="ellipse">
            <a:avLst/>
          </a:prstGeom>
          <a:ln w="38100">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FEB062F4-BCEF-4445-BE29-DDA12BBA1B03}"/>
              </a:ext>
            </a:extLst>
          </p:cNvPr>
          <p:cNvSpPr/>
          <p:nvPr/>
        </p:nvSpPr>
        <p:spPr>
          <a:xfrm>
            <a:off x="-3282492" y="5244342"/>
            <a:ext cx="1478254" cy="466595"/>
          </a:xfrm>
          <a:prstGeom prst="roundRect">
            <a:avLst/>
          </a:prstGeom>
          <a:noFill/>
          <a:ln w="19050">
            <a:solidFill>
              <a:srgbClr val="EA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b="1">
                <a:solidFill>
                  <a:srgbClr val="DA6800"/>
                </a:solidFill>
                <a:latin typeface="#9Slide03 SFU Grenoble" pitchFamily="2" charset="0"/>
                <a:cs typeface="Times New Roman" pitchFamily="18" charset="0"/>
              </a:rPr>
              <a:t>Đoạn 2</a:t>
            </a:r>
          </a:p>
        </p:txBody>
      </p:sp>
      <p:cxnSp>
        <p:nvCxnSpPr>
          <p:cNvPr id="29" name="Straight Arrow Connector 28">
            <a:extLst>
              <a:ext uri="{FF2B5EF4-FFF2-40B4-BE49-F238E27FC236}">
                <a16:creationId xmlns:a16="http://schemas.microsoft.com/office/drawing/2014/main" id="{9E82B743-F192-49C8-91A2-9D9F2A4CD17B}"/>
              </a:ext>
            </a:extLst>
          </p:cNvPr>
          <p:cNvCxnSpPr>
            <a:cxnSpLocks/>
            <a:stCxn id="27" idx="3"/>
            <a:endCxn id="33" idx="2"/>
          </p:cNvCxnSpPr>
          <p:nvPr/>
        </p:nvCxnSpPr>
        <p:spPr>
          <a:xfrm>
            <a:off x="-1804238" y="5477640"/>
            <a:ext cx="463134" cy="672093"/>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50FD5FD-5D2A-4268-8795-F9921E41617D}"/>
              </a:ext>
            </a:extLst>
          </p:cNvPr>
          <p:cNvCxnSpPr>
            <a:cxnSpLocks/>
            <a:stCxn id="27" idx="3"/>
            <a:endCxn id="32" idx="2"/>
          </p:cNvCxnSpPr>
          <p:nvPr/>
        </p:nvCxnSpPr>
        <p:spPr>
          <a:xfrm flipV="1">
            <a:off x="-1804238" y="4871430"/>
            <a:ext cx="456789" cy="606210"/>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61B7D6AB-DCFB-4EB9-AFA0-A678FC8C26D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9076" t="8581" r="37473" b="8275"/>
          <a:stretch/>
        </p:blipFill>
        <p:spPr>
          <a:xfrm>
            <a:off x="-1295367" y="7878279"/>
            <a:ext cx="1197864" cy="1197864"/>
          </a:xfrm>
          <a:prstGeom prst="ellipse">
            <a:avLst/>
          </a:prstGeom>
          <a:ln w="38100">
            <a:solidFill>
              <a:schemeClr val="bg1"/>
            </a:solidFill>
          </a:ln>
          <a:effectLst>
            <a:outerShdw blurRad="63500" sx="102000" sy="102000" algn="ctr" rotWithShape="0">
              <a:prstClr val="black">
                <a:alpha val="40000"/>
              </a:prstClr>
            </a:outerShdw>
          </a:effectLst>
        </p:spPr>
      </p:pic>
      <p:pic>
        <p:nvPicPr>
          <p:cNvPr id="49" name="Picture 48">
            <a:extLst>
              <a:ext uri="{FF2B5EF4-FFF2-40B4-BE49-F238E27FC236}">
                <a16:creationId xmlns:a16="http://schemas.microsoft.com/office/drawing/2014/main" id="{ED232954-4C50-49CB-95B8-F0803441099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3740" t="2333" r="11751" b="12876"/>
          <a:stretch/>
        </p:blipFill>
        <p:spPr>
          <a:xfrm>
            <a:off x="-1295367" y="9128134"/>
            <a:ext cx="1197864" cy="1197864"/>
          </a:xfrm>
          <a:prstGeom prst="ellipse">
            <a:avLst/>
          </a:prstGeom>
          <a:ln w="38100">
            <a:solidFill>
              <a:schemeClr val="bg1"/>
            </a:solidFill>
          </a:ln>
          <a:effectLst>
            <a:outerShdw blurRad="63500" sx="102000" sy="102000" algn="ctr" rotWithShape="0">
              <a:prstClr val="black">
                <a:alpha val="40000"/>
              </a:prstClr>
            </a:outerShdw>
          </a:effectLst>
        </p:spPr>
      </p:pic>
      <p:pic>
        <p:nvPicPr>
          <p:cNvPr id="50" name="Picture 49">
            <a:extLst>
              <a:ext uri="{FF2B5EF4-FFF2-40B4-BE49-F238E27FC236}">
                <a16:creationId xmlns:a16="http://schemas.microsoft.com/office/drawing/2014/main" id="{08185A0A-728E-4D23-957D-30FD3FF4C23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54" t="-3884" r="34835" b="12237"/>
          <a:stretch/>
        </p:blipFill>
        <p:spPr>
          <a:xfrm>
            <a:off x="-1295367" y="11627844"/>
            <a:ext cx="1197864" cy="1197864"/>
          </a:xfrm>
          <a:prstGeom prst="ellipse">
            <a:avLst/>
          </a:prstGeom>
          <a:ln w="38100">
            <a:solidFill>
              <a:schemeClr val="bg1"/>
            </a:solidFill>
          </a:ln>
          <a:effectLst>
            <a:outerShdw blurRad="63500" sx="102000" sy="102000" algn="ctr" rotWithShape="0">
              <a:prstClr val="black">
                <a:alpha val="40000"/>
              </a:prstClr>
            </a:outerShdw>
          </a:effectLst>
        </p:spPr>
      </p:pic>
      <p:pic>
        <p:nvPicPr>
          <p:cNvPr id="51" name="Picture 50">
            <a:extLst>
              <a:ext uri="{FF2B5EF4-FFF2-40B4-BE49-F238E27FC236}">
                <a16:creationId xmlns:a16="http://schemas.microsoft.com/office/drawing/2014/main" id="{438FC68D-B775-4D34-B3FB-E013D20EA1D2}"/>
              </a:ext>
            </a:extLst>
          </p:cNvPr>
          <p:cNvPicPr>
            <a:picLocks noChangeAspect="1"/>
          </p:cNvPicPr>
          <p:nvPr/>
        </p:nvPicPr>
        <p:blipFill rotWithShape="1">
          <a:blip r:embed="rId16">
            <a:extLst>
              <a:ext uri="{28A0092B-C50C-407E-A947-70E740481C1C}">
                <a14:useLocalDpi xmlns:a14="http://schemas.microsoft.com/office/drawing/2010/main" val="0"/>
              </a:ext>
            </a:extLst>
          </a:blip>
          <a:srcRect l="26876" t="18553" r="19186" b="27511"/>
          <a:stretch/>
        </p:blipFill>
        <p:spPr>
          <a:xfrm>
            <a:off x="-1295367" y="10377989"/>
            <a:ext cx="1197864" cy="1197864"/>
          </a:xfrm>
          <a:prstGeom prst="ellipse">
            <a:avLst/>
          </a:prstGeom>
          <a:ln w="38100">
            <a:solidFill>
              <a:schemeClr val="bg1"/>
            </a:solidFill>
          </a:ln>
          <a:effectLst>
            <a:outerShdw blurRad="63500" sx="102000" sy="102000" algn="ctr" rotWithShape="0">
              <a:prstClr val="black">
                <a:alpha val="40000"/>
              </a:prstClr>
            </a:outerShdw>
          </a:effectLst>
        </p:spPr>
      </p:pic>
      <p:sp>
        <p:nvSpPr>
          <p:cNvPr id="36" name="Rectangle: Rounded Corners 35">
            <a:extLst>
              <a:ext uri="{FF2B5EF4-FFF2-40B4-BE49-F238E27FC236}">
                <a16:creationId xmlns:a16="http://schemas.microsoft.com/office/drawing/2014/main" id="{3769D9C1-5A64-4133-A59B-08904E009B09}"/>
              </a:ext>
            </a:extLst>
          </p:cNvPr>
          <p:cNvSpPr/>
          <p:nvPr/>
        </p:nvSpPr>
        <p:spPr>
          <a:xfrm>
            <a:off x="-3282492" y="10267571"/>
            <a:ext cx="1478254" cy="466595"/>
          </a:xfrm>
          <a:prstGeom prst="roundRect">
            <a:avLst/>
          </a:prstGeom>
          <a:noFill/>
          <a:ln w="19050">
            <a:solidFill>
              <a:srgbClr val="EA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b="1">
                <a:solidFill>
                  <a:srgbClr val="DA6800"/>
                </a:solidFill>
                <a:latin typeface="#9Slide03 SFU Grenoble" pitchFamily="2" charset="0"/>
                <a:cs typeface="Times New Roman" pitchFamily="18" charset="0"/>
              </a:rPr>
              <a:t>Đoạn 3</a:t>
            </a:r>
          </a:p>
        </p:txBody>
      </p:sp>
      <p:cxnSp>
        <p:nvCxnSpPr>
          <p:cNvPr id="40" name="Straight Arrow Connector 39">
            <a:extLst>
              <a:ext uri="{FF2B5EF4-FFF2-40B4-BE49-F238E27FC236}">
                <a16:creationId xmlns:a16="http://schemas.microsoft.com/office/drawing/2014/main" id="{B13F4E05-B2E4-43B6-AD25-99872B5F9727}"/>
              </a:ext>
            </a:extLst>
          </p:cNvPr>
          <p:cNvCxnSpPr>
            <a:cxnSpLocks/>
            <a:stCxn id="36" idx="3"/>
            <a:endCxn id="48" idx="2"/>
          </p:cNvCxnSpPr>
          <p:nvPr/>
        </p:nvCxnSpPr>
        <p:spPr>
          <a:xfrm flipV="1">
            <a:off x="-1804238" y="8477211"/>
            <a:ext cx="508871" cy="2023658"/>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1EFB62B-811C-4106-8C8A-9E8F659073E8}"/>
              </a:ext>
            </a:extLst>
          </p:cNvPr>
          <p:cNvCxnSpPr>
            <a:cxnSpLocks/>
            <a:stCxn id="36" idx="3"/>
            <a:endCxn id="49" idx="2"/>
          </p:cNvCxnSpPr>
          <p:nvPr/>
        </p:nvCxnSpPr>
        <p:spPr>
          <a:xfrm flipV="1">
            <a:off x="-1804238" y="9727066"/>
            <a:ext cx="508871" cy="773803"/>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03E4866-81A7-402C-B65B-23E98875DE40}"/>
              </a:ext>
            </a:extLst>
          </p:cNvPr>
          <p:cNvCxnSpPr>
            <a:cxnSpLocks/>
            <a:stCxn id="36" idx="3"/>
            <a:endCxn id="51" idx="2"/>
          </p:cNvCxnSpPr>
          <p:nvPr/>
        </p:nvCxnSpPr>
        <p:spPr>
          <a:xfrm>
            <a:off x="-1804238" y="10500869"/>
            <a:ext cx="508871" cy="476052"/>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A65541E-D119-42F2-9664-7D8CDBC27038}"/>
              </a:ext>
            </a:extLst>
          </p:cNvPr>
          <p:cNvCxnSpPr>
            <a:cxnSpLocks/>
            <a:stCxn id="36" idx="3"/>
            <a:endCxn id="50" idx="2"/>
          </p:cNvCxnSpPr>
          <p:nvPr/>
        </p:nvCxnSpPr>
        <p:spPr>
          <a:xfrm>
            <a:off x="-1804238" y="10500869"/>
            <a:ext cx="508871" cy="1725907"/>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E2B8850-905E-4B89-85E6-47C2F2AAC768}"/>
              </a:ext>
            </a:extLst>
          </p:cNvPr>
          <p:cNvSpPr txBox="1"/>
          <p:nvPr/>
        </p:nvSpPr>
        <p:spPr>
          <a:xfrm>
            <a:off x="231704" y="229937"/>
            <a:ext cx="6610559" cy="3539430"/>
          </a:xfrm>
          <a:prstGeom prst="rect">
            <a:avLst/>
          </a:prstGeom>
          <a:noFill/>
        </p:spPr>
        <p:txBody>
          <a:bodyPr wrap="square" rtlCol="0">
            <a:spAutoFit/>
          </a:bodyPr>
          <a:lstStyle/>
          <a:p>
            <a:pPr algn="just"/>
            <a:r>
              <a:rPr lang="en-US" sz="3200">
                <a:solidFill>
                  <a:srgbClr val="002060"/>
                </a:solidFill>
                <a:cs typeface="Arial" pitchFamily="34" charset="0"/>
              </a:rPr>
              <a:t>     Chiều chiều, tôi thường ra đầu bản nhìn lên những vòm cây trám ngóng chim về. Người bản tôi nhìn lên cái ô xanh treo lơ lửng lưng trời ấy mà biết được sức gió. </a:t>
            </a:r>
            <a:r>
              <a:rPr lang="en-US" sz="3200">
                <a:solidFill>
                  <a:srgbClr val="C00000"/>
                </a:solidFill>
                <a:cs typeface="Arial" pitchFamily="34" charset="0"/>
              </a:rPr>
              <a:t>Xa quê đã ngót chục năm trời, tôi vẫn nhớ da diết những cây trám đen ở đầu bản.</a:t>
            </a:r>
            <a:endParaRPr lang="en-US" sz="3200">
              <a:solidFill>
                <a:srgbClr val="C00000"/>
              </a:solidFill>
            </a:endParaRPr>
          </a:p>
        </p:txBody>
      </p:sp>
      <p:sp>
        <p:nvSpPr>
          <p:cNvPr id="62" name="Rectangle 61">
            <a:extLst>
              <a:ext uri="{FF2B5EF4-FFF2-40B4-BE49-F238E27FC236}">
                <a16:creationId xmlns:a16="http://schemas.microsoft.com/office/drawing/2014/main" id="{4BCF65FD-F278-444A-8DFF-18BB299C671E}"/>
              </a:ext>
            </a:extLst>
          </p:cNvPr>
          <p:cNvSpPr/>
          <p:nvPr/>
        </p:nvSpPr>
        <p:spPr>
          <a:xfrm>
            <a:off x="233308" y="229937"/>
            <a:ext cx="646545"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rgbClr val="EA6F00"/>
                </a:solidFill>
                <a:latin typeface="#9Slide03 SFU Grenoble" pitchFamily="2" charset="0"/>
                <a:cs typeface="Times New Roman" pitchFamily="18" charset="0"/>
              </a:rPr>
              <a:t>(4)</a:t>
            </a:r>
          </a:p>
        </p:txBody>
      </p:sp>
      <p:sp>
        <p:nvSpPr>
          <p:cNvPr id="63" name="TextBox 62">
            <a:extLst>
              <a:ext uri="{FF2B5EF4-FFF2-40B4-BE49-F238E27FC236}">
                <a16:creationId xmlns:a16="http://schemas.microsoft.com/office/drawing/2014/main" id="{11EA1ED2-0366-4255-BFE7-80291ADE9A6C}"/>
              </a:ext>
            </a:extLst>
          </p:cNvPr>
          <p:cNvSpPr txBox="1"/>
          <p:nvPr/>
        </p:nvSpPr>
        <p:spPr>
          <a:xfrm>
            <a:off x="4739" y="5194513"/>
            <a:ext cx="7158273"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defTabSz="1219170"/>
            <a:r>
              <a:rPr lang="en-US" sz="3200">
                <a:solidFill>
                  <a:srgbClr val="C00000"/>
                </a:solidFill>
                <a:latin typeface="#9Slide03 SFU Grenoble" pitchFamily="2" charset="0"/>
                <a:ea typeface="#9Slide03 Roboto Bold" panose="02000000000000000000" pitchFamily="2" charset="0"/>
                <a:cs typeface="#9Slide03 Arima Madurai Black" panose="00000A00000000000000" pitchFamily="2" charset="0"/>
              </a:rPr>
              <a:t>Tình cảm của tác giả với cây trám đen. </a:t>
            </a:r>
            <a:endParaRPr lang="en-US" sz="3200" dirty="0">
              <a:solidFill>
                <a:srgbClr val="C00000"/>
              </a:solidFill>
              <a:latin typeface="#9Slide03 SFU Grenoble" pitchFamily="2" charset="0"/>
              <a:ea typeface="#9Slide03 Roboto Bold" panose="02000000000000000000" pitchFamily="2" charset="0"/>
              <a:cs typeface="#9Slide03 Arima Madurai Black" panose="00000A00000000000000" pitchFamily="2" charset="0"/>
            </a:endParaRPr>
          </a:p>
        </p:txBody>
      </p:sp>
      <p:sp>
        <p:nvSpPr>
          <p:cNvPr id="64" name="Right Arrow 92">
            <a:extLst>
              <a:ext uri="{FF2B5EF4-FFF2-40B4-BE49-F238E27FC236}">
                <a16:creationId xmlns:a16="http://schemas.microsoft.com/office/drawing/2014/main" id="{4BA73032-1A31-4E8D-96B9-E7C21FAD527C}"/>
              </a:ext>
            </a:extLst>
          </p:cNvPr>
          <p:cNvSpPr/>
          <p:nvPr/>
        </p:nvSpPr>
        <p:spPr>
          <a:xfrm rot="5400000">
            <a:off x="3273107" y="4322364"/>
            <a:ext cx="527753" cy="316588"/>
          </a:xfrm>
          <a:prstGeom prst="rightArrow">
            <a:avLst/>
          </a:prstGeom>
          <a:solidFill>
            <a:srgbClr val="257A14"/>
          </a:solidFill>
          <a:ln>
            <a:solidFill>
              <a:srgbClr val="257A14"/>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219170"/>
            <a:endParaRPr lang="en-US" sz="2400" dirty="0">
              <a:solidFill>
                <a:prstClr val="white"/>
              </a:solidFill>
              <a:latin typeface="#9Slide03 SFU Grenoble" panose="00000500000000000000" pitchFamily="2" charset="0"/>
            </a:endParaRPr>
          </a:p>
        </p:txBody>
      </p:sp>
      <p:sp>
        <p:nvSpPr>
          <p:cNvPr id="79" name="Rectangle: Rounded Corners 78">
            <a:extLst>
              <a:ext uri="{FF2B5EF4-FFF2-40B4-BE49-F238E27FC236}">
                <a16:creationId xmlns:a16="http://schemas.microsoft.com/office/drawing/2014/main" id="{FE341F48-9904-4003-B094-FEA4413BF431}"/>
              </a:ext>
            </a:extLst>
          </p:cNvPr>
          <p:cNvSpPr/>
          <p:nvPr/>
        </p:nvSpPr>
        <p:spPr>
          <a:xfrm>
            <a:off x="2797856" y="4734546"/>
            <a:ext cx="1478254" cy="466595"/>
          </a:xfrm>
          <a:prstGeom prst="roundRect">
            <a:avLst/>
          </a:prstGeom>
          <a:noFill/>
          <a:ln w="19050">
            <a:solidFill>
              <a:srgbClr val="33822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b="1">
                <a:solidFill>
                  <a:srgbClr val="338223"/>
                </a:solidFill>
                <a:latin typeface="#9Slide03 SFU Grenoble" pitchFamily="2" charset="0"/>
                <a:cs typeface="Times New Roman" pitchFamily="18" charset="0"/>
              </a:rPr>
              <a:t>Đoạn 4</a:t>
            </a:r>
          </a:p>
        </p:txBody>
      </p:sp>
    </p:spTree>
    <p:extLst>
      <p:ext uri="{BB962C8B-B14F-4D97-AF65-F5344CB8AC3E}">
        <p14:creationId xmlns:p14="http://schemas.microsoft.com/office/powerpoint/2010/main" val="215506653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up)">
                                      <p:cBhvr>
                                        <p:cTn id="7" dur="500"/>
                                        <p:tgtEl>
                                          <p:spTgt spid="6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wipe(left)">
                                      <p:cBhvr>
                                        <p:cTn id="11" dur="5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79"/>
                                        </p:tgtEl>
                                        <p:attrNameLst>
                                          <p:attrName>style.visibility</p:attrName>
                                        </p:attrNameLst>
                                      </p:cBhvr>
                                      <p:to>
                                        <p:strVal val="visible"/>
                                      </p:to>
                                    </p:set>
                                    <p:animEffect transition="in" filter="wheel(1)">
                                      <p:cBhvr>
                                        <p:cTn id="16" dur="750"/>
                                        <p:tgtEl>
                                          <p:spTgt spid="79"/>
                                        </p:tgtEl>
                                      </p:cBhvr>
                                    </p:animEffect>
                                  </p:childTnLst>
                                </p:cTn>
                              </p:par>
                              <p:par>
                                <p:cTn id="17" presetID="10" presetClass="exit" presetSubtype="0" fill="hold" grpId="1" nodeType="withEffect">
                                  <p:stCondLst>
                                    <p:cond delay="0"/>
                                  </p:stCondLst>
                                  <p:childTnLst>
                                    <p:animEffect transition="out" filter="fade">
                                      <p:cBhvr>
                                        <p:cTn id="18" dur="500"/>
                                        <p:tgtEl>
                                          <p:spTgt spid="64"/>
                                        </p:tgtEl>
                                      </p:cBhvr>
                                    </p:animEffect>
                                    <p:set>
                                      <p:cBhvr>
                                        <p:cTn id="19" dur="1" fill="hold">
                                          <p:stCondLst>
                                            <p:cond delay="499"/>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animBg="1"/>
      <p:bldP spid="64" grpId="1" animBg="1"/>
      <p:bldP spid="7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Rounded Corners 78">
            <a:extLst>
              <a:ext uri="{FF2B5EF4-FFF2-40B4-BE49-F238E27FC236}">
                <a16:creationId xmlns:a16="http://schemas.microsoft.com/office/drawing/2014/main" id="{FE341F48-9904-4003-B094-FEA4413BF431}"/>
              </a:ext>
            </a:extLst>
          </p:cNvPr>
          <p:cNvSpPr/>
          <p:nvPr/>
        </p:nvSpPr>
        <p:spPr>
          <a:xfrm>
            <a:off x="314354" y="6011341"/>
            <a:ext cx="1478254" cy="466595"/>
          </a:xfrm>
          <a:prstGeom prst="roundRect">
            <a:avLst/>
          </a:prstGeom>
          <a:noFill/>
          <a:ln w="19050">
            <a:solidFill>
              <a:srgbClr val="EA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b="1">
                <a:solidFill>
                  <a:srgbClr val="DA6800"/>
                </a:solidFill>
                <a:latin typeface="#9Slide03 SFU Grenoble" pitchFamily="2" charset="0"/>
                <a:cs typeface="Times New Roman" pitchFamily="18" charset="0"/>
              </a:rPr>
              <a:t>Đoạn 4</a:t>
            </a:r>
          </a:p>
        </p:txBody>
      </p:sp>
      <p:pic>
        <p:nvPicPr>
          <p:cNvPr id="26" name="Picture 25">
            <a:extLst>
              <a:ext uri="{FF2B5EF4-FFF2-40B4-BE49-F238E27FC236}">
                <a16:creationId xmlns:a16="http://schemas.microsoft.com/office/drawing/2014/main" id="{1C2CC3A6-8CB0-4E7F-8E8B-AF947E67A2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949" t="61108" r="20461" b="9933"/>
          <a:stretch/>
        </p:blipFill>
        <p:spPr>
          <a:xfrm>
            <a:off x="3852939" y="424694"/>
            <a:ext cx="822960" cy="822960"/>
          </a:xfrm>
          <a:prstGeom prst="ellipse">
            <a:avLst/>
          </a:prstGeom>
          <a:ln w="38100">
            <a:solidFill>
              <a:schemeClr val="bg1"/>
            </a:solidFill>
          </a:ln>
          <a:effectLst>
            <a:outerShdw blurRad="63500" sx="102000" sy="102000" algn="ctr" rotWithShape="0">
              <a:prstClr val="black">
                <a:alpha val="40000"/>
              </a:prstClr>
            </a:outerShdw>
          </a:effectLst>
        </p:spPr>
      </p:pic>
      <p:grpSp>
        <p:nvGrpSpPr>
          <p:cNvPr id="13" name="Group 12">
            <a:extLst>
              <a:ext uri="{FF2B5EF4-FFF2-40B4-BE49-F238E27FC236}">
                <a16:creationId xmlns:a16="http://schemas.microsoft.com/office/drawing/2014/main" id="{96A0004D-30CF-4AED-B2C9-E1C413DA8D85}"/>
              </a:ext>
            </a:extLst>
          </p:cNvPr>
          <p:cNvGrpSpPr/>
          <p:nvPr/>
        </p:nvGrpSpPr>
        <p:grpSpPr>
          <a:xfrm>
            <a:off x="7186458" y="-4832100"/>
            <a:ext cx="2743438" cy="4092295"/>
            <a:chOff x="7186458" y="-4832100"/>
            <a:chExt cx="2743438" cy="4092295"/>
          </a:xfrm>
        </p:grpSpPr>
        <p:pic>
          <p:nvPicPr>
            <p:cNvPr id="15" name="Picture 14">
              <a:extLst>
                <a:ext uri="{FF2B5EF4-FFF2-40B4-BE49-F238E27FC236}">
                  <a16:creationId xmlns:a16="http://schemas.microsoft.com/office/drawing/2014/main" id="{FCAA5D53-CD55-482B-89A9-C5CE18FE8545}"/>
                </a:ext>
              </a:extLst>
            </p:cNvPr>
            <p:cNvPicPr>
              <a:picLocks noChangeAspect="1"/>
            </p:cNvPicPr>
            <p:nvPr/>
          </p:nvPicPr>
          <p:blipFill>
            <a:blip r:embed="rId4"/>
            <a:stretch>
              <a:fillRect/>
            </a:stretch>
          </p:blipFill>
          <p:spPr>
            <a:xfrm>
              <a:off x="7186458" y="-4832100"/>
              <a:ext cx="2743438" cy="4092295"/>
            </a:xfrm>
            <a:prstGeom prst="rect">
              <a:avLst/>
            </a:prstGeom>
          </p:spPr>
        </p:pic>
        <p:sp>
          <p:nvSpPr>
            <p:cNvPr id="16" name="椭圆 957">
              <a:extLst>
                <a:ext uri="{FF2B5EF4-FFF2-40B4-BE49-F238E27FC236}">
                  <a16:creationId xmlns:a16="http://schemas.microsoft.com/office/drawing/2014/main" id="{0EFA9576-AFFF-4D08-9DB3-386E5B044866}"/>
                </a:ext>
              </a:extLst>
            </p:cNvPr>
            <p:cNvSpPr/>
            <p:nvPr/>
          </p:nvSpPr>
          <p:spPr>
            <a:xfrm>
              <a:off x="9303255" y="-1325775"/>
              <a:ext cx="465864" cy="465864"/>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kern="0" dirty="0">
                <a:solidFill>
                  <a:prstClr val="white"/>
                </a:solidFill>
                <a:latin typeface="Calibri"/>
                <a:ea typeface="宋体"/>
              </a:endParaRPr>
            </a:p>
          </p:txBody>
        </p:sp>
        <p:sp>
          <p:nvSpPr>
            <p:cNvPr id="17" name="椭圆 959">
              <a:extLst>
                <a:ext uri="{FF2B5EF4-FFF2-40B4-BE49-F238E27FC236}">
                  <a16:creationId xmlns:a16="http://schemas.microsoft.com/office/drawing/2014/main" id="{4AC97AAF-C48C-479E-804C-014F74303536}"/>
                </a:ext>
              </a:extLst>
            </p:cNvPr>
            <p:cNvSpPr/>
            <p:nvPr/>
          </p:nvSpPr>
          <p:spPr>
            <a:xfrm>
              <a:off x="7323652" y="-1364943"/>
              <a:ext cx="576064" cy="576064"/>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kern="0">
                <a:solidFill>
                  <a:prstClr val="white"/>
                </a:solidFill>
                <a:latin typeface="Calibri"/>
                <a:ea typeface="宋体"/>
              </a:endParaRPr>
            </a:p>
          </p:txBody>
        </p:sp>
        <p:sp>
          <p:nvSpPr>
            <p:cNvPr id="18" name="椭圆 963">
              <a:extLst>
                <a:ext uri="{FF2B5EF4-FFF2-40B4-BE49-F238E27FC236}">
                  <a16:creationId xmlns:a16="http://schemas.microsoft.com/office/drawing/2014/main" id="{44E25604-D6CC-4A34-A6C6-0C4F85BF1D13}"/>
                </a:ext>
              </a:extLst>
            </p:cNvPr>
            <p:cNvSpPr/>
            <p:nvPr/>
          </p:nvSpPr>
          <p:spPr>
            <a:xfrm>
              <a:off x="8499989" y="-1346217"/>
              <a:ext cx="464036" cy="464036"/>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816337">
                <a:defRPr/>
              </a:pPr>
              <a:endParaRPr lang="zh-CN" altLang="en-US" sz="1600" kern="0">
                <a:solidFill>
                  <a:prstClr val="white"/>
                </a:solidFill>
                <a:latin typeface="Calibri"/>
                <a:ea typeface="宋体"/>
              </a:endParaRPr>
            </a:p>
          </p:txBody>
        </p:sp>
      </p:grpSp>
      <p:pic>
        <p:nvPicPr>
          <p:cNvPr id="7" name="Picture 6">
            <a:extLst>
              <a:ext uri="{FF2B5EF4-FFF2-40B4-BE49-F238E27FC236}">
                <a16:creationId xmlns:a16="http://schemas.microsoft.com/office/drawing/2014/main" id="{2E06568D-AF0B-42A2-B1D9-F863C19235E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915453" y="5490245"/>
            <a:ext cx="1017771" cy="1356180"/>
          </a:xfrm>
          <a:custGeom>
            <a:avLst/>
            <a:gdLst>
              <a:gd name="connsiteX0" fmla="*/ 0 w 1017771"/>
              <a:gd name="connsiteY0" fmla="*/ 0 h 1356180"/>
              <a:gd name="connsiteX1" fmla="*/ 82346 w 1017771"/>
              <a:gd name="connsiteY1" fmla="*/ 0 h 1356180"/>
              <a:gd name="connsiteX2" fmla="*/ 164693 w 1017771"/>
              <a:gd name="connsiteY2" fmla="*/ 0 h 1356180"/>
              <a:gd name="connsiteX3" fmla="*/ 247040 w 1017771"/>
              <a:gd name="connsiteY3" fmla="*/ 0 h 1356180"/>
              <a:gd name="connsiteX4" fmla="*/ 339565 w 1017771"/>
              <a:gd name="connsiteY4" fmla="*/ 0 h 1356180"/>
              <a:gd name="connsiteX5" fmla="*/ 401556 w 1017771"/>
              <a:gd name="connsiteY5" fmla="*/ 0 h 1356180"/>
              <a:gd name="connsiteX6" fmla="*/ 504259 w 1017771"/>
              <a:gd name="connsiteY6" fmla="*/ 0 h 1356180"/>
              <a:gd name="connsiteX7" fmla="*/ 617139 w 1017771"/>
              <a:gd name="connsiteY7" fmla="*/ 0 h 1356180"/>
              <a:gd name="connsiteX8" fmla="*/ 719841 w 1017771"/>
              <a:gd name="connsiteY8" fmla="*/ 0 h 1356180"/>
              <a:gd name="connsiteX9" fmla="*/ 822544 w 1017771"/>
              <a:gd name="connsiteY9" fmla="*/ 0 h 1356180"/>
              <a:gd name="connsiteX10" fmla="*/ 925246 w 1017771"/>
              <a:gd name="connsiteY10" fmla="*/ 0 h 1356180"/>
              <a:gd name="connsiteX11" fmla="*/ 1017771 w 1017771"/>
              <a:gd name="connsiteY11" fmla="*/ 0 h 1356180"/>
              <a:gd name="connsiteX12" fmla="*/ 1017771 w 1017771"/>
              <a:gd name="connsiteY12" fmla="*/ 169522 h 1356180"/>
              <a:gd name="connsiteX13" fmla="*/ 1017771 w 1017771"/>
              <a:gd name="connsiteY13" fmla="*/ 311921 h 1356180"/>
              <a:gd name="connsiteX14" fmla="*/ 1017771 w 1017771"/>
              <a:gd name="connsiteY14" fmla="*/ 495005 h 1356180"/>
              <a:gd name="connsiteX15" fmla="*/ 1017771 w 1017771"/>
              <a:gd name="connsiteY15" fmla="*/ 623842 h 1356180"/>
              <a:gd name="connsiteX16" fmla="*/ 1017771 w 1017771"/>
              <a:gd name="connsiteY16" fmla="*/ 779803 h 1356180"/>
              <a:gd name="connsiteX17" fmla="*/ 1017771 w 1017771"/>
              <a:gd name="connsiteY17" fmla="*/ 922202 h 1356180"/>
              <a:gd name="connsiteX18" fmla="*/ 1017771 w 1017771"/>
              <a:gd name="connsiteY18" fmla="*/ 1118848 h 1356180"/>
              <a:gd name="connsiteX19" fmla="*/ 1017771 w 1017771"/>
              <a:gd name="connsiteY19" fmla="*/ 1356180 h 1356180"/>
              <a:gd name="connsiteX20" fmla="*/ 904890 w 1017771"/>
              <a:gd name="connsiteY20" fmla="*/ 1356180 h 1356180"/>
              <a:gd name="connsiteX21" fmla="*/ 802188 w 1017771"/>
              <a:gd name="connsiteY21" fmla="*/ 1356180 h 1356180"/>
              <a:gd name="connsiteX22" fmla="*/ 699486 w 1017771"/>
              <a:gd name="connsiteY22" fmla="*/ 1356180 h 1356180"/>
              <a:gd name="connsiteX23" fmla="*/ 596783 w 1017771"/>
              <a:gd name="connsiteY23" fmla="*/ 1356180 h 1356180"/>
              <a:gd name="connsiteX24" fmla="*/ 514436 w 1017771"/>
              <a:gd name="connsiteY24" fmla="*/ 1356180 h 1356180"/>
              <a:gd name="connsiteX25" fmla="*/ 452445 w 1017771"/>
              <a:gd name="connsiteY25" fmla="*/ 1356180 h 1356180"/>
              <a:gd name="connsiteX26" fmla="*/ 370098 w 1017771"/>
              <a:gd name="connsiteY26" fmla="*/ 1356180 h 1356180"/>
              <a:gd name="connsiteX27" fmla="*/ 277573 w 1017771"/>
              <a:gd name="connsiteY27" fmla="*/ 1356180 h 1356180"/>
              <a:gd name="connsiteX28" fmla="*/ 185049 w 1017771"/>
              <a:gd name="connsiteY28" fmla="*/ 1356180 h 1356180"/>
              <a:gd name="connsiteX29" fmla="*/ 112880 w 1017771"/>
              <a:gd name="connsiteY29" fmla="*/ 1356180 h 1356180"/>
              <a:gd name="connsiteX30" fmla="*/ 0 w 1017771"/>
              <a:gd name="connsiteY30" fmla="*/ 1356180 h 1356180"/>
              <a:gd name="connsiteX31" fmla="*/ 0 w 1017771"/>
              <a:gd name="connsiteY31" fmla="*/ 1200219 h 1356180"/>
              <a:gd name="connsiteX32" fmla="*/ 0 w 1017771"/>
              <a:gd name="connsiteY32" fmla="*/ 1057820 h 1356180"/>
              <a:gd name="connsiteX33" fmla="*/ 0 w 1017771"/>
              <a:gd name="connsiteY33" fmla="*/ 888297 h 1356180"/>
              <a:gd name="connsiteX34" fmla="*/ 0 w 1017771"/>
              <a:gd name="connsiteY34" fmla="*/ 759460 h 1356180"/>
              <a:gd name="connsiteX35" fmla="*/ 0 w 1017771"/>
              <a:gd name="connsiteY35" fmla="*/ 562814 h 1356180"/>
              <a:gd name="connsiteX36" fmla="*/ 0 w 1017771"/>
              <a:gd name="connsiteY36" fmla="*/ 393292 h 1356180"/>
              <a:gd name="connsiteX37" fmla="*/ 0 w 1017771"/>
              <a:gd name="connsiteY37" fmla="*/ 196646 h 1356180"/>
              <a:gd name="connsiteX38" fmla="*/ 0 w 1017771"/>
              <a:gd name="connsiteY38" fmla="*/ 0 h 1356180"/>
              <a:gd name="connsiteX0" fmla="*/ 0 w 1017771"/>
              <a:gd name="connsiteY0" fmla="*/ 0 h 1356180"/>
              <a:gd name="connsiteX1" fmla="*/ 112880 w 1017771"/>
              <a:gd name="connsiteY1" fmla="*/ 0 h 1356180"/>
              <a:gd name="connsiteX2" fmla="*/ 225760 w 1017771"/>
              <a:gd name="connsiteY2" fmla="*/ 0 h 1356180"/>
              <a:gd name="connsiteX3" fmla="*/ 287751 w 1017771"/>
              <a:gd name="connsiteY3" fmla="*/ 0 h 1356180"/>
              <a:gd name="connsiteX4" fmla="*/ 400631 w 1017771"/>
              <a:gd name="connsiteY4" fmla="*/ 0 h 1356180"/>
              <a:gd name="connsiteX5" fmla="*/ 472800 w 1017771"/>
              <a:gd name="connsiteY5" fmla="*/ 0 h 1356180"/>
              <a:gd name="connsiteX6" fmla="*/ 585680 w 1017771"/>
              <a:gd name="connsiteY6" fmla="*/ 0 h 1356180"/>
              <a:gd name="connsiteX7" fmla="*/ 668027 w 1017771"/>
              <a:gd name="connsiteY7" fmla="*/ 0 h 1356180"/>
              <a:gd name="connsiteX8" fmla="*/ 730019 w 1017771"/>
              <a:gd name="connsiteY8" fmla="*/ 0 h 1356180"/>
              <a:gd name="connsiteX9" fmla="*/ 812366 w 1017771"/>
              <a:gd name="connsiteY9" fmla="*/ 0 h 1356180"/>
              <a:gd name="connsiteX10" fmla="*/ 925246 w 1017771"/>
              <a:gd name="connsiteY10" fmla="*/ 0 h 1356180"/>
              <a:gd name="connsiteX11" fmla="*/ 1017771 w 1017771"/>
              <a:gd name="connsiteY11" fmla="*/ 0 h 1356180"/>
              <a:gd name="connsiteX12" fmla="*/ 1017771 w 1017771"/>
              <a:gd name="connsiteY12" fmla="*/ 155960 h 1356180"/>
              <a:gd name="connsiteX13" fmla="*/ 1017771 w 1017771"/>
              <a:gd name="connsiteY13" fmla="*/ 311921 h 1356180"/>
              <a:gd name="connsiteX14" fmla="*/ 1017771 w 1017771"/>
              <a:gd name="connsiteY14" fmla="*/ 508567 h 1356180"/>
              <a:gd name="connsiteX15" fmla="*/ 1017771 w 1017771"/>
              <a:gd name="connsiteY15" fmla="*/ 705213 h 1356180"/>
              <a:gd name="connsiteX16" fmla="*/ 1017771 w 1017771"/>
              <a:gd name="connsiteY16" fmla="*/ 874736 h 1356180"/>
              <a:gd name="connsiteX17" fmla="*/ 1017771 w 1017771"/>
              <a:gd name="connsiteY17" fmla="*/ 1044258 h 1356180"/>
              <a:gd name="connsiteX18" fmla="*/ 1017771 w 1017771"/>
              <a:gd name="connsiteY18" fmla="*/ 1173095 h 1356180"/>
              <a:gd name="connsiteX19" fmla="*/ 1017771 w 1017771"/>
              <a:gd name="connsiteY19" fmla="*/ 1356180 h 1356180"/>
              <a:gd name="connsiteX20" fmla="*/ 904890 w 1017771"/>
              <a:gd name="connsiteY20" fmla="*/ 1356180 h 1356180"/>
              <a:gd name="connsiteX21" fmla="*/ 832721 w 1017771"/>
              <a:gd name="connsiteY21" fmla="*/ 1356180 h 1356180"/>
              <a:gd name="connsiteX22" fmla="*/ 740197 w 1017771"/>
              <a:gd name="connsiteY22" fmla="*/ 1356180 h 1356180"/>
              <a:gd name="connsiteX23" fmla="*/ 678205 w 1017771"/>
              <a:gd name="connsiteY23" fmla="*/ 1356180 h 1356180"/>
              <a:gd name="connsiteX24" fmla="*/ 585680 w 1017771"/>
              <a:gd name="connsiteY24" fmla="*/ 1356180 h 1356180"/>
              <a:gd name="connsiteX25" fmla="*/ 503334 w 1017771"/>
              <a:gd name="connsiteY25" fmla="*/ 1356180 h 1356180"/>
              <a:gd name="connsiteX26" fmla="*/ 390453 w 1017771"/>
              <a:gd name="connsiteY26" fmla="*/ 1356180 h 1356180"/>
              <a:gd name="connsiteX27" fmla="*/ 308107 w 1017771"/>
              <a:gd name="connsiteY27" fmla="*/ 1356180 h 1356180"/>
              <a:gd name="connsiteX28" fmla="*/ 246115 w 1017771"/>
              <a:gd name="connsiteY28" fmla="*/ 1356180 h 1356180"/>
              <a:gd name="connsiteX29" fmla="*/ 153590 w 1017771"/>
              <a:gd name="connsiteY29" fmla="*/ 1356180 h 1356180"/>
              <a:gd name="connsiteX30" fmla="*/ 91599 w 1017771"/>
              <a:gd name="connsiteY30" fmla="*/ 1356180 h 1356180"/>
              <a:gd name="connsiteX31" fmla="*/ 0 w 1017771"/>
              <a:gd name="connsiteY31" fmla="*/ 1356180 h 1356180"/>
              <a:gd name="connsiteX32" fmla="*/ 0 w 1017771"/>
              <a:gd name="connsiteY32" fmla="*/ 1186657 h 1356180"/>
              <a:gd name="connsiteX33" fmla="*/ 0 w 1017771"/>
              <a:gd name="connsiteY33" fmla="*/ 1030696 h 1356180"/>
              <a:gd name="connsiteX34" fmla="*/ 0 w 1017771"/>
              <a:gd name="connsiteY34" fmla="*/ 847612 h 1356180"/>
              <a:gd name="connsiteX35" fmla="*/ 0 w 1017771"/>
              <a:gd name="connsiteY35" fmla="*/ 664528 h 1356180"/>
              <a:gd name="connsiteX36" fmla="*/ 0 w 1017771"/>
              <a:gd name="connsiteY36" fmla="*/ 495005 h 1356180"/>
              <a:gd name="connsiteX37" fmla="*/ 0 w 1017771"/>
              <a:gd name="connsiteY37" fmla="*/ 352606 h 1356180"/>
              <a:gd name="connsiteX38" fmla="*/ 0 w 1017771"/>
              <a:gd name="connsiteY38" fmla="*/ 196646 h 1356180"/>
              <a:gd name="connsiteX39" fmla="*/ 0 w 1017771"/>
              <a:gd name="connsiteY39" fmla="*/ 0 h 1356180"/>
              <a:gd name="connsiteX0" fmla="*/ 0 w 1017771"/>
              <a:gd name="connsiteY0" fmla="*/ 0 h 1356180"/>
              <a:gd name="connsiteX1" fmla="*/ 82346 w 1017771"/>
              <a:gd name="connsiteY1" fmla="*/ 0 h 1356180"/>
              <a:gd name="connsiteX2" fmla="*/ 164693 w 1017771"/>
              <a:gd name="connsiteY2" fmla="*/ 0 h 1356180"/>
              <a:gd name="connsiteX3" fmla="*/ 247040 w 1017771"/>
              <a:gd name="connsiteY3" fmla="*/ 0 h 1356180"/>
              <a:gd name="connsiteX4" fmla="*/ 339565 w 1017771"/>
              <a:gd name="connsiteY4" fmla="*/ 0 h 1356180"/>
              <a:gd name="connsiteX5" fmla="*/ 401556 w 1017771"/>
              <a:gd name="connsiteY5" fmla="*/ 0 h 1356180"/>
              <a:gd name="connsiteX6" fmla="*/ 504259 w 1017771"/>
              <a:gd name="connsiteY6" fmla="*/ 0 h 1356180"/>
              <a:gd name="connsiteX7" fmla="*/ 617139 w 1017771"/>
              <a:gd name="connsiteY7" fmla="*/ 0 h 1356180"/>
              <a:gd name="connsiteX8" fmla="*/ 719841 w 1017771"/>
              <a:gd name="connsiteY8" fmla="*/ 0 h 1356180"/>
              <a:gd name="connsiteX9" fmla="*/ 822544 w 1017771"/>
              <a:gd name="connsiteY9" fmla="*/ 0 h 1356180"/>
              <a:gd name="connsiteX10" fmla="*/ 925246 w 1017771"/>
              <a:gd name="connsiteY10" fmla="*/ 0 h 1356180"/>
              <a:gd name="connsiteX11" fmla="*/ 1017771 w 1017771"/>
              <a:gd name="connsiteY11" fmla="*/ 0 h 1356180"/>
              <a:gd name="connsiteX12" fmla="*/ 1017771 w 1017771"/>
              <a:gd name="connsiteY12" fmla="*/ 169522 h 1356180"/>
              <a:gd name="connsiteX13" fmla="*/ 1017771 w 1017771"/>
              <a:gd name="connsiteY13" fmla="*/ 311921 h 1356180"/>
              <a:gd name="connsiteX14" fmla="*/ 1017771 w 1017771"/>
              <a:gd name="connsiteY14" fmla="*/ 495005 h 1356180"/>
              <a:gd name="connsiteX15" fmla="*/ 1017771 w 1017771"/>
              <a:gd name="connsiteY15" fmla="*/ 623842 h 1356180"/>
              <a:gd name="connsiteX16" fmla="*/ 1017771 w 1017771"/>
              <a:gd name="connsiteY16" fmla="*/ 779803 h 1356180"/>
              <a:gd name="connsiteX17" fmla="*/ 1017771 w 1017771"/>
              <a:gd name="connsiteY17" fmla="*/ 922202 h 1356180"/>
              <a:gd name="connsiteX18" fmla="*/ 1017771 w 1017771"/>
              <a:gd name="connsiteY18" fmla="*/ 1118848 h 1356180"/>
              <a:gd name="connsiteX19" fmla="*/ 1017771 w 1017771"/>
              <a:gd name="connsiteY19" fmla="*/ 1356180 h 1356180"/>
              <a:gd name="connsiteX20" fmla="*/ 904890 w 1017771"/>
              <a:gd name="connsiteY20" fmla="*/ 1356180 h 1356180"/>
              <a:gd name="connsiteX21" fmla="*/ 802188 w 1017771"/>
              <a:gd name="connsiteY21" fmla="*/ 1356180 h 1356180"/>
              <a:gd name="connsiteX22" fmla="*/ 699486 w 1017771"/>
              <a:gd name="connsiteY22" fmla="*/ 1356180 h 1356180"/>
              <a:gd name="connsiteX23" fmla="*/ 596783 w 1017771"/>
              <a:gd name="connsiteY23" fmla="*/ 1356180 h 1356180"/>
              <a:gd name="connsiteX24" fmla="*/ 514436 w 1017771"/>
              <a:gd name="connsiteY24" fmla="*/ 1356180 h 1356180"/>
              <a:gd name="connsiteX25" fmla="*/ 452445 w 1017771"/>
              <a:gd name="connsiteY25" fmla="*/ 1356180 h 1356180"/>
              <a:gd name="connsiteX26" fmla="*/ 370098 w 1017771"/>
              <a:gd name="connsiteY26" fmla="*/ 1356180 h 1356180"/>
              <a:gd name="connsiteX27" fmla="*/ 277573 w 1017771"/>
              <a:gd name="connsiteY27" fmla="*/ 1356180 h 1356180"/>
              <a:gd name="connsiteX28" fmla="*/ 185049 w 1017771"/>
              <a:gd name="connsiteY28" fmla="*/ 1356180 h 1356180"/>
              <a:gd name="connsiteX29" fmla="*/ 112880 w 1017771"/>
              <a:gd name="connsiteY29" fmla="*/ 1356180 h 1356180"/>
              <a:gd name="connsiteX30" fmla="*/ 0 w 1017771"/>
              <a:gd name="connsiteY30" fmla="*/ 1356180 h 1356180"/>
              <a:gd name="connsiteX31" fmla="*/ 0 w 1017771"/>
              <a:gd name="connsiteY31" fmla="*/ 1200219 h 1356180"/>
              <a:gd name="connsiteX32" fmla="*/ 0 w 1017771"/>
              <a:gd name="connsiteY32" fmla="*/ 1057820 h 1356180"/>
              <a:gd name="connsiteX33" fmla="*/ 0 w 1017771"/>
              <a:gd name="connsiteY33" fmla="*/ 888297 h 1356180"/>
              <a:gd name="connsiteX34" fmla="*/ 0 w 1017771"/>
              <a:gd name="connsiteY34" fmla="*/ 759460 h 1356180"/>
              <a:gd name="connsiteX35" fmla="*/ 0 w 1017771"/>
              <a:gd name="connsiteY35" fmla="*/ 562814 h 1356180"/>
              <a:gd name="connsiteX36" fmla="*/ 0 w 1017771"/>
              <a:gd name="connsiteY36" fmla="*/ 393292 h 1356180"/>
              <a:gd name="connsiteX37" fmla="*/ 0 w 1017771"/>
              <a:gd name="connsiteY37" fmla="*/ 196646 h 1356180"/>
              <a:gd name="connsiteX38" fmla="*/ 0 w 1017771"/>
              <a:gd name="connsiteY38" fmla="*/ 0 h 1356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7771" h="1356180" fill="none" extrusionOk="0">
                <a:moveTo>
                  <a:pt x="0" y="0"/>
                </a:moveTo>
                <a:cubicBezTo>
                  <a:pt x="22092" y="9280"/>
                  <a:pt x="45213" y="-1979"/>
                  <a:pt x="82346" y="0"/>
                </a:cubicBezTo>
                <a:cubicBezTo>
                  <a:pt x="110028" y="5253"/>
                  <a:pt x="130726" y="4303"/>
                  <a:pt x="164693" y="0"/>
                </a:cubicBezTo>
                <a:cubicBezTo>
                  <a:pt x="191831" y="-7880"/>
                  <a:pt x="210033" y="169"/>
                  <a:pt x="247040" y="0"/>
                </a:cubicBezTo>
                <a:cubicBezTo>
                  <a:pt x="275181" y="9370"/>
                  <a:pt x="310742" y="1234"/>
                  <a:pt x="339565" y="0"/>
                </a:cubicBezTo>
                <a:cubicBezTo>
                  <a:pt x="369538" y="3787"/>
                  <a:pt x="383598" y="-1048"/>
                  <a:pt x="401556" y="0"/>
                </a:cubicBezTo>
                <a:cubicBezTo>
                  <a:pt x="423145" y="-3538"/>
                  <a:pt x="484760" y="-6889"/>
                  <a:pt x="504259" y="0"/>
                </a:cubicBezTo>
                <a:cubicBezTo>
                  <a:pt x="514428" y="13118"/>
                  <a:pt x="582661" y="14312"/>
                  <a:pt x="617139" y="0"/>
                </a:cubicBezTo>
                <a:cubicBezTo>
                  <a:pt x="658833" y="1106"/>
                  <a:pt x="688864" y="-7930"/>
                  <a:pt x="719841" y="0"/>
                </a:cubicBezTo>
                <a:cubicBezTo>
                  <a:pt x="743289" y="9383"/>
                  <a:pt x="783990" y="-11112"/>
                  <a:pt x="822544" y="0"/>
                </a:cubicBezTo>
                <a:cubicBezTo>
                  <a:pt x="858994" y="-2931"/>
                  <a:pt x="891033" y="8326"/>
                  <a:pt x="925246" y="0"/>
                </a:cubicBezTo>
                <a:cubicBezTo>
                  <a:pt x="952009" y="-5947"/>
                  <a:pt x="992019" y="9806"/>
                  <a:pt x="1017771" y="0"/>
                </a:cubicBezTo>
                <a:cubicBezTo>
                  <a:pt x="1015696" y="59068"/>
                  <a:pt x="1022364" y="88355"/>
                  <a:pt x="1017771" y="169522"/>
                </a:cubicBezTo>
                <a:cubicBezTo>
                  <a:pt x="1016292" y="242083"/>
                  <a:pt x="1016013" y="243813"/>
                  <a:pt x="1017771" y="311921"/>
                </a:cubicBezTo>
                <a:cubicBezTo>
                  <a:pt x="1039064" y="378074"/>
                  <a:pt x="1032146" y="424294"/>
                  <a:pt x="1017771" y="495005"/>
                </a:cubicBezTo>
                <a:cubicBezTo>
                  <a:pt x="1021041" y="560877"/>
                  <a:pt x="1013861" y="599996"/>
                  <a:pt x="1017771" y="623842"/>
                </a:cubicBezTo>
                <a:cubicBezTo>
                  <a:pt x="1002756" y="659209"/>
                  <a:pt x="1010402" y="718964"/>
                  <a:pt x="1017771" y="779803"/>
                </a:cubicBezTo>
                <a:cubicBezTo>
                  <a:pt x="1018856" y="816556"/>
                  <a:pt x="1020679" y="860499"/>
                  <a:pt x="1017771" y="922202"/>
                </a:cubicBezTo>
                <a:cubicBezTo>
                  <a:pt x="995832" y="980289"/>
                  <a:pt x="996169" y="1042819"/>
                  <a:pt x="1017771" y="1118848"/>
                </a:cubicBezTo>
                <a:cubicBezTo>
                  <a:pt x="1018897" y="1203520"/>
                  <a:pt x="1009871" y="1291762"/>
                  <a:pt x="1017771" y="1356180"/>
                </a:cubicBezTo>
                <a:cubicBezTo>
                  <a:pt x="974931" y="1352963"/>
                  <a:pt x="942415" y="1347921"/>
                  <a:pt x="904890" y="1356180"/>
                </a:cubicBezTo>
                <a:cubicBezTo>
                  <a:pt x="861735" y="1362363"/>
                  <a:pt x="848235" y="1362860"/>
                  <a:pt x="802188" y="1356180"/>
                </a:cubicBezTo>
                <a:cubicBezTo>
                  <a:pt x="751518" y="1354127"/>
                  <a:pt x="741109" y="1343377"/>
                  <a:pt x="699486" y="1356180"/>
                </a:cubicBezTo>
                <a:cubicBezTo>
                  <a:pt x="656975" y="1369838"/>
                  <a:pt x="639467" y="1356678"/>
                  <a:pt x="596783" y="1356180"/>
                </a:cubicBezTo>
                <a:cubicBezTo>
                  <a:pt x="555513" y="1352971"/>
                  <a:pt x="544934" y="1352374"/>
                  <a:pt x="514436" y="1356180"/>
                </a:cubicBezTo>
                <a:cubicBezTo>
                  <a:pt x="478974" y="1363192"/>
                  <a:pt x="467143" y="1353960"/>
                  <a:pt x="452445" y="1356180"/>
                </a:cubicBezTo>
                <a:cubicBezTo>
                  <a:pt x="432822" y="1340763"/>
                  <a:pt x="407047" y="1373518"/>
                  <a:pt x="370098" y="1356180"/>
                </a:cubicBezTo>
                <a:cubicBezTo>
                  <a:pt x="334905" y="1351605"/>
                  <a:pt x="316718" y="1370950"/>
                  <a:pt x="277573" y="1356180"/>
                </a:cubicBezTo>
                <a:cubicBezTo>
                  <a:pt x="235591" y="1350768"/>
                  <a:pt x="226197" y="1348046"/>
                  <a:pt x="185049" y="1356180"/>
                </a:cubicBezTo>
                <a:cubicBezTo>
                  <a:pt x="143801" y="1358466"/>
                  <a:pt x="137646" y="1355631"/>
                  <a:pt x="112880" y="1356180"/>
                </a:cubicBezTo>
                <a:cubicBezTo>
                  <a:pt x="88158" y="1362865"/>
                  <a:pt x="20173" y="1363281"/>
                  <a:pt x="0" y="1356180"/>
                </a:cubicBezTo>
                <a:cubicBezTo>
                  <a:pt x="7302" y="1317553"/>
                  <a:pt x="-1453" y="1262402"/>
                  <a:pt x="0" y="1200219"/>
                </a:cubicBezTo>
                <a:cubicBezTo>
                  <a:pt x="2279" y="1122706"/>
                  <a:pt x="8560" y="1107805"/>
                  <a:pt x="0" y="1057820"/>
                </a:cubicBezTo>
                <a:cubicBezTo>
                  <a:pt x="-9980" y="994886"/>
                  <a:pt x="4199" y="949298"/>
                  <a:pt x="0" y="888297"/>
                </a:cubicBezTo>
                <a:cubicBezTo>
                  <a:pt x="8313" y="830794"/>
                  <a:pt x="-1048" y="799252"/>
                  <a:pt x="0" y="759460"/>
                </a:cubicBezTo>
                <a:cubicBezTo>
                  <a:pt x="-25066" y="729863"/>
                  <a:pt x="-7944" y="660155"/>
                  <a:pt x="0" y="562814"/>
                </a:cubicBezTo>
                <a:cubicBezTo>
                  <a:pt x="2667" y="466522"/>
                  <a:pt x="2395" y="467851"/>
                  <a:pt x="0" y="393292"/>
                </a:cubicBezTo>
                <a:cubicBezTo>
                  <a:pt x="-14310" y="332830"/>
                  <a:pt x="-12772" y="253017"/>
                  <a:pt x="0" y="196646"/>
                </a:cubicBezTo>
                <a:cubicBezTo>
                  <a:pt x="-18" y="147847"/>
                  <a:pt x="10179" y="99881"/>
                  <a:pt x="0" y="0"/>
                </a:cubicBezTo>
                <a:close/>
              </a:path>
              <a:path w="1017771" h="1356180" stroke="0" extrusionOk="0">
                <a:moveTo>
                  <a:pt x="0" y="0"/>
                </a:moveTo>
                <a:cubicBezTo>
                  <a:pt x="34182" y="832"/>
                  <a:pt x="71059" y="-4113"/>
                  <a:pt x="112880" y="0"/>
                </a:cubicBezTo>
                <a:cubicBezTo>
                  <a:pt x="148939" y="-11387"/>
                  <a:pt x="162503" y="2469"/>
                  <a:pt x="225760" y="0"/>
                </a:cubicBezTo>
                <a:cubicBezTo>
                  <a:pt x="283902" y="1564"/>
                  <a:pt x="256199" y="10669"/>
                  <a:pt x="287751" y="0"/>
                </a:cubicBezTo>
                <a:cubicBezTo>
                  <a:pt x="305893" y="2477"/>
                  <a:pt x="373907" y="10565"/>
                  <a:pt x="400631" y="0"/>
                </a:cubicBezTo>
                <a:cubicBezTo>
                  <a:pt x="429468" y="-6275"/>
                  <a:pt x="439713" y="-3073"/>
                  <a:pt x="472800" y="0"/>
                </a:cubicBezTo>
                <a:cubicBezTo>
                  <a:pt x="489839" y="-4501"/>
                  <a:pt x="541258" y="-15381"/>
                  <a:pt x="585680" y="0"/>
                </a:cubicBezTo>
                <a:cubicBezTo>
                  <a:pt x="639869" y="5812"/>
                  <a:pt x="649574" y="5698"/>
                  <a:pt x="668027" y="0"/>
                </a:cubicBezTo>
                <a:cubicBezTo>
                  <a:pt x="682889" y="1973"/>
                  <a:pt x="696044" y="2547"/>
                  <a:pt x="730019" y="0"/>
                </a:cubicBezTo>
                <a:cubicBezTo>
                  <a:pt x="761672" y="4141"/>
                  <a:pt x="782783" y="382"/>
                  <a:pt x="812366" y="0"/>
                </a:cubicBezTo>
                <a:cubicBezTo>
                  <a:pt x="843271" y="13676"/>
                  <a:pt x="903639" y="319"/>
                  <a:pt x="925246" y="0"/>
                </a:cubicBezTo>
                <a:cubicBezTo>
                  <a:pt x="942774" y="-7634"/>
                  <a:pt x="970759" y="13609"/>
                  <a:pt x="1017771" y="0"/>
                </a:cubicBezTo>
                <a:cubicBezTo>
                  <a:pt x="1019242" y="53752"/>
                  <a:pt x="1013110" y="92985"/>
                  <a:pt x="1017771" y="155960"/>
                </a:cubicBezTo>
                <a:cubicBezTo>
                  <a:pt x="1022965" y="218216"/>
                  <a:pt x="1024802" y="266958"/>
                  <a:pt x="1017771" y="311921"/>
                </a:cubicBezTo>
                <a:cubicBezTo>
                  <a:pt x="1002682" y="371589"/>
                  <a:pt x="1005018" y="399450"/>
                  <a:pt x="1017771" y="508567"/>
                </a:cubicBezTo>
                <a:cubicBezTo>
                  <a:pt x="1008798" y="595638"/>
                  <a:pt x="1014867" y="637515"/>
                  <a:pt x="1017771" y="705213"/>
                </a:cubicBezTo>
                <a:cubicBezTo>
                  <a:pt x="1014767" y="734462"/>
                  <a:pt x="1016378" y="840670"/>
                  <a:pt x="1017771" y="874736"/>
                </a:cubicBezTo>
                <a:cubicBezTo>
                  <a:pt x="1009840" y="912573"/>
                  <a:pt x="1013249" y="980179"/>
                  <a:pt x="1017771" y="1044258"/>
                </a:cubicBezTo>
                <a:cubicBezTo>
                  <a:pt x="1016987" y="1119069"/>
                  <a:pt x="1016684" y="1130927"/>
                  <a:pt x="1017771" y="1173095"/>
                </a:cubicBezTo>
                <a:cubicBezTo>
                  <a:pt x="1035024" y="1230418"/>
                  <a:pt x="1026366" y="1280513"/>
                  <a:pt x="1017771" y="1356180"/>
                </a:cubicBezTo>
                <a:cubicBezTo>
                  <a:pt x="959156" y="1362448"/>
                  <a:pt x="940364" y="1354979"/>
                  <a:pt x="904890" y="1356180"/>
                </a:cubicBezTo>
                <a:cubicBezTo>
                  <a:pt x="862856" y="1358081"/>
                  <a:pt x="858210" y="1357708"/>
                  <a:pt x="832721" y="1356180"/>
                </a:cubicBezTo>
                <a:cubicBezTo>
                  <a:pt x="812195" y="1349086"/>
                  <a:pt x="762928" y="1358999"/>
                  <a:pt x="740197" y="1356180"/>
                </a:cubicBezTo>
                <a:cubicBezTo>
                  <a:pt x="710835" y="1352326"/>
                  <a:pt x="692179" y="1351607"/>
                  <a:pt x="678205" y="1356180"/>
                </a:cubicBezTo>
                <a:cubicBezTo>
                  <a:pt x="659178" y="1359933"/>
                  <a:pt x="601783" y="1354672"/>
                  <a:pt x="585680" y="1356180"/>
                </a:cubicBezTo>
                <a:cubicBezTo>
                  <a:pt x="566035" y="1344624"/>
                  <a:pt x="533926" y="1359568"/>
                  <a:pt x="503334" y="1356180"/>
                </a:cubicBezTo>
                <a:cubicBezTo>
                  <a:pt x="461475" y="1352927"/>
                  <a:pt x="422883" y="1351093"/>
                  <a:pt x="390453" y="1356180"/>
                </a:cubicBezTo>
                <a:cubicBezTo>
                  <a:pt x="358737" y="1373192"/>
                  <a:pt x="329406" y="1365909"/>
                  <a:pt x="308107" y="1356180"/>
                </a:cubicBezTo>
                <a:cubicBezTo>
                  <a:pt x="284772" y="1349427"/>
                  <a:pt x="257574" y="1356546"/>
                  <a:pt x="246115" y="1356180"/>
                </a:cubicBezTo>
                <a:cubicBezTo>
                  <a:pt x="226168" y="1354610"/>
                  <a:pt x="185798" y="1362634"/>
                  <a:pt x="153590" y="1356180"/>
                </a:cubicBezTo>
                <a:cubicBezTo>
                  <a:pt x="127777" y="1350844"/>
                  <a:pt x="118813" y="1359009"/>
                  <a:pt x="91599" y="1356180"/>
                </a:cubicBezTo>
                <a:cubicBezTo>
                  <a:pt x="65405" y="1352804"/>
                  <a:pt x="21140" y="1362140"/>
                  <a:pt x="0" y="1356180"/>
                </a:cubicBezTo>
                <a:cubicBezTo>
                  <a:pt x="-16798" y="1319344"/>
                  <a:pt x="-13753" y="1250526"/>
                  <a:pt x="0" y="1186657"/>
                </a:cubicBezTo>
                <a:cubicBezTo>
                  <a:pt x="-74" y="1111225"/>
                  <a:pt x="-5740" y="1078644"/>
                  <a:pt x="0" y="1030696"/>
                </a:cubicBezTo>
                <a:cubicBezTo>
                  <a:pt x="5718" y="997659"/>
                  <a:pt x="1681" y="877941"/>
                  <a:pt x="0" y="847612"/>
                </a:cubicBezTo>
                <a:cubicBezTo>
                  <a:pt x="-11873" y="801635"/>
                  <a:pt x="390" y="748751"/>
                  <a:pt x="0" y="664528"/>
                </a:cubicBezTo>
                <a:cubicBezTo>
                  <a:pt x="385" y="576776"/>
                  <a:pt x="3243" y="579234"/>
                  <a:pt x="0" y="495005"/>
                </a:cubicBezTo>
                <a:cubicBezTo>
                  <a:pt x="-2747" y="409157"/>
                  <a:pt x="4420" y="417229"/>
                  <a:pt x="0" y="352606"/>
                </a:cubicBezTo>
                <a:cubicBezTo>
                  <a:pt x="-9302" y="292377"/>
                  <a:pt x="-1007" y="223683"/>
                  <a:pt x="0" y="196646"/>
                </a:cubicBezTo>
                <a:cubicBezTo>
                  <a:pt x="-8523" y="163889"/>
                  <a:pt x="-3297" y="76939"/>
                  <a:pt x="0" y="0"/>
                </a:cubicBezTo>
                <a:close/>
              </a:path>
              <a:path w="1017771" h="1356180" fill="none" stroke="0" extrusionOk="0">
                <a:moveTo>
                  <a:pt x="0" y="0"/>
                </a:moveTo>
                <a:cubicBezTo>
                  <a:pt x="22543" y="10497"/>
                  <a:pt x="39720" y="2788"/>
                  <a:pt x="82346" y="0"/>
                </a:cubicBezTo>
                <a:cubicBezTo>
                  <a:pt x="117683" y="4347"/>
                  <a:pt x="135644" y="1522"/>
                  <a:pt x="164693" y="0"/>
                </a:cubicBezTo>
                <a:cubicBezTo>
                  <a:pt x="193686" y="-7791"/>
                  <a:pt x="215399" y="1261"/>
                  <a:pt x="247040" y="0"/>
                </a:cubicBezTo>
                <a:cubicBezTo>
                  <a:pt x="281976" y="10078"/>
                  <a:pt x="306278" y="-6678"/>
                  <a:pt x="339565" y="0"/>
                </a:cubicBezTo>
                <a:cubicBezTo>
                  <a:pt x="370223" y="10634"/>
                  <a:pt x="384615" y="-9724"/>
                  <a:pt x="401556" y="0"/>
                </a:cubicBezTo>
                <a:cubicBezTo>
                  <a:pt x="423858" y="8263"/>
                  <a:pt x="481483" y="-192"/>
                  <a:pt x="504259" y="0"/>
                </a:cubicBezTo>
                <a:cubicBezTo>
                  <a:pt x="529509" y="7047"/>
                  <a:pt x="578021" y="14556"/>
                  <a:pt x="617139" y="0"/>
                </a:cubicBezTo>
                <a:cubicBezTo>
                  <a:pt x="658302" y="-9886"/>
                  <a:pt x="689357" y="2705"/>
                  <a:pt x="719841" y="0"/>
                </a:cubicBezTo>
                <a:cubicBezTo>
                  <a:pt x="746984" y="-9487"/>
                  <a:pt x="789361" y="-5193"/>
                  <a:pt x="822544" y="0"/>
                </a:cubicBezTo>
                <a:cubicBezTo>
                  <a:pt x="852142" y="7179"/>
                  <a:pt x="897936" y="6826"/>
                  <a:pt x="925246" y="0"/>
                </a:cubicBezTo>
                <a:cubicBezTo>
                  <a:pt x="946199" y="-8176"/>
                  <a:pt x="980369" y="6617"/>
                  <a:pt x="1017771" y="0"/>
                </a:cubicBezTo>
                <a:cubicBezTo>
                  <a:pt x="1020460" y="50149"/>
                  <a:pt x="1024373" y="99652"/>
                  <a:pt x="1017771" y="169522"/>
                </a:cubicBezTo>
                <a:cubicBezTo>
                  <a:pt x="1015913" y="241129"/>
                  <a:pt x="1015683" y="246085"/>
                  <a:pt x="1017771" y="311921"/>
                </a:cubicBezTo>
                <a:cubicBezTo>
                  <a:pt x="1017738" y="373908"/>
                  <a:pt x="1019920" y="426304"/>
                  <a:pt x="1017771" y="495005"/>
                </a:cubicBezTo>
                <a:cubicBezTo>
                  <a:pt x="1011871" y="552610"/>
                  <a:pt x="1022721" y="588637"/>
                  <a:pt x="1017771" y="623842"/>
                </a:cubicBezTo>
                <a:cubicBezTo>
                  <a:pt x="1025846" y="666821"/>
                  <a:pt x="1014888" y="721038"/>
                  <a:pt x="1017771" y="779803"/>
                </a:cubicBezTo>
                <a:cubicBezTo>
                  <a:pt x="1021068" y="828479"/>
                  <a:pt x="1010591" y="869387"/>
                  <a:pt x="1017771" y="922202"/>
                </a:cubicBezTo>
                <a:cubicBezTo>
                  <a:pt x="1008100" y="972578"/>
                  <a:pt x="1023648" y="1030455"/>
                  <a:pt x="1017771" y="1118848"/>
                </a:cubicBezTo>
                <a:cubicBezTo>
                  <a:pt x="1009088" y="1191971"/>
                  <a:pt x="1020960" y="1280192"/>
                  <a:pt x="1017771" y="1356180"/>
                </a:cubicBezTo>
                <a:cubicBezTo>
                  <a:pt x="978020" y="1360916"/>
                  <a:pt x="947395" y="1357138"/>
                  <a:pt x="904890" y="1356180"/>
                </a:cubicBezTo>
                <a:cubicBezTo>
                  <a:pt x="857020" y="1361208"/>
                  <a:pt x="850152" y="1360599"/>
                  <a:pt x="802188" y="1356180"/>
                </a:cubicBezTo>
                <a:cubicBezTo>
                  <a:pt x="758148" y="1353181"/>
                  <a:pt x="744507" y="1347016"/>
                  <a:pt x="699486" y="1356180"/>
                </a:cubicBezTo>
                <a:cubicBezTo>
                  <a:pt x="657777" y="1367100"/>
                  <a:pt x="638963" y="1365739"/>
                  <a:pt x="596783" y="1356180"/>
                </a:cubicBezTo>
                <a:cubicBezTo>
                  <a:pt x="556257" y="1352512"/>
                  <a:pt x="544665" y="1354279"/>
                  <a:pt x="514436" y="1356180"/>
                </a:cubicBezTo>
                <a:cubicBezTo>
                  <a:pt x="481812" y="1364273"/>
                  <a:pt x="468468" y="1357993"/>
                  <a:pt x="452445" y="1356180"/>
                </a:cubicBezTo>
                <a:cubicBezTo>
                  <a:pt x="438186" y="1352858"/>
                  <a:pt x="406595" y="1350810"/>
                  <a:pt x="370098" y="1356180"/>
                </a:cubicBezTo>
                <a:cubicBezTo>
                  <a:pt x="340922" y="1350205"/>
                  <a:pt x="325340" y="1366253"/>
                  <a:pt x="277573" y="1356180"/>
                </a:cubicBezTo>
                <a:cubicBezTo>
                  <a:pt x="240922" y="1350166"/>
                  <a:pt x="225546" y="1354364"/>
                  <a:pt x="185049" y="1356180"/>
                </a:cubicBezTo>
                <a:cubicBezTo>
                  <a:pt x="143681" y="1360385"/>
                  <a:pt x="140051" y="1355852"/>
                  <a:pt x="112880" y="1356180"/>
                </a:cubicBezTo>
                <a:cubicBezTo>
                  <a:pt x="81783" y="1355688"/>
                  <a:pt x="23618" y="1361179"/>
                  <a:pt x="0" y="1356180"/>
                </a:cubicBezTo>
                <a:cubicBezTo>
                  <a:pt x="14926" y="1320434"/>
                  <a:pt x="3176" y="1262270"/>
                  <a:pt x="0" y="1200219"/>
                </a:cubicBezTo>
                <a:cubicBezTo>
                  <a:pt x="6425" y="1131892"/>
                  <a:pt x="4051" y="1099704"/>
                  <a:pt x="0" y="1057820"/>
                </a:cubicBezTo>
                <a:cubicBezTo>
                  <a:pt x="-4648" y="1021962"/>
                  <a:pt x="-3499" y="962126"/>
                  <a:pt x="0" y="888297"/>
                </a:cubicBezTo>
                <a:cubicBezTo>
                  <a:pt x="-5256" y="820434"/>
                  <a:pt x="2508" y="804769"/>
                  <a:pt x="0" y="759460"/>
                </a:cubicBezTo>
                <a:cubicBezTo>
                  <a:pt x="-8350" y="721639"/>
                  <a:pt x="-2952" y="665184"/>
                  <a:pt x="0" y="562814"/>
                </a:cubicBezTo>
                <a:cubicBezTo>
                  <a:pt x="3028" y="466865"/>
                  <a:pt x="2836" y="467522"/>
                  <a:pt x="0" y="393292"/>
                </a:cubicBezTo>
                <a:cubicBezTo>
                  <a:pt x="-1278" y="335120"/>
                  <a:pt x="4936" y="272322"/>
                  <a:pt x="0" y="196646"/>
                </a:cubicBezTo>
                <a:cubicBezTo>
                  <a:pt x="-1287" y="138148"/>
                  <a:pt x="7730" y="92982"/>
                  <a:pt x="0" y="0"/>
                </a:cubicBezTo>
                <a:close/>
              </a:path>
              <a:path w="1017771" h="1356180" fill="none" stroke="0" extrusionOk="0">
                <a:moveTo>
                  <a:pt x="0" y="0"/>
                </a:moveTo>
                <a:cubicBezTo>
                  <a:pt x="23268" y="8279"/>
                  <a:pt x="40881" y="857"/>
                  <a:pt x="82346" y="0"/>
                </a:cubicBezTo>
                <a:cubicBezTo>
                  <a:pt x="114885" y="8307"/>
                  <a:pt x="130780" y="4210"/>
                  <a:pt x="164693" y="0"/>
                </a:cubicBezTo>
                <a:cubicBezTo>
                  <a:pt x="189259" y="-6896"/>
                  <a:pt x="211082" y="2311"/>
                  <a:pt x="247040" y="0"/>
                </a:cubicBezTo>
                <a:cubicBezTo>
                  <a:pt x="278403" y="5560"/>
                  <a:pt x="306855" y="-8120"/>
                  <a:pt x="339565" y="0"/>
                </a:cubicBezTo>
                <a:cubicBezTo>
                  <a:pt x="369309" y="8148"/>
                  <a:pt x="384698" y="-4475"/>
                  <a:pt x="401556" y="0"/>
                </a:cubicBezTo>
                <a:cubicBezTo>
                  <a:pt x="426353" y="96"/>
                  <a:pt x="483914" y="-8654"/>
                  <a:pt x="504259" y="0"/>
                </a:cubicBezTo>
                <a:cubicBezTo>
                  <a:pt x="521692" y="8274"/>
                  <a:pt x="584756" y="15871"/>
                  <a:pt x="617139" y="0"/>
                </a:cubicBezTo>
                <a:cubicBezTo>
                  <a:pt x="658490" y="-4684"/>
                  <a:pt x="688177" y="-1476"/>
                  <a:pt x="719841" y="0"/>
                </a:cubicBezTo>
                <a:cubicBezTo>
                  <a:pt x="745267" y="-198"/>
                  <a:pt x="786472" y="-9795"/>
                  <a:pt x="822544" y="0"/>
                </a:cubicBezTo>
                <a:cubicBezTo>
                  <a:pt x="862347" y="2415"/>
                  <a:pt x="894094" y="7878"/>
                  <a:pt x="925246" y="0"/>
                </a:cubicBezTo>
                <a:cubicBezTo>
                  <a:pt x="952600" y="-7435"/>
                  <a:pt x="982444" y="5012"/>
                  <a:pt x="1017771" y="0"/>
                </a:cubicBezTo>
                <a:cubicBezTo>
                  <a:pt x="1007488" y="60405"/>
                  <a:pt x="1022741" y="97949"/>
                  <a:pt x="1017771" y="169522"/>
                </a:cubicBezTo>
                <a:cubicBezTo>
                  <a:pt x="1016132" y="241611"/>
                  <a:pt x="1015989" y="244219"/>
                  <a:pt x="1017771" y="311921"/>
                </a:cubicBezTo>
                <a:cubicBezTo>
                  <a:pt x="1026377" y="376630"/>
                  <a:pt x="1021352" y="424497"/>
                  <a:pt x="1017771" y="495005"/>
                </a:cubicBezTo>
                <a:cubicBezTo>
                  <a:pt x="1017334" y="553733"/>
                  <a:pt x="1018966" y="592858"/>
                  <a:pt x="1017771" y="623842"/>
                </a:cubicBezTo>
                <a:cubicBezTo>
                  <a:pt x="1017714" y="661650"/>
                  <a:pt x="1025604" y="723927"/>
                  <a:pt x="1017771" y="779803"/>
                </a:cubicBezTo>
                <a:cubicBezTo>
                  <a:pt x="1023693" y="822786"/>
                  <a:pt x="1013728" y="869218"/>
                  <a:pt x="1017771" y="922202"/>
                </a:cubicBezTo>
                <a:cubicBezTo>
                  <a:pt x="997257" y="978967"/>
                  <a:pt x="1009401" y="1043408"/>
                  <a:pt x="1017771" y="1118848"/>
                </a:cubicBezTo>
                <a:cubicBezTo>
                  <a:pt x="1013360" y="1205446"/>
                  <a:pt x="1018910" y="1285057"/>
                  <a:pt x="1017771" y="1356180"/>
                </a:cubicBezTo>
                <a:cubicBezTo>
                  <a:pt x="976858" y="1355294"/>
                  <a:pt x="947263" y="1351876"/>
                  <a:pt x="904890" y="1356180"/>
                </a:cubicBezTo>
                <a:cubicBezTo>
                  <a:pt x="860003" y="1362531"/>
                  <a:pt x="847555" y="1359990"/>
                  <a:pt x="802188" y="1356180"/>
                </a:cubicBezTo>
                <a:cubicBezTo>
                  <a:pt x="755213" y="1353786"/>
                  <a:pt x="743956" y="1344730"/>
                  <a:pt x="699486" y="1356180"/>
                </a:cubicBezTo>
                <a:cubicBezTo>
                  <a:pt x="659041" y="1366846"/>
                  <a:pt x="639968" y="1359862"/>
                  <a:pt x="596783" y="1356180"/>
                </a:cubicBezTo>
                <a:cubicBezTo>
                  <a:pt x="555661" y="1354495"/>
                  <a:pt x="544865" y="1352101"/>
                  <a:pt x="514436" y="1356180"/>
                </a:cubicBezTo>
                <a:cubicBezTo>
                  <a:pt x="481217" y="1363627"/>
                  <a:pt x="467047" y="1356116"/>
                  <a:pt x="452445" y="1356180"/>
                </a:cubicBezTo>
                <a:cubicBezTo>
                  <a:pt x="436456" y="1339296"/>
                  <a:pt x="405409" y="1360338"/>
                  <a:pt x="370098" y="1356180"/>
                </a:cubicBezTo>
                <a:cubicBezTo>
                  <a:pt x="338476" y="1352897"/>
                  <a:pt x="320360" y="1372766"/>
                  <a:pt x="277573" y="1356180"/>
                </a:cubicBezTo>
                <a:cubicBezTo>
                  <a:pt x="237355" y="1349276"/>
                  <a:pt x="223314" y="1351595"/>
                  <a:pt x="185049" y="1356180"/>
                </a:cubicBezTo>
                <a:cubicBezTo>
                  <a:pt x="143312" y="1359724"/>
                  <a:pt x="139134" y="1356058"/>
                  <a:pt x="112880" y="1356180"/>
                </a:cubicBezTo>
                <a:cubicBezTo>
                  <a:pt x="83650" y="1358383"/>
                  <a:pt x="23036" y="1362986"/>
                  <a:pt x="0" y="1356180"/>
                </a:cubicBezTo>
                <a:cubicBezTo>
                  <a:pt x="16016" y="1320797"/>
                  <a:pt x="1583" y="1264920"/>
                  <a:pt x="0" y="1200219"/>
                </a:cubicBezTo>
                <a:cubicBezTo>
                  <a:pt x="4476" y="1125409"/>
                  <a:pt x="6861" y="1104115"/>
                  <a:pt x="0" y="1057820"/>
                </a:cubicBezTo>
                <a:cubicBezTo>
                  <a:pt x="-2465" y="1006816"/>
                  <a:pt x="3065" y="950043"/>
                  <a:pt x="0" y="888297"/>
                </a:cubicBezTo>
                <a:cubicBezTo>
                  <a:pt x="-143" y="829040"/>
                  <a:pt x="-328" y="800203"/>
                  <a:pt x="0" y="759460"/>
                </a:cubicBezTo>
                <a:cubicBezTo>
                  <a:pt x="-11291" y="732955"/>
                  <a:pt x="-831" y="661338"/>
                  <a:pt x="0" y="562814"/>
                </a:cubicBezTo>
                <a:cubicBezTo>
                  <a:pt x="2892" y="466644"/>
                  <a:pt x="2625" y="467804"/>
                  <a:pt x="0" y="393292"/>
                </a:cubicBezTo>
                <a:cubicBezTo>
                  <a:pt x="-8504" y="331684"/>
                  <a:pt x="-5180" y="271003"/>
                  <a:pt x="0" y="196646"/>
                </a:cubicBezTo>
                <a:cubicBezTo>
                  <a:pt x="599" y="141308"/>
                  <a:pt x="9457" y="96682"/>
                  <a:pt x="0" y="0"/>
                </a:cubicBezTo>
                <a:close/>
              </a:path>
            </a:pathLst>
          </a:custGeom>
          <a:ln w="28575">
            <a:solidFill>
              <a:srgbClr val="7D4E24"/>
            </a:solidFill>
            <a:extLst>
              <a:ext uri="{C807C97D-BFC1-408E-A445-0C87EB9F89A2}">
                <ask:lineSketchStyleProps xmlns="" xmlns:ask="http://schemas.microsoft.com/office/drawing/2018/sketchyshapes" sd="1170348940">
                  <a:custGeom>
                    <a:avLst/>
                    <a:gdLst>
                      <a:gd name="connsiteX0" fmla="*/ 0 w 1017771"/>
                      <a:gd name="connsiteY0" fmla="*/ 0 h 1356180"/>
                      <a:gd name="connsiteX1" fmla="*/ 82346 w 1017771"/>
                      <a:gd name="connsiteY1" fmla="*/ 0 h 1356180"/>
                      <a:gd name="connsiteX2" fmla="*/ 164693 w 1017771"/>
                      <a:gd name="connsiteY2" fmla="*/ 0 h 1356180"/>
                      <a:gd name="connsiteX3" fmla="*/ 247040 w 1017771"/>
                      <a:gd name="connsiteY3" fmla="*/ 0 h 1356180"/>
                      <a:gd name="connsiteX4" fmla="*/ 339565 w 1017771"/>
                      <a:gd name="connsiteY4" fmla="*/ 0 h 1356180"/>
                      <a:gd name="connsiteX5" fmla="*/ 401556 w 1017771"/>
                      <a:gd name="connsiteY5" fmla="*/ 0 h 1356180"/>
                      <a:gd name="connsiteX6" fmla="*/ 504259 w 1017771"/>
                      <a:gd name="connsiteY6" fmla="*/ 0 h 1356180"/>
                      <a:gd name="connsiteX7" fmla="*/ 617139 w 1017771"/>
                      <a:gd name="connsiteY7" fmla="*/ 0 h 1356180"/>
                      <a:gd name="connsiteX8" fmla="*/ 719841 w 1017771"/>
                      <a:gd name="connsiteY8" fmla="*/ 0 h 1356180"/>
                      <a:gd name="connsiteX9" fmla="*/ 822544 w 1017771"/>
                      <a:gd name="connsiteY9" fmla="*/ 0 h 1356180"/>
                      <a:gd name="connsiteX10" fmla="*/ 925246 w 1017771"/>
                      <a:gd name="connsiteY10" fmla="*/ 0 h 1356180"/>
                      <a:gd name="connsiteX11" fmla="*/ 1017771 w 1017771"/>
                      <a:gd name="connsiteY11" fmla="*/ 0 h 1356180"/>
                      <a:gd name="connsiteX12" fmla="*/ 1017771 w 1017771"/>
                      <a:gd name="connsiteY12" fmla="*/ 169522 h 1356180"/>
                      <a:gd name="connsiteX13" fmla="*/ 1017771 w 1017771"/>
                      <a:gd name="connsiteY13" fmla="*/ 311921 h 1356180"/>
                      <a:gd name="connsiteX14" fmla="*/ 1017771 w 1017771"/>
                      <a:gd name="connsiteY14" fmla="*/ 495005 h 1356180"/>
                      <a:gd name="connsiteX15" fmla="*/ 1017771 w 1017771"/>
                      <a:gd name="connsiteY15" fmla="*/ 623842 h 1356180"/>
                      <a:gd name="connsiteX16" fmla="*/ 1017771 w 1017771"/>
                      <a:gd name="connsiteY16" fmla="*/ 779803 h 1356180"/>
                      <a:gd name="connsiteX17" fmla="*/ 1017771 w 1017771"/>
                      <a:gd name="connsiteY17" fmla="*/ 922202 h 1356180"/>
                      <a:gd name="connsiteX18" fmla="*/ 1017771 w 1017771"/>
                      <a:gd name="connsiteY18" fmla="*/ 1118848 h 1356180"/>
                      <a:gd name="connsiteX19" fmla="*/ 1017771 w 1017771"/>
                      <a:gd name="connsiteY19" fmla="*/ 1356180 h 1356180"/>
                      <a:gd name="connsiteX20" fmla="*/ 904890 w 1017771"/>
                      <a:gd name="connsiteY20" fmla="*/ 1356180 h 1356180"/>
                      <a:gd name="connsiteX21" fmla="*/ 802188 w 1017771"/>
                      <a:gd name="connsiteY21" fmla="*/ 1356180 h 1356180"/>
                      <a:gd name="connsiteX22" fmla="*/ 699486 w 1017771"/>
                      <a:gd name="connsiteY22" fmla="*/ 1356180 h 1356180"/>
                      <a:gd name="connsiteX23" fmla="*/ 596783 w 1017771"/>
                      <a:gd name="connsiteY23" fmla="*/ 1356180 h 1356180"/>
                      <a:gd name="connsiteX24" fmla="*/ 514436 w 1017771"/>
                      <a:gd name="connsiteY24" fmla="*/ 1356180 h 1356180"/>
                      <a:gd name="connsiteX25" fmla="*/ 452445 w 1017771"/>
                      <a:gd name="connsiteY25" fmla="*/ 1356180 h 1356180"/>
                      <a:gd name="connsiteX26" fmla="*/ 370098 w 1017771"/>
                      <a:gd name="connsiteY26" fmla="*/ 1356180 h 1356180"/>
                      <a:gd name="connsiteX27" fmla="*/ 277573 w 1017771"/>
                      <a:gd name="connsiteY27" fmla="*/ 1356180 h 1356180"/>
                      <a:gd name="connsiteX28" fmla="*/ 185049 w 1017771"/>
                      <a:gd name="connsiteY28" fmla="*/ 1356180 h 1356180"/>
                      <a:gd name="connsiteX29" fmla="*/ 112880 w 1017771"/>
                      <a:gd name="connsiteY29" fmla="*/ 1356180 h 1356180"/>
                      <a:gd name="connsiteX30" fmla="*/ 0 w 1017771"/>
                      <a:gd name="connsiteY30" fmla="*/ 1356180 h 1356180"/>
                      <a:gd name="connsiteX31" fmla="*/ 0 w 1017771"/>
                      <a:gd name="connsiteY31" fmla="*/ 1200219 h 1356180"/>
                      <a:gd name="connsiteX32" fmla="*/ 0 w 1017771"/>
                      <a:gd name="connsiteY32" fmla="*/ 1057820 h 1356180"/>
                      <a:gd name="connsiteX33" fmla="*/ 0 w 1017771"/>
                      <a:gd name="connsiteY33" fmla="*/ 888297 h 1356180"/>
                      <a:gd name="connsiteX34" fmla="*/ 0 w 1017771"/>
                      <a:gd name="connsiteY34" fmla="*/ 759460 h 1356180"/>
                      <a:gd name="connsiteX35" fmla="*/ 0 w 1017771"/>
                      <a:gd name="connsiteY35" fmla="*/ 562814 h 1356180"/>
                      <a:gd name="connsiteX36" fmla="*/ 0 w 1017771"/>
                      <a:gd name="connsiteY36" fmla="*/ 393292 h 1356180"/>
                      <a:gd name="connsiteX37" fmla="*/ 0 w 1017771"/>
                      <a:gd name="connsiteY37" fmla="*/ 196646 h 1356180"/>
                      <a:gd name="connsiteX38" fmla="*/ 0 w 1017771"/>
                      <a:gd name="connsiteY38" fmla="*/ 0 h 1356180"/>
                      <a:gd name="connsiteX0" fmla="*/ 0 w 1017771"/>
                      <a:gd name="connsiteY0" fmla="*/ 0 h 1356180"/>
                      <a:gd name="connsiteX1" fmla="*/ 112880 w 1017771"/>
                      <a:gd name="connsiteY1" fmla="*/ 0 h 1356180"/>
                      <a:gd name="connsiteX2" fmla="*/ 225760 w 1017771"/>
                      <a:gd name="connsiteY2" fmla="*/ 0 h 1356180"/>
                      <a:gd name="connsiteX3" fmla="*/ 287751 w 1017771"/>
                      <a:gd name="connsiteY3" fmla="*/ 0 h 1356180"/>
                      <a:gd name="connsiteX4" fmla="*/ 400631 w 1017771"/>
                      <a:gd name="connsiteY4" fmla="*/ 0 h 1356180"/>
                      <a:gd name="connsiteX5" fmla="*/ 472800 w 1017771"/>
                      <a:gd name="connsiteY5" fmla="*/ 0 h 1356180"/>
                      <a:gd name="connsiteX6" fmla="*/ 585680 w 1017771"/>
                      <a:gd name="connsiteY6" fmla="*/ 0 h 1356180"/>
                      <a:gd name="connsiteX7" fmla="*/ 668027 w 1017771"/>
                      <a:gd name="connsiteY7" fmla="*/ 0 h 1356180"/>
                      <a:gd name="connsiteX8" fmla="*/ 730019 w 1017771"/>
                      <a:gd name="connsiteY8" fmla="*/ 0 h 1356180"/>
                      <a:gd name="connsiteX9" fmla="*/ 812366 w 1017771"/>
                      <a:gd name="connsiteY9" fmla="*/ 0 h 1356180"/>
                      <a:gd name="connsiteX10" fmla="*/ 925246 w 1017771"/>
                      <a:gd name="connsiteY10" fmla="*/ 0 h 1356180"/>
                      <a:gd name="connsiteX11" fmla="*/ 1017771 w 1017771"/>
                      <a:gd name="connsiteY11" fmla="*/ 0 h 1356180"/>
                      <a:gd name="connsiteX12" fmla="*/ 1017771 w 1017771"/>
                      <a:gd name="connsiteY12" fmla="*/ 155960 h 1356180"/>
                      <a:gd name="connsiteX13" fmla="*/ 1017771 w 1017771"/>
                      <a:gd name="connsiteY13" fmla="*/ 311921 h 1356180"/>
                      <a:gd name="connsiteX14" fmla="*/ 1017771 w 1017771"/>
                      <a:gd name="connsiteY14" fmla="*/ 508567 h 1356180"/>
                      <a:gd name="connsiteX15" fmla="*/ 1017771 w 1017771"/>
                      <a:gd name="connsiteY15" fmla="*/ 705213 h 1356180"/>
                      <a:gd name="connsiteX16" fmla="*/ 1017771 w 1017771"/>
                      <a:gd name="connsiteY16" fmla="*/ 874736 h 1356180"/>
                      <a:gd name="connsiteX17" fmla="*/ 1017771 w 1017771"/>
                      <a:gd name="connsiteY17" fmla="*/ 1044258 h 1356180"/>
                      <a:gd name="connsiteX18" fmla="*/ 1017771 w 1017771"/>
                      <a:gd name="connsiteY18" fmla="*/ 1173095 h 1356180"/>
                      <a:gd name="connsiteX19" fmla="*/ 1017771 w 1017771"/>
                      <a:gd name="connsiteY19" fmla="*/ 1356180 h 1356180"/>
                      <a:gd name="connsiteX20" fmla="*/ 904890 w 1017771"/>
                      <a:gd name="connsiteY20" fmla="*/ 1356180 h 1356180"/>
                      <a:gd name="connsiteX21" fmla="*/ 832721 w 1017771"/>
                      <a:gd name="connsiteY21" fmla="*/ 1356180 h 1356180"/>
                      <a:gd name="connsiteX22" fmla="*/ 740197 w 1017771"/>
                      <a:gd name="connsiteY22" fmla="*/ 1356180 h 1356180"/>
                      <a:gd name="connsiteX23" fmla="*/ 678205 w 1017771"/>
                      <a:gd name="connsiteY23" fmla="*/ 1356180 h 1356180"/>
                      <a:gd name="connsiteX24" fmla="*/ 585680 w 1017771"/>
                      <a:gd name="connsiteY24" fmla="*/ 1356180 h 1356180"/>
                      <a:gd name="connsiteX25" fmla="*/ 503334 w 1017771"/>
                      <a:gd name="connsiteY25" fmla="*/ 1356180 h 1356180"/>
                      <a:gd name="connsiteX26" fmla="*/ 390453 w 1017771"/>
                      <a:gd name="connsiteY26" fmla="*/ 1356180 h 1356180"/>
                      <a:gd name="connsiteX27" fmla="*/ 308107 w 1017771"/>
                      <a:gd name="connsiteY27" fmla="*/ 1356180 h 1356180"/>
                      <a:gd name="connsiteX28" fmla="*/ 246115 w 1017771"/>
                      <a:gd name="connsiteY28" fmla="*/ 1356180 h 1356180"/>
                      <a:gd name="connsiteX29" fmla="*/ 153590 w 1017771"/>
                      <a:gd name="connsiteY29" fmla="*/ 1356180 h 1356180"/>
                      <a:gd name="connsiteX30" fmla="*/ 91599 w 1017771"/>
                      <a:gd name="connsiteY30" fmla="*/ 1356180 h 1356180"/>
                      <a:gd name="connsiteX31" fmla="*/ 0 w 1017771"/>
                      <a:gd name="connsiteY31" fmla="*/ 1356180 h 1356180"/>
                      <a:gd name="connsiteX32" fmla="*/ 0 w 1017771"/>
                      <a:gd name="connsiteY32" fmla="*/ 1186657 h 1356180"/>
                      <a:gd name="connsiteX33" fmla="*/ 0 w 1017771"/>
                      <a:gd name="connsiteY33" fmla="*/ 1030696 h 1356180"/>
                      <a:gd name="connsiteX34" fmla="*/ 0 w 1017771"/>
                      <a:gd name="connsiteY34" fmla="*/ 847612 h 1356180"/>
                      <a:gd name="connsiteX35" fmla="*/ 0 w 1017771"/>
                      <a:gd name="connsiteY35" fmla="*/ 664528 h 1356180"/>
                      <a:gd name="connsiteX36" fmla="*/ 0 w 1017771"/>
                      <a:gd name="connsiteY36" fmla="*/ 495005 h 1356180"/>
                      <a:gd name="connsiteX37" fmla="*/ 0 w 1017771"/>
                      <a:gd name="connsiteY37" fmla="*/ 352606 h 1356180"/>
                      <a:gd name="connsiteX38" fmla="*/ 0 w 1017771"/>
                      <a:gd name="connsiteY38" fmla="*/ 196646 h 1356180"/>
                      <a:gd name="connsiteX39" fmla="*/ 0 w 1017771"/>
                      <a:gd name="connsiteY39" fmla="*/ 0 h 1356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17771" h="1356180" fill="none" extrusionOk="0">
                        <a:moveTo>
                          <a:pt x="0" y="0"/>
                        </a:moveTo>
                        <a:cubicBezTo>
                          <a:pt x="20080" y="7082"/>
                          <a:pt x="46144" y="-2495"/>
                          <a:pt x="82346" y="0"/>
                        </a:cubicBezTo>
                        <a:cubicBezTo>
                          <a:pt x="114033" y="4206"/>
                          <a:pt x="131453" y="4337"/>
                          <a:pt x="164693" y="0"/>
                        </a:cubicBezTo>
                        <a:cubicBezTo>
                          <a:pt x="193119" y="-5431"/>
                          <a:pt x="211623" y="-1960"/>
                          <a:pt x="247040" y="0"/>
                        </a:cubicBezTo>
                        <a:cubicBezTo>
                          <a:pt x="279347" y="5519"/>
                          <a:pt x="309015" y="-2832"/>
                          <a:pt x="339565" y="0"/>
                        </a:cubicBezTo>
                        <a:cubicBezTo>
                          <a:pt x="370394" y="4653"/>
                          <a:pt x="382643" y="-3374"/>
                          <a:pt x="401556" y="0"/>
                        </a:cubicBezTo>
                        <a:cubicBezTo>
                          <a:pt x="422362" y="791"/>
                          <a:pt x="484351" y="-5453"/>
                          <a:pt x="504259" y="0"/>
                        </a:cubicBezTo>
                        <a:cubicBezTo>
                          <a:pt x="520376" y="6762"/>
                          <a:pt x="580639" y="8021"/>
                          <a:pt x="617139" y="0"/>
                        </a:cubicBezTo>
                        <a:cubicBezTo>
                          <a:pt x="656983" y="-1833"/>
                          <a:pt x="692597" y="-2826"/>
                          <a:pt x="719841" y="0"/>
                        </a:cubicBezTo>
                        <a:cubicBezTo>
                          <a:pt x="743593" y="4175"/>
                          <a:pt x="786194" y="-8084"/>
                          <a:pt x="822544" y="0"/>
                        </a:cubicBezTo>
                        <a:cubicBezTo>
                          <a:pt x="856739" y="497"/>
                          <a:pt x="893407" y="7268"/>
                          <a:pt x="925246" y="0"/>
                        </a:cubicBezTo>
                        <a:cubicBezTo>
                          <a:pt x="953170" y="-6184"/>
                          <a:pt x="985518" y="7627"/>
                          <a:pt x="1017771" y="0"/>
                        </a:cubicBezTo>
                        <a:cubicBezTo>
                          <a:pt x="1015596" y="58153"/>
                          <a:pt x="1020695" y="92924"/>
                          <a:pt x="1017771" y="169522"/>
                        </a:cubicBezTo>
                        <a:cubicBezTo>
                          <a:pt x="1016313" y="242032"/>
                          <a:pt x="1015950" y="244146"/>
                          <a:pt x="1017771" y="311921"/>
                        </a:cubicBezTo>
                        <a:cubicBezTo>
                          <a:pt x="1030236" y="378415"/>
                          <a:pt x="1029831" y="425534"/>
                          <a:pt x="1017771" y="495005"/>
                        </a:cubicBezTo>
                        <a:cubicBezTo>
                          <a:pt x="1020354" y="560694"/>
                          <a:pt x="1017280" y="593457"/>
                          <a:pt x="1017771" y="623842"/>
                        </a:cubicBezTo>
                        <a:cubicBezTo>
                          <a:pt x="1013497" y="656871"/>
                          <a:pt x="1012391" y="720161"/>
                          <a:pt x="1017771" y="779803"/>
                        </a:cubicBezTo>
                        <a:cubicBezTo>
                          <a:pt x="1016987" y="826474"/>
                          <a:pt x="1019784" y="866922"/>
                          <a:pt x="1017771" y="922202"/>
                        </a:cubicBezTo>
                        <a:cubicBezTo>
                          <a:pt x="999754" y="979404"/>
                          <a:pt x="1009336" y="1047576"/>
                          <a:pt x="1017771" y="1118848"/>
                        </a:cubicBezTo>
                        <a:cubicBezTo>
                          <a:pt x="1016271" y="1194478"/>
                          <a:pt x="1012623" y="1283998"/>
                          <a:pt x="1017771" y="1356180"/>
                        </a:cubicBezTo>
                        <a:cubicBezTo>
                          <a:pt x="975573" y="1354710"/>
                          <a:pt x="947854" y="1349449"/>
                          <a:pt x="904890" y="1356180"/>
                        </a:cubicBezTo>
                        <a:cubicBezTo>
                          <a:pt x="860247" y="1362185"/>
                          <a:pt x="848458" y="1360223"/>
                          <a:pt x="802188" y="1356180"/>
                        </a:cubicBezTo>
                        <a:cubicBezTo>
                          <a:pt x="754633" y="1353157"/>
                          <a:pt x="740386" y="1344226"/>
                          <a:pt x="699486" y="1356180"/>
                        </a:cubicBezTo>
                        <a:cubicBezTo>
                          <a:pt x="660335" y="1366043"/>
                          <a:pt x="639168" y="1357299"/>
                          <a:pt x="596783" y="1356180"/>
                        </a:cubicBezTo>
                        <a:cubicBezTo>
                          <a:pt x="555661" y="1352595"/>
                          <a:pt x="544932" y="1351771"/>
                          <a:pt x="514436" y="1356180"/>
                        </a:cubicBezTo>
                        <a:cubicBezTo>
                          <a:pt x="481305" y="1362954"/>
                          <a:pt x="468355" y="1356294"/>
                          <a:pt x="452445" y="1356180"/>
                        </a:cubicBezTo>
                        <a:cubicBezTo>
                          <a:pt x="434149" y="1347364"/>
                          <a:pt x="403376" y="1366902"/>
                          <a:pt x="370098" y="1356180"/>
                        </a:cubicBezTo>
                        <a:cubicBezTo>
                          <a:pt x="338327" y="1351537"/>
                          <a:pt x="316995" y="1369963"/>
                          <a:pt x="277573" y="1356180"/>
                        </a:cubicBezTo>
                        <a:cubicBezTo>
                          <a:pt x="236036" y="1349489"/>
                          <a:pt x="225615" y="1350451"/>
                          <a:pt x="185049" y="1356180"/>
                        </a:cubicBezTo>
                        <a:cubicBezTo>
                          <a:pt x="144266" y="1358821"/>
                          <a:pt x="138051" y="1356489"/>
                          <a:pt x="112880" y="1356180"/>
                        </a:cubicBezTo>
                        <a:cubicBezTo>
                          <a:pt x="87776" y="1358503"/>
                          <a:pt x="20958" y="1362835"/>
                          <a:pt x="0" y="1356180"/>
                        </a:cubicBezTo>
                        <a:cubicBezTo>
                          <a:pt x="4094" y="1321838"/>
                          <a:pt x="-836" y="1265457"/>
                          <a:pt x="0" y="1200219"/>
                        </a:cubicBezTo>
                        <a:cubicBezTo>
                          <a:pt x="1447" y="1127373"/>
                          <a:pt x="6648" y="1107044"/>
                          <a:pt x="0" y="1057820"/>
                        </a:cubicBezTo>
                        <a:cubicBezTo>
                          <a:pt x="-6133" y="1004027"/>
                          <a:pt x="2329" y="947811"/>
                          <a:pt x="0" y="888297"/>
                        </a:cubicBezTo>
                        <a:cubicBezTo>
                          <a:pt x="1263" y="829976"/>
                          <a:pt x="424" y="800211"/>
                          <a:pt x="0" y="759460"/>
                        </a:cubicBezTo>
                        <a:cubicBezTo>
                          <a:pt x="-11219" y="722488"/>
                          <a:pt x="-4314" y="659171"/>
                          <a:pt x="0" y="562814"/>
                        </a:cubicBezTo>
                        <a:cubicBezTo>
                          <a:pt x="2739" y="466682"/>
                          <a:pt x="2610" y="467831"/>
                          <a:pt x="0" y="393292"/>
                        </a:cubicBezTo>
                        <a:cubicBezTo>
                          <a:pt x="-7455" y="324516"/>
                          <a:pt x="-542" y="256724"/>
                          <a:pt x="0" y="196646"/>
                        </a:cubicBezTo>
                        <a:cubicBezTo>
                          <a:pt x="-1077" y="139758"/>
                          <a:pt x="5635" y="93892"/>
                          <a:pt x="0" y="0"/>
                        </a:cubicBezTo>
                        <a:close/>
                      </a:path>
                      <a:path w="1017771" h="1356180" stroke="0" extrusionOk="0">
                        <a:moveTo>
                          <a:pt x="0" y="0"/>
                        </a:moveTo>
                        <a:cubicBezTo>
                          <a:pt x="33803" y="-5788"/>
                          <a:pt x="75867" y="1771"/>
                          <a:pt x="112880" y="0"/>
                        </a:cubicBezTo>
                        <a:cubicBezTo>
                          <a:pt x="148894" y="-7143"/>
                          <a:pt x="167810" y="3109"/>
                          <a:pt x="225760" y="0"/>
                        </a:cubicBezTo>
                        <a:cubicBezTo>
                          <a:pt x="283163" y="-373"/>
                          <a:pt x="258822" y="5170"/>
                          <a:pt x="287751" y="0"/>
                        </a:cubicBezTo>
                        <a:cubicBezTo>
                          <a:pt x="311555" y="314"/>
                          <a:pt x="373280" y="8601"/>
                          <a:pt x="400631" y="0"/>
                        </a:cubicBezTo>
                        <a:cubicBezTo>
                          <a:pt x="429588" y="-4743"/>
                          <a:pt x="441129" y="-2872"/>
                          <a:pt x="472800" y="0"/>
                        </a:cubicBezTo>
                        <a:cubicBezTo>
                          <a:pt x="497800" y="-172"/>
                          <a:pt x="536470" y="-11524"/>
                          <a:pt x="585680" y="0"/>
                        </a:cubicBezTo>
                        <a:cubicBezTo>
                          <a:pt x="640392" y="6660"/>
                          <a:pt x="649374" y="4144"/>
                          <a:pt x="668027" y="0"/>
                        </a:cubicBezTo>
                        <a:cubicBezTo>
                          <a:pt x="684520" y="-471"/>
                          <a:pt x="698449" y="1952"/>
                          <a:pt x="730019" y="0"/>
                        </a:cubicBezTo>
                        <a:cubicBezTo>
                          <a:pt x="758716" y="259"/>
                          <a:pt x="782848" y="-1161"/>
                          <a:pt x="812366" y="0"/>
                        </a:cubicBezTo>
                        <a:cubicBezTo>
                          <a:pt x="843035" y="12700"/>
                          <a:pt x="902003" y="1850"/>
                          <a:pt x="925246" y="0"/>
                        </a:cubicBezTo>
                        <a:cubicBezTo>
                          <a:pt x="945900" y="-6235"/>
                          <a:pt x="975929" y="8516"/>
                          <a:pt x="1017771" y="0"/>
                        </a:cubicBezTo>
                        <a:cubicBezTo>
                          <a:pt x="1017511" y="54937"/>
                          <a:pt x="1014809" y="99729"/>
                          <a:pt x="1017771" y="155960"/>
                        </a:cubicBezTo>
                        <a:cubicBezTo>
                          <a:pt x="1020385" y="209698"/>
                          <a:pt x="1018356" y="258107"/>
                          <a:pt x="1017771" y="311921"/>
                        </a:cubicBezTo>
                        <a:cubicBezTo>
                          <a:pt x="1009852" y="369567"/>
                          <a:pt x="1007961" y="405444"/>
                          <a:pt x="1017771" y="508567"/>
                        </a:cubicBezTo>
                        <a:cubicBezTo>
                          <a:pt x="1012156" y="597098"/>
                          <a:pt x="1017143" y="646633"/>
                          <a:pt x="1017771" y="705213"/>
                        </a:cubicBezTo>
                        <a:cubicBezTo>
                          <a:pt x="1015467" y="744373"/>
                          <a:pt x="1018908" y="834589"/>
                          <a:pt x="1017771" y="874736"/>
                        </a:cubicBezTo>
                        <a:cubicBezTo>
                          <a:pt x="1010894" y="913663"/>
                          <a:pt x="1016069" y="975097"/>
                          <a:pt x="1017771" y="1044258"/>
                        </a:cubicBezTo>
                        <a:cubicBezTo>
                          <a:pt x="1016575" y="1119506"/>
                          <a:pt x="1017295" y="1130995"/>
                          <a:pt x="1017771" y="1173095"/>
                        </a:cubicBezTo>
                        <a:cubicBezTo>
                          <a:pt x="1025017" y="1221482"/>
                          <a:pt x="1022630" y="1276269"/>
                          <a:pt x="1017771" y="1356180"/>
                        </a:cubicBezTo>
                        <a:cubicBezTo>
                          <a:pt x="961493" y="1361743"/>
                          <a:pt x="942386" y="1355034"/>
                          <a:pt x="904890" y="1356180"/>
                        </a:cubicBezTo>
                        <a:cubicBezTo>
                          <a:pt x="864764" y="1357715"/>
                          <a:pt x="856819" y="1358560"/>
                          <a:pt x="832721" y="1356180"/>
                        </a:cubicBezTo>
                        <a:cubicBezTo>
                          <a:pt x="811607" y="1350070"/>
                          <a:pt x="768196" y="1360176"/>
                          <a:pt x="740197" y="1356180"/>
                        </a:cubicBezTo>
                        <a:cubicBezTo>
                          <a:pt x="708887" y="1351518"/>
                          <a:pt x="692212" y="1352180"/>
                          <a:pt x="678205" y="1356180"/>
                        </a:cubicBezTo>
                        <a:cubicBezTo>
                          <a:pt x="661488" y="1359386"/>
                          <a:pt x="606429" y="1356939"/>
                          <a:pt x="585680" y="1356180"/>
                        </a:cubicBezTo>
                        <a:cubicBezTo>
                          <a:pt x="564853" y="1347555"/>
                          <a:pt x="531650" y="1362331"/>
                          <a:pt x="503334" y="1356180"/>
                        </a:cubicBezTo>
                        <a:cubicBezTo>
                          <a:pt x="469024" y="1350857"/>
                          <a:pt x="422843" y="1349229"/>
                          <a:pt x="390453" y="1356180"/>
                        </a:cubicBezTo>
                        <a:cubicBezTo>
                          <a:pt x="358259" y="1367491"/>
                          <a:pt x="332069" y="1361645"/>
                          <a:pt x="308107" y="1356180"/>
                        </a:cubicBezTo>
                        <a:cubicBezTo>
                          <a:pt x="283736" y="1351206"/>
                          <a:pt x="257847" y="1356486"/>
                          <a:pt x="246115" y="1356180"/>
                        </a:cubicBezTo>
                        <a:cubicBezTo>
                          <a:pt x="230794" y="1355523"/>
                          <a:pt x="182383" y="1360221"/>
                          <a:pt x="153590" y="1356180"/>
                        </a:cubicBezTo>
                        <a:cubicBezTo>
                          <a:pt x="128181" y="1352903"/>
                          <a:pt x="119067" y="1357177"/>
                          <a:pt x="91599" y="1356180"/>
                        </a:cubicBezTo>
                        <a:cubicBezTo>
                          <a:pt x="65000" y="1353912"/>
                          <a:pt x="20600" y="1361224"/>
                          <a:pt x="0" y="1356180"/>
                        </a:cubicBezTo>
                        <a:cubicBezTo>
                          <a:pt x="-8933" y="1313727"/>
                          <a:pt x="-4991" y="1260026"/>
                          <a:pt x="0" y="1186657"/>
                        </a:cubicBezTo>
                        <a:cubicBezTo>
                          <a:pt x="2384" y="1111653"/>
                          <a:pt x="-2582" y="1075874"/>
                          <a:pt x="0" y="1030696"/>
                        </a:cubicBezTo>
                        <a:cubicBezTo>
                          <a:pt x="2508" y="993325"/>
                          <a:pt x="-641" y="882375"/>
                          <a:pt x="0" y="847612"/>
                        </a:cubicBezTo>
                        <a:cubicBezTo>
                          <a:pt x="-5320" y="804303"/>
                          <a:pt x="-555" y="750304"/>
                          <a:pt x="0" y="664528"/>
                        </a:cubicBezTo>
                        <a:cubicBezTo>
                          <a:pt x="1042" y="576858"/>
                          <a:pt x="3642" y="578775"/>
                          <a:pt x="0" y="495005"/>
                        </a:cubicBezTo>
                        <a:cubicBezTo>
                          <a:pt x="-2891" y="409456"/>
                          <a:pt x="3768" y="418097"/>
                          <a:pt x="0" y="352606"/>
                        </a:cubicBezTo>
                        <a:cubicBezTo>
                          <a:pt x="-8677" y="291739"/>
                          <a:pt x="-1835" y="227366"/>
                          <a:pt x="0" y="196646"/>
                        </a:cubicBezTo>
                        <a:cubicBezTo>
                          <a:pt x="-1377" y="160079"/>
                          <a:pt x="-1660" y="76040"/>
                          <a:pt x="0" y="0"/>
                        </a:cubicBezTo>
                        <a:close/>
                      </a:path>
                      <a:path w="1017771" h="1356180" fill="none" stroke="0" extrusionOk="0">
                        <a:moveTo>
                          <a:pt x="0" y="0"/>
                        </a:moveTo>
                        <a:cubicBezTo>
                          <a:pt x="23500" y="7125"/>
                          <a:pt x="43023" y="-357"/>
                          <a:pt x="82346" y="0"/>
                        </a:cubicBezTo>
                        <a:cubicBezTo>
                          <a:pt x="116951" y="4551"/>
                          <a:pt x="135148" y="4419"/>
                          <a:pt x="164693" y="0"/>
                        </a:cubicBezTo>
                        <a:cubicBezTo>
                          <a:pt x="192689" y="-4884"/>
                          <a:pt x="213148" y="-3165"/>
                          <a:pt x="247040" y="0"/>
                        </a:cubicBezTo>
                        <a:cubicBezTo>
                          <a:pt x="278267" y="4281"/>
                          <a:pt x="306906" y="-7887"/>
                          <a:pt x="339565" y="0"/>
                        </a:cubicBezTo>
                        <a:cubicBezTo>
                          <a:pt x="370597" y="7674"/>
                          <a:pt x="382190" y="-6070"/>
                          <a:pt x="401556" y="0"/>
                        </a:cubicBezTo>
                        <a:cubicBezTo>
                          <a:pt x="423410" y="5442"/>
                          <a:pt x="483041" y="-2879"/>
                          <a:pt x="504259" y="0"/>
                        </a:cubicBezTo>
                        <a:cubicBezTo>
                          <a:pt x="527331" y="3856"/>
                          <a:pt x="583697" y="13158"/>
                          <a:pt x="617139" y="0"/>
                        </a:cubicBezTo>
                        <a:cubicBezTo>
                          <a:pt x="654824" y="-7381"/>
                          <a:pt x="690752" y="3024"/>
                          <a:pt x="719841" y="0"/>
                        </a:cubicBezTo>
                        <a:cubicBezTo>
                          <a:pt x="746113" y="-7215"/>
                          <a:pt x="790358" y="-5462"/>
                          <a:pt x="822544" y="0"/>
                        </a:cubicBezTo>
                        <a:cubicBezTo>
                          <a:pt x="858370" y="4032"/>
                          <a:pt x="898692" y="10378"/>
                          <a:pt x="925246" y="0"/>
                        </a:cubicBezTo>
                        <a:cubicBezTo>
                          <a:pt x="953476" y="-12050"/>
                          <a:pt x="983314" y="6387"/>
                          <a:pt x="1017771" y="0"/>
                        </a:cubicBezTo>
                        <a:cubicBezTo>
                          <a:pt x="1013350" y="57045"/>
                          <a:pt x="1021480" y="103577"/>
                          <a:pt x="1017771" y="169522"/>
                        </a:cubicBezTo>
                        <a:cubicBezTo>
                          <a:pt x="1016298" y="240990"/>
                          <a:pt x="1015964" y="245359"/>
                          <a:pt x="1017771" y="311921"/>
                        </a:cubicBezTo>
                        <a:cubicBezTo>
                          <a:pt x="1011637" y="375064"/>
                          <a:pt x="1016540" y="430213"/>
                          <a:pt x="1017771" y="495005"/>
                        </a:cubicBezTo>
                        <a:cubicBezTo>
                          <a:pt x="1014569" y="557677"/>
                          <a:pt x="1023455" y="589785"/>
                          <a:pt x="1017771" y="623842"/>
                        </a:cubicBezTo>
                        <a:cubicBezTo>
                          <a:pt x="1025351" y="665151"/>
                          <a:pt x="1025588" y="726371"/>
                          <a:pt x="1017771" y="779803"/>
                        </a:cubicBezTo>
                        <a:cubicBezTo>
                          <a:pt x="1019444" y="832579"/>
                          <a:pt x="1013507" y="870952"/>
                          <a:pt x="1017771" y="922202"/>
                        </a:cubicBezTo>
                        <a:cubicBezTo>
                          <a:pt x="1003704" y="973586"/>
                          <a:pt x="1022094" y="1036283"/>
                          <a:pt x="1017771" y="1118848"/>
                        </a:cubicBezTo>
                        <a:cubicBezTo>
                          <a:pt x="1012985" y="1188263"/>
                          <a:pt x="1022762" y="1269661"/>
                          <a:pt x="1017771" y="1356180"/>
                        </a:cubicBezTo>
                        <a:cubicBezTo>
                          <a:pt x="980368" y="1360095"/>
                          <a:pt x="949732" y="1356013"/>
                          <a:pt x="904890" y="1356180"/>
                        </a:cubicBezTo>
                        <a:cubicBezTo>
                          <a:pt x="858285" y="1362546"/>
                          <a:pt x="847959" y="1359444"/>
                          <a:pt x="802188" y="1356180"/>
                        </a:cubicBezTo>
                        <a:cubicBezTo>
                          <a:pt x="756191" y="1353127"/>
                          <a:pt x="741596" y="1347772"/>
                          <a:pt x="699486" y="1356180"/>
                        </a:cubicBezTo>
                        <a:cubicBezTo>
                          <a:pt x="656598" y="1367944"/>
                          <a:pt x="638914" y="1364922"/>
                          <a:pt x="596783" y="1356180"/>
                        </a:cubicBezTo>
                        <a:cubicBezTo>
                          <a:pt x="555997" y="1352442"/>
                          <a:pt x="544442" y="1352075"/>
                          <a:pt x="514436" y="1356180"/>
                        </a:cubicBezTo>
                        <a:cubicBezTo>
                          <a:pt x="483659" y="1364879"/>
                          <a:pt x="468988" y="1358241"/>
                          <a:pt x="452445" y="1356180"/>
                        </a:cubicBezTo>
                        <a:cubicBezTo>
                          <a:pt x="436261" y="1351386"/>
                          <a:pt x="401931" y="1354695"/>
                          <a:pt x="370098" y="1356180"/>
                        </a:cubicBezTo>
                        <a:cubicBezTo>
                          <a:pt x="340248" y="1352190"/>
                          <a:pt x="319823" y="1365850"/>
                          <a:pt x="277573" y="1356180"/>
                        </a:cubicBezTo>
                        <a:cubicBezTo>
                          <a:pt x="238783" y="1347299"/>
                          <a:pt x="224263" y="1353293"/>
                          <a:pt x="185049" y="1356180"/>
                        </a:cubicBezTo>
                        <a:cubicBezTo>
                          <a:pt x="144929" y="1359583"/>
                          <a:pt x="139312" y="1356488"/>
                          <a:pt x="112880" y="1356180"/>
                        </a:cubicBezTo>
                        <a:cubicBezTo>
                          <a:pt x="84303" y="1355354"/>
                          <a:pt x="24279" y="1361538"/>
                          <a:pt x="0" y="1356180"/>
                        </a:cubicBezTo>
                        <a:cubicBezTo>
                          <a:pt x="8925" y="1322625"/>
                          <a:pt x="9674" y="1265167"/>
                          <a:pt x="0" y="1200219"/>
                        </a:cubicBezTo>
                        <a:cubicBezTo>
                          <a:pt x="3302" y="1131168"/>
                          <a:pt x="3830" y="1104318"/>
                          <a:pt x="0" y="1057820"/>
                        </a:cubicBezTo>
                        <a:cubicBezTo>
                          <a:pt x="3776" y="1015463"/>
                          <a:pt x="5312" y="959413"/>
                          <a:pt x="0" y="888297"/>
                        </a:cubicBezTo>
                        <a:cubicBezTo>
                          <a:pt x="-6716" y="826011"/>
                          <a:pt x="1192" y="801286"/>
                          <a:pt x="0" y="759460"/>
                        </a:cubicBezTo>
                        <a:cubicBezTo>
                          <a:pt x="-2134" y="724206"/>
                          <a:pt x="4938" y="663594"/>
                          <a:pt x="0" y="562814"/>
                        </a:cubicBezTo>
                        <a:cubicBezTo>
                          <a:pt x="2869" y="466850"/>
                          <a:pt x="2795" y="467664"/>
                          <a:pt x="0" y="393292"/>
                        </a:cubicBezTo>
                        <a:cubicBezTo>
                          <a:pt x="-3817" y="326327"/>
                          <a:pt x="-739" y="264501"/>
                          <a:pt x="0" y="196646"/>
                        </a:cubicBezTo>
                        <a:cubicBezTo>
                          <a:pt x="-271" y="137133"/>
                          <a:pt x="6534" y="93097"/>
                          <a:pt x="0" y="0"/>
                        </a:cubicBezTo>
                        <a:close/>
                      </a:path>
                    </a:pathLst>
                  </a:custGeom>
                  <ask:type>
                    <ask:lineSketchFreehand/>
                  </ask:type>
                </ask:lineSketchStyleProps>
              </a:ext>
            </a:extLst>
          </a:ln>
        </p:spPr>
      </p:pic>
      <p:pic>
        <p:nvPicPr>
          <p:cNvPr id="28" name="Picture 27">
            <a:extLst>
              <a:ext uri="{FF2B5EF4-FFF2-40B4-BE49-F238E27FC236}">
                <a16:creationId xmlns:a16="http://schemas.microsoft.com/office/drawing/2014/main" id="{13F9FF34-439A-47CE-8FC1-57D545C7F66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729" t="12909" r="34136" b="58646"/>
          <a:stretch/>
        </p:blipFill>
        <p:spPr>
          <a:xfrm>
            <a:off x="4801428" y="902078"/>
            <a:ext cx="822960" cy="839958"/>
          </a:xfrm>
          <a:prstGeom prst="ellipse">
            <a:avLst/>
          </a:prstGeom>
          <a:ln w="38100">
            <a:solidFill>
              <a:schemeClr val="bg1"/>
            </a:solidFill>
          </a:ln>
          <a:effectLst>
            <a:outerShdw blurRad="63500" sx="102000" sy="102000" algn="ctr" rotWithShape="0">
              <a:prstClr val="black">
                <a:alpha val="40000"/>
              </a:prstClr>
            </a:outerShdw>
          </a:effectLst>
        </p:spPr>
      </p:pic>
      <p:pic>
        <p:nvPicPr>
          <p:cNvPr id="30" name="Picture 29">
            <a:extLst>
              <a:ext uri="{FF2B5EF4-FFF2-40B4-BE49-F238E27FC236}">
                <a16:creationId xmlns:a16="http://schemas.microsoft.com/office/drawing/2014/main" id="{8D3B5A00-D69C-47BC-8460-3922E87474A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6643" r="16643"/>
          <a:stretch/>
        </p:blipFill>
        <p:spPr>
          <a:xfrm>
            <a:off x="3852939" y="1384886"/>
            <a:ext cx="822960" cy="822960"/>
          </a:xfrm>
          <a:prstGeom prst="ellipse">
            <a:avLst/>
          </a:prstGeom>
          <a:ln w="38100">
            <a:solidFill>
              <a:schemeClr val="bg1"/>
            </a:solidFill>
          </a:ln>
          <a:effectLst>
            <a:outerShdw blurRad="63500" sx="102000" sy="102000" algn="ctr" rotWithShape="0">
              <a:prstClr val="black">
                <a:alpha val="40000"/>
              </a:prstClr>
            </a:outerShdw>
          </a:effectLst>
        </p:spPr>
      </p:pic>
      <p:sp>
        <p:nvSpPr>
          <p:cNvPr id="25" name="Rectangle: Rounded Corners 24">
            <a:extLst>
              <a:ext uri="{FF2B5EF4-FFF2-40B4-BE49-F238E27FC236}">
                <a16:creationId xmlns:a16="http://schemas.microsoft.com/office/drawing/2014/main" id="{9E58B976-FCF9-47CC-AC67-5CEC91F61113}"/>
              </a:ext>
            </a:extLst>
          </p:cNvPr>
          <p:cNvSpPr/>
          <p:nvPr/>
        </p:nvSpPr>
        <p:spPr>
          <a:xfrm>
            <a:off x="314354" y="1117225"/>
            <a:ext cx="1478254" cy="466595"/>
          </a:xfrm>
          <a:prstGeom prst="roundRect">
            <a:avLst/>
          </a:prstGeom>
          <a:noFill/>
          <a:ln w="19050">
            <a:solidFill>
              <a:srgbClr val="EA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b="1">
                <a:solidFill>
                  <a:srgbClr val="DA6800"/>
                </a:solidFill>
                <a:latin typeface="#9Slide03 SFU Grenoble" pitchFamily="2" charset="0"/>
                <a:cs typeface="Times New Roman" pitchFamily="18" charset="0"/>
              </a:rPr>
              <a:t>Đoạn 1</a:t>
            </a:r>
          </a:p>
        </p:txBody>
      </p:sp>
      <p:cxnSp>
        <p:nvCxnSpPr>
          <p:cNvPr id="34" name="Straight Arrow Connector 33">
            <a:extLst>
              <a:ext uri="{FF2B5EF4-FFF2-40B4-BE49-F238E27FC236}">
                <a16:creationId xmlns:a16="http://schemas.microsoft.com/office/drawing/2014/main" id="{13523DE9-8451-4BC8-9FD6-623184414688}"/>
              </a:ext>
            </a:extLst>
          </p:cNvPr>
          <p:cNvCxnSpPr>
            <a:cxnSpLocks/>
            <a:stCxn id="25" idx="3"/>
            <a:endCxn id="28" idx="2"/>
          </p:cNvCxnSpPr>
          <p:nvPr/>
        </p:nvCxnSpPr>
        <p:spPr>
          <a:xfrm flipV="1">
            <a:off x="1792608" y="1322057"/>
            <a:ext cx="3008820" cy="28466"/>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AB22F9B-78C1-425A-AEE8-36884B55A96B}"/>
              </a:ext>
            </a:extLst>
          </p:cNvPr>
          <p:cNvCxnSpPr>
            <a:cxnSpLocks/>
            <a:stCxn id="25" idx="3"/>
            <a:endCxn id="30" idx="2"/>
          </p:cNvCxnSpPr>
          <p:nvPr/>
        </p:nvCxnSpPr>
        <p:spPr>
          <a:xfrm>
            <a:off x="1792608" y="1350523"/>
            <a:ext cx="2060331" cy="445843"/>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AC4D914-7323-4773-A6EE-8A3C7FE78574}"/>
              </a:ext>
            </a:extLst>
          </p:cNvPr>
          <p:cNvCxnSpPr>
            <a:cxnSpLocks/>
            <a:stCxn id="25" idx="3"/>
            <a:endCxn id="26" idx="2"/>
          </p:cNvCxnSpPr>
          <p:nvPr/>
        </p:nvCxnSpPr>
        <p:spPr>
          <a:xfrm flipV="1">
            <a:off x="1792608" y="836174"/>
            <a:ext cx="2060331" cy="514349"/>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pile of snow&#10;&#10;Description automatically generated">
            <a:extLst>
              <a:ext uri="{FF2B5EF4-FFF2-40B4-BE49-F238E27FC236}">
                <a16:creationId xmlns:a16="http://schemas.microsoft.com/office/drawing/2014/main" id="{20703948-2C3F-4C53-A3DA-73691198ADF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2082" t="19227" r="14030" b="-1"/>
          <a:stretch/>
        </p:blipFill>
        <p:spPr>
          <a:xfrm>
            <a:off x="3852939" y="2338662"/>
            <a:ext cx="822960" cy="822960"/>
          </a:xfrm>
          <a:prstGeom prst="ellipse">
            <a:avLst/>
          </a:prstGeom>
          <a:ln w="38100">
            <a:solidFill>
              <a:schemeClr val="bg1"/>
            </a:solidFill>
          </a:ln>
          <a:effectLst>
            <a:outerShdw blurRad="63500" sx="102000" sy="102000" algn="ctr" rotWithShape="0">
              <a:prstClr val="black">
                <a:alpha val="40000"/>
              </a:prstClr>
            </a:outerShdw>
          </a:effectLst>
        </p:spPr>
      </p:pic>
      <p:pic>
        <p:nvPicPr>
          <p:cNvPr id="33" name="Picture 4" descr="Quả trám - Vị thuốc quý">
            <a:extLst>
              <a:ext uri="{FF2B5EF4-FFF2-40B4-BE49-F238E27FC236}">
                <a16:creationId xmlns:a16="http://schemas.microsoft.com/office/drawing/2014/main" id="{F1F3B312-3D97-49A0-AD72-395916E41C9F}"/>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4114" t="24552" r="17603" b="-1"/>
          <a:stretch/>
        </p:blipFill>
        <p:spPr bwMode="auto">
          <a:xfrm>
            <a:off x="3852939" y="3232463"/>
            <a:ext cx="822960" cy="822960"/>
          </a:xfrm>
          <a:prstGeom prst="ellipse">
            <a:avLst/>
          </a:prstGeom>
          <a:ln w="38100">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FEB062F4-BCEF-4445-BE29-DDA12BBA1B03}"/>
              </a:ext>
            </a:extLst>
          </p:cNvPr>
          <p:cNvSpPr/>
          <p:nvPr/>
        </p:nvSpPr>
        <p:spPr>
          <a:xfrm>
            <a:off x="314354" y="2928324"/>
            <a:ext cx="1478254" cy="466595"/>
          </a:xfrm>
          <a:prstGeom prst="roundRect">
            <a:avLst/>
          </a:prstGeom>
          <a:noFill/>
          <a:ln w="19050">
            <a:solidFill>
              <a:srgbClr val="EA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b="1">
                <a:solidFill>
                  <a:srgbClr val="DA6800"/>
                </a:solidFill>
                <a:latin typeface="#9Slide03 SFU Grenoble" pitchFamily="2" charset="0"/>
                <a:cs typeface="Times New Roman" pitchFamily="18" charset="0"/>
              </a:rPr>
              <a:t>Đoạn 2</a:t>
            </a:r>
          </a:p>
        </p:txBody>
      </p:sp>
      <p:cxnSp>
        <p:nvCxnSpPr>
          <p:cNvPr id="29" name="Straight Arrow Connector 28">
            <a:extLst>
              <a:ext uri="{FF2B5EF4-FFF2-40B4-BE49-F238E27FC236}">
                <a16:creationId xmlns:a16="http://schemas.microsoft.com/office/drawing/2014/main" id="{9E82B743-F192-49C8-91A2-9D9F2A4CD17B}"/>
              </a:ext>
            </a:extLst>
          </p:cNvPr>
          <p:cNvCxnSpPr>
            <a:cxnSpLocks/>
            <a:stCxn id="27" idx="3"/>
            <a:endCxn id="33" idx="2"/>
          </p:cNvCxnSpPr>
          <p:nvPr/>
        </p:nvCxnSpPr>
        <p:spPr>
          <a:xfrm>
            <a:off x="1792608" y="3161622"/>
            <a:ext cx="2060331" cy="482321"/>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50FD5FD-5D2A-4268-8795-F9921E41617D}"/>
              </a:ext>
            </a:extLst>
          </p:cNvPr>
          <p:cNvCxnSpPr>
            <a:cxnSpLocks/>
            <a:stCxn id="27" idx="3"/>
            <a:endCxn id="32" idx="2"/>
          </p:cNvCxnSpPr>
          <p:nvPr/>
        </p:nvCxnSpPr>
        <p:spPr>
          <a:xfrm flipV="1">
            <a:off x="1792608" y="2750142"/>
            <a:ext cx="2060331" cy="411480"/>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08185A0A-728E-4D23-957D-30FD3FF4C23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54" t="-3884" r="34835" b="12237"/>
          <a:stretch/>
        </p:blipFill>
        <p:spPr>
          <a:xfrm>
            <a:off x="4509382" y="5090340"/>
            <a:ext cx="822960" cy="822960"/>
          </a:xfrm>
          <a:prstGeom prst="ellipse">
            <a:avLst/>
          </a:prstGeom>
          <a:ln w="38100">
            <a:solidFill>
              <a:schemeClr val="bg1"/>
            </a:solidFill>
          </a:ln>
          <a:effectLst>
            <a:outerShdw blurRad="63500" sx="102000" sy="102000" algn="ctr" rotWithShape="0">
              <a:prstClr val="black">
                <a:alpha val="40000"/>
              </a:prstClr>
            </a:outerShdw>
          </a:effectLst>
        </p:spPr>
      </p:pic>
      <p:pic>
        <p:nvPicPr>
          <p:cNvPr id="51" name="Picture 50">
            <a:extLst>
              <a:ext uri="{FF2B5EF4-FFF2-40B4-BE49-F238E27FC236}">
                <a16:creationId xmlns:a16="http://schemas.microsoft.com/office/drawing/2014/main" id="{438FC68D-B775-4D34-B3FB-E013D20EA1D2}"/>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6876" t="18553" r="19186" b="27511"/>
          <a:stretch/>
        </p:blipFill>
        <p:spPr>
          <a:xfrm>
            <a:off x="4509382" y="4175286"/>
            <a:ext cx="822960" cy="822960"/>
          </a:xfrm>
          <a:prstGeom prst="ellipse">
            <a:avLst/>
          </a:prstGeom>
          <a:ln w="38100">
            <a:solidFill>
              <a:schemeClr val="bg1"/>
            </a:solidFill>
          </a:ln>
          <a:effectLst>
            <a:outerShdw blurRad="63500" sx="102000" sy="102000" algn="ctr" rotWithShape="0">
              <a:prstClr val="black">
                <a:alpha val="40000"/>
              </a:prstClr>
            </a:outerShdw>
          </a:effectLst>
        </p:spPr>
      </p:pic>
      <p:sp>
        <p:nvSpPr>
          <p:cNvPr id="36" name="Rectangle: Rounded Corners 35">
            <a:extLst>
              <a:ext uri="{FF2B5EF4-FFF2-40B4-BE49-F238E27FC236}">
                <a16:creationId xmlns:a16="http://schemas.microsoft.com/office/drawing/2014/main" id="{3769D9C1-5A64-4133-A59B-08904E009B09}"/>
              </a:ext>
            </a:extLst>
          </p:cNvPr>
          <p:cNvSpPr/>
          <p:nvPr/>
        </p:nvSpPr>
        <p:spPr>
          <a:xfrm>
            <a:off x="314354" y="4845467"/>
            <a:ext cx="1478254" cy="466595"/>
          </a:xfrm>
          <a:prstGeom prst="roundRect">
            <a:avLst/>
          </a:prstGeom>
          <a:noFill/>
          <a:ln w="19050">
            <a:solidFill>
              <a:srgbClr val="EA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b="1">
                <a:solidFill>
                  <a:srgbClr val="DA6800"/>
                </a:solidFill>
                <a:latin typeface="#9Slide03 SFU Grenoble" pitchFamily="2" charset="0"/>
                <a:cs typeface="Times New Roman" pitchFamily="18" charset="0"/>
              </a:rPr>
              <a:t>Đoạn 3</a:t>
            </a:r>
          </a:p>
        </p:txBody>
      </p:sp>
      <p:cxnSp>
        <p:nvCxnSpPr>
          <p:cNvPr id="40" name="Straight Arrow Connector 39">
            <a:extLst>
              <a:ext uri="{FF2B5EF4-FFF2-40B4-BE49-F238E27FC236}">
                <a16:creationId xmlns:a16="http://schemas.microsoft.com/office/drawing/2014/main" id="{B13F4E05-B2E4-43B6-AD25-99872B5F9727}"/>
              </a:ext>
            </a:extLst>
          </p:cNvPr>
          <p:cNvCxnSpPr>
            <a:cxnSpLocks/>
            <a:stCxn id="36" idx="3"/>
            <a:endCxn id="48" idx="2"/>
          </p:cNvCxnSpPr>
          <p:nvPr/>
        </p:nvCxnSpPr>
        <p:spPr>
          <a:xfrm flipV="1">
            <a:off x="1792608" y="4586766"/>
            <a:ext cx="1405188" cy="491999"/>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1EFB62B-811C-4106-8C8A-9E8F659073E8}"/>
              </a:ext>
            </a:extLst>
          </p:cNvPr>
          <p:cNvCxnSpPr>
            <a:cxnSpLocks/>
            <a:stCxn id="36" idx="3"/>
            <a:endCxn id="49" idx="2"/>
          </p:cNvCxnSpPr>
          <p:nvPr/>
        </p:nvCxnSpPr>
        <p:spPr>
          <a:xfrm>
            <a:off x="1792608" y="5078765"/>
            <a:ext cx="1405188" cy="423055"/>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03E4866-81A7-402C-B65B-23E98875DE40}"/>
              </a:ext>
            </a:extLst>
          </p:cNvPr>
          <p:cNvCxnSpPr>
            <a:cxnSpLocks/>
            <a:stCxn id="36" idx="3"/>
            <a:endCxn id="51" idx="2"/>
          </p:cNvCxnSpPr>
          <p:nvPr/>
        </p:nvCxnSpPr>
        <p:spPr>
          <a:xfrm flipV="1">
            <a:off x="1792608" y="4586766"/>
            <a:ext cx="2716774" cy="491999"/>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A65541E-D119-42F2-9664-7D8CDBC27038}"/>
              </a:ext>
            </a:extLst>
          </p:cNvPr>
          <p:cNvCxnSpPr>
            <a:cxnSpLocks/>
            <a:stCxn id="36" idx="3"/>
            <a:endCxn id="50" idx="2"/>
          </p:cNvCxnSpPr>
          <p:nvPr/>
        </p:nvCxnSpPr>
        <p:spPr>
          <a:xfrm>
            <a:off x="1792608" y="5078765"/>
            <a:ext cx="2716774" cy="423055"/>
          </a:xfrm>
          <a:prstGeom prst="straightConnector1">
            <a:avLst/>
          </a:prstGeom>
          <a:ln w="28575">
            <a:solidFill>
              <a:srgbClr val="EA6F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995105E-C829-4A18-9AD7-DC7FDCEFD8E0}"/>
              </a:ext>
            </a:extLst>
          </p:cNvPr>
          <p:cNvSpPr txBox="1"/>
          <p:nvPr/>
        </p:nvSpPr>
        <p:spPr>
          <a:xfrm>
            <a:off x="6744529" y="863776"/>
            <a:ext cx="4793557" cy="89255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defTabSz="1219170"/>
            <a:r>
              <a:rPr lang="en-US" sz="2600">
                <a:solidFill>
                  <a:srgbClr val="C00000"/>
                </a:solidFill>
                <a:latin typeface="#9Slide03 SFU Grenoble" pitchFamily="2" charset="0"/>
                <a:ea typeface="#9Slide03 Roboto Bold" panose="02000000000000000000" pitchFamily="2" charset="0"/>
                <a:cs typeface="#9Slide03 Arima Madurai Black" panose="00000A00000000000000" pitchFamily="2" charset="0"/>
              </a:rPr>
              <a:t>Giới thiệu và tả từng bộ phận thân, cành, lá của cây trám đen.</a:t>
            </a:r>
            <a:endParaRPr lang="en-US" sz="2600" dirty="0">
              <a:solidFill>
                <a:srgbClr val="C00000"/>
              </a:solidFill>
              <a:latin typeface="#9Slide03 SFU Grenoble" pitchFamily="2" charset="0"/>
              <a:ea typeface="#9Slide03 Roboto Bold" panose="02000000000000000000" pitchFamily="2" charset="0"/>
              <a:cs typeface="#9Slide03 Arima Madurai Black" panose="00000A00000000000000" pitchFamily="2" charset="0"/>
            </a:endParaRPr>
          </a:p>
        </p:txBody>
      </p:sp>
      <p:pic>
        <p:nvPicPr>
          <p:cNvPr id="48" name="Picture 47">
            <a:extLst>
              <a:ext uri="{FF2B5EF4-FFF2-40B4-BE49-F238E27FC236}">
                <a16:creationId xmlns:a16="http://schemas.microsoft.com/office/drawing/2014/main" id="{61B7D6AB-DCFB-4EB9-AFA0-A678FC8C26D7}"/>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9076" t="8581" r="37473" b="8275"/>
          <a:stretch/>
        </p:blipFill>
        <p:spPr>
          <a:xfrm>
            <a:off x="3197796" y="4175286"/>
            <a:ext cx="822960" cy="822960"/>
          </a:xfrm>
          <a:prstGeom prst="ellipse">
            <a:avLst/>
          </a:prstGeom>
          <a:ln w="38100">
            <a:solidFill>
              <a:schemeClr val="bg1"/>
            </a:solidFill>
          </a:ln>
          <a:effectLst>
            <a:outerShdw blurRad="63500" sx="102000" sy="102000" algn="ctr" rotWithShape="0">
              <a:prstClr val="black">
                <a:alpha val="40000"/>
              </a:prstClr>
            </a:outerShdw>
          </a:effectLst>
        </p:spPr>
      </p:pic>
      <p:pic>
        <p:nvPicPr>
          <p:cNvPr id="49" name="Picture 48">
            <a:extLst>
              <a:ext uri="{FF2B5EF4-FFF2-40B4-BE49-F238E27FC236}">
                <a16:creationId xmlns:a16="http://schemas.microsoft.com/office/drawing/2014/main" id="{ED232954-4C50-49CB-95B8-F0803441099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33740" t="2333" r="11751" b="12876"/>
          <a:stretch/>
        </p:blipFill>
        <p:spPr>
          <a:xfrm>
            <a:off x="3197796" y="5090340"/>
            <a:ext cx="822960" cy="822960"/>
          </a:xfrm>
          <a:prstGeom prst="ellipse">
            <a:avLst/>
          </a:prstGeom>
          <a:ln w="38100">
            <a:solidFill>
              <a:schemeClr val="bg1"/>
            </a:solidFill>
          </a:ln>
          <a:effectLst>
            <a:outerShdw blurRad="63500" sx="102000" sy="102000" algn="ctr" rotWithShape="0">
              <a:prstClr val="black">
                <a:alpha val="40000"/>
              </a:prstClr>
            </a:outerShdw>
          </a:effectLst>
        </p:spPr>
      </p:pic>
      <p:sp>
        <p:nvSpPr>
          <p:cNvPr id="88" name="Arrow: Right 87">
            <a:extLst>
              <a:ext uri="{FF2B5EF4-FFF2-40B4-BE49-F238E27FC236}">
                <a16:creationId xmlns:a16="http://schemas.microsoft.com/office/drawing/2014/main" id="{D7C32E09-72E8-4090-BB4F-5B9A7A8AF8DB}"/>
              </a:ext>
            </a:extLst>
          </p:cNvPr>
          <p:cNvSpPr/>
          <p:nvPr/>
        </p:nvSpPr>
        <p:spPr>
          <a:xfrm>
            <a:off x="5872071" y="1117225"/>
            <a:ext cx="678330" cy="492443"/>
          </a:xfrm>
          <a:prstGeom prst="rightArrow">
            <a:avLst/>
          </a:prstGeom>
          <a:solidFill>
            <a:srgbClr val="EF8943"/>
          </a:solidFill>
          <a:ln w="28575">
            <a:solidFill>
              <a:srgbClr val="DA6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9AB3EEDF-C2B4-4F90-819C-FB26517A8A8F}"/>
              </a:ext>
            </a:extLst>
          </p:cNvPr>
          <p:cNvSpPr txBox="1"/>
          <p:nvPr/>
        </p:nvSpPr>
        <p:spPr>
          <a:xfrm>
            <a:off x="6742430" y="2715345"/>
            <a:ext cx="4320958" cy="89255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defTabSz="1219170"/>
            <a:r>
              <a:rPr lang="en-US" sz="2600">
                <a:solidFill>
                  <a:srgbClr val="C00000"/>
                </a:solidFill>
                <a:latin typeface="#9Slide03 SFU Grenoble" pitchFamily="2" charset="0"/>
                <a:ea typeface="#9Slide03 Roboto Bold" panose="02000000000000000000" pitchFamily="2" charset="0"/>
                <a:cs typeface="#9Slide03 Arima Madurai Black" panose="00000A00000000000000" pitchFamily="2" charset="0"/>
              </a:rPr>
              <a:t>Tả hai loại quả trám đen: </a:t>
            </a:r>
            <a:r>
              <a:rPr lang="en-US" sz="2600" i="1">
                <a:solidFill>
                  <a:srgbClr val="C00000"/>
                </a:solidFill>
                <a:latin typeface="#9Slide03 SFU Grenoble" pitchFamily="2" charset="0"/>
                <a:ea typeface="#9Slide03 Roboto Bold" panose="02000000000000000000" pitchFamily="2" charset="0"/>
                <a:cs typeface="#9Slide03 Arima Madurai Black" panose="00000A00000000000000" pitchFamily="2" charset="0"/>
              </a:rPr>
              <a:t>trám đen tẻ và trám đen nếp</a:t>
            </a:r>
            <a:r>
              <a:rPr lang="en-US" sz="2600">
                <a:solidFill>
                  <a:srgbClr val="C00000"/>
                </a:solidFill>
                <a:latin typeface="#9Slide03 SFU Grenoble" pitchFamily="2" charset="0"/>
                <a:ea typeface="#9Slide03 Roboto Bold" panose="02000000000000000000" pitchFamily="2" charset="0"/>
                <a:cs typeface="#9Slide03 Arima Madurai Black" panose="00000A00000000000000" pitchFamily="2" charset="0"/>
              </a:rPr>
              <a:t>.</a:t>
            </a:r>
            <a:endParaRPr lang="en-US" sz="2600" dirty="0">
              <a:solidFill>
                <a:srgbClr val="C00000"/>
              </a:solidFill>
              <a:latin typeface="#9Slide03 SFU Grenoble" pitchFamily="2" charset="0"/>
              <a:ea typeface="#9Slide03 Roboto Bold" panose="02000000000000000000" pitchFamily="2" charset="0"/>
              <a:cs typeface="#9Slide03 Arima Madurai Black" panose="00000A00000000000000" pitchFamily="2" charset="0"/>
            </a:endParaRPr>
          </a:p>
        </p:txBody>
      </p:sp>
      <p:sp>
        <p:nvSpPr>
          <p:cNvPr id="90" name="Arrow: Right 89">
            <a:extLst>
              <a:ext uri="{FF2B5EF4-FFF2-40B4-BE49-F238E27FC236}">
                <a16:creationId xmlns:a16="http://schemas.microsoft.com/office/drawing/2014/main" id="{D5928B3D-640D-4A89-A117-52F4211C7F10}"/>
              </a:ext>
            </a:extLst>
          </p:cNvPr>
          <p:cNvSpPr/>
          <p:nvPr/>
        </p:nvSpPr>
        <p:spPr>
          <a:xfrm>
            <a:off x="5872071" y="2879744"/>
            <a:ext cx="678330" cy="492443"/>
          </a:xfrm>
          <a:prstGeom prst="rightArrow">
            <a:avLst/>
          </a:prstGeom>
          <a:solidFill>
            <a:srgbClr val="EF8943"/>
          </a:solidFill>
          <a:ln w="28575">
            <a:solidFill>
              <a:srgbClr val="DA6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985B1BBA-E8EF-46A8-B87B-B4BED6E88908}"/>
              </a:ext>
            </a:extLst>
          </p:cNvPr>
          <p:cNvSpPr txBox="1"/>
          <p:nvPr/>
        </p:nvSpPr>
        <p:spPr>
          <a:xfrm>
            <a:off x="6742430" y="4870723"/>
            <a:ext cx="4795656" cy="49244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defTabSz="1219170"/>
            <a:r>
              <a:rPr lang="en-US" sz="2600">
                <a:solidFill>
                  <a:srgbClr val="C00000"/>
                </a:solidFill>
                <a:latin typeface="#9Slide03 SFU Grenoble" pitchFamily="2" charset="0"/>
                <a:ea typeface="#9Slide03 Roboto Bold" panose="02000000000000000000" pitchFamily="2" charset="0"/>
                <a:cs typeface="#9Slide03 Arima Madurai Black" panose="00000A00000000000000" pitchFamily="2" charset="0"/>
              </a:rPr>
              <a:t>Ích lợi của quả trám đen.</a:t>
            </a:r>
            <a:endParaRPr lang="en-US" sz="2600" dirty="0">
              <a:solidFill>
                <a:srgbClr val="C00000"/>
              </a:solidFill>
              <a:latin typeface="#9Slide03 SFU Grenoble" pitchFamily="2" charset="0"/>
              <a:ea typeface="#9Slide03 Roboto Bold" panose="02000000000000000000" pitchFamily="2" charset="0"/>
              <a:cs typeface="#9Slide03 Arima Madurai Black" panose="00000A00000000000000" pitchFamily="2" charset="0"/>
            </a:endParaRPr>
          </a:p>
        </p:txBody>
      </p:sp>
      <p:sp>
        <p:nvSpPr>
          <p:cNvPr id="92" name="Arrow: Right 91">
            <a:extLst>
              <a:ext uri="{FF2B5EF4-FFF2-40B4-BE49-F238E27FC236}">
                <a16:creationId xmlns:a16="http://schemas.microsoft.com/office/drawing/2014/main" id="{0D5550F5-3C54-4716-989F-F3BB1DC5FA71}"/>
              </a:ext>
            </a:extLst>
          </p:cNvPr>
          <p:cNvSpPr/>
          <p:nvPr/>
        </p:nvSpPr>
        <p:spPr>
          <a:xfrm>
            <a:off x="5872071" y="4849943"/>
            <a:ext cx="678330" cy="492443"/>
          </a:xfrm>
          <a:prstGeom prst="rightArrow">
            <a:avLst/>
          </a:prstGeom>
          <a:solidFill>
            <a:srgbClr val="EF8943"/>
          </a:solidFill>
          <a:ln w="28575">
            <a:solidFill>
              <a:srgbClr val="DA6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22A967AB-BCB5-4CE3-A7EE-CC21BACD2042}"/>
              </a:ext>
            </a:extLst>
          </p:cNvPr>
          <p:cNvSpPr txBox="1"/>
          <p:nvPr/>
        </p:nvSpPr>
        <p:spPr>
          <a:xfrm>
            <a:off x="200298" y="111684"/>
            <a:ext cx="2933562"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defTabSz="1219170"/>
            <a:r>
              <a:rPr lang="en-US" sz="2800" b="1">
                <a:solidFill>
                  <a:srgbClr val="257A14"/>
                </a:solidFill>
                <a:latin typeface="+mj-lt"/>
                <a:ea typeface="#9Slide03 Roboto Bold" panose="02000000000000000000" pitchFamily="2" charset="0"/>
                <a:cs typeface="#9Slide03 Arima Madurai Black" panose="00000A00000000000000" pitchFamily="2" charset="0"/>
              </a:rPr>
              <a:t>CÂY TRÁM ĐEN</a:t>
            </a:r>
            <a:endParaRPr lang="en-US" sz="2800" b="1" dirty="0">
              <a:solidFill>
                <a:srgbClr val="257A14"/>
              </a:solidFill>
              <a:latin typeface="+mj-lt"/>
              <a:ea typeface="#9Slide03 Roboto Bold" panose="02000000000000000000" pitchFamily="2" charset="0"/>
              <a:cs typeface="#9Slide03 Arima Madurai Black" panose="00000A00000000000000" pitchFamily="2" charset="0"/>
            </a:endParaRPr>
          </a:p>
        </p:txBody>
      </p:sp>
      <p:sp>
        <p:nvSpPr>
          <p:cNvPr id="94" name="Arrow: Right 93">
            <a:extLst>
              <a:ext uri="{FF2B5EF4-FFF2-40B4-BE49-F238E27FC236}">
                <a16:creationId xmlns:a16="http://schemas.microsoft.com/office/drawing/2014/main" id="{75D4F478-E5A3-4E43-8897-AFC662C84C61}"/>
              </a:ext>
            </a:extLst>
          </p:cNvPr>
          <p:cNvSpPr/>
          <p:nvPr/>
        </p:nvSpPr>
        <p:spPr>
          <a:xfrm>
            <a:off x="5872071" y="6004879"/>
            <a:ext cx="678330" cy="492443"/>
          </a:xfrm>
          <a:prstGeom prst="rightArrow">
            <a:avLst/>
          </a:prstGeom>
          <a:solidFill>
            <a:srgbClr val="EF8943"/>
          </a:solidFill>
          <a:ln w="28575">
            <a:solidFill>
              <a:srgbClr val="DA6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C6E72313-8DDB-4C8F-A800-EE6689E049AF}"/>
              </a:ext>
            </a:extLst>
          </p:cNvPr>
          <p:cNvSpPr txBox="1"/>
          <p:nvPr/>
        </p:nvSpPr>
        <p:spPr>
          <a:xfrm>
            <a:off x="6546563" y="6009748"/>
            <a:ext cx="7158273" cy="49244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defTabSz="1219170"/>
            <a:r>
              <a:rPr lang="en-US" sz="2600">
                <a:solidFill>
                  <a:srgbClr val="C00000"/>
                </a:solidFill>
                <a:latin typeface="#9Slide03 SFU Grenoble" pitchFamily="2" charset="0"/>
                <a:ea typeface="#9Slide03 Roboto Bold" panose="02000000000000000000" pitchFamily="2" charset="0"/>
                <a:cs typeface="#9Slide03 Arima Madurai Black" panose="00000A00000000000000" pitchFamily="2" charset="0"/>
              </a:rPr>
              <a:t>Tình cảm của tác giả với cây trám đen. </a:t>
            </a:r>
            <a:endParaRPr lang="en-US" sz="2600" dirty="0">
              <a:solidFill>
                <a:srgbClr val="C00000"/>
              </a:solidFill>
              <a:latin typeface="#9Slide03 SFU Grenoble" pitchFamily="2" charset="0"/>
              <a:ea typeface="#9Slide03 Roboto Bold"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1575496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wipe(left)">
                                      <p:cBhvr>
                                        <p:cTn id="7" dur="750"/>
                                        <p:tgtEl>
                                          <p:spTgt spid="8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wipe(left)">
                                      <p:cBhvr>
                                        <p:cTn id="10" dur="750"/>
                                        <p:tgtEl>
                                          <p:spTgt spid="9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wipe(left)">
                                      <p:cBhvr>
                                        <p:cTn id="13" dur="750"/>
                                        <p:tgtEl>
                                          <p:spTgt spid="9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wipe(left)">
                                      <p:cBhvr>
                                        <p:cTn id="16" dur="750"/>
                                        <p:tgtEl>
                                          <p:spTgt spid="94"/>
                                        </p:tgtEl>
                                      </p:cBhvr>
                                    </p:animEffect>
                                  </p:childTnLst>
                                </p:cTn>
                              </p:par>
                              <p:par>
                                <p:cTn id="17" presetID="22" presetClass="entr" presetSubtype="8" fill="hold" grpId="0" nodeType="withEffect">
                                  <p:stCondLst>
                                    <p:cond delay="200"/>
                                  </p:stCondLst>
                                  <p:childTnLst>
                                    <p:set>
                                      <p:cBhvr>
                                        <p:cTn id="18" dur="1" fill="hold">
                                          <p:stCondLst>
                                            <p:cond delay="0"/>
                                          </p:stCondLst>
                                        </p:cTn>
                                        <p:tgtEl>
                                          <p:spTgt spid="93"/>
                                        </p:tgtEl>
                                        <p:attrNameLst>
                                          <p:attrName>style.visibility</p:attrName>
                                        </p:attrNameLst>
                                      </p:cBhvr>
                                      <p:to>
                                        <p:strVal val="visible"/>
                                      </p:to>
                                    </p:set>
                                    <p:animEffect transition="in" filter="wipe(left)">
                                      <p:cBhvr>
                                        <p:cTn id="19" dur="750"/>
                                        <p:tgtEl>
                                          <p:spTgt spid="93"/>
                                        </p:tgtEl>
                                      </p:cBhvr>
                                    </p:animEffect>
                                  </p:childTnLst>
                                </p:cTn>
                              </p:par>
                              <p:par>
                                <p:cTn id="20" presetID="22" presetClass="entr" presetSubtype="8" fill="hold" grpId="0" nodeType="withEffect">
                                  <p:stCondLst>
                                    <p:cond delay="1000"/>
                                  </p:stCondLst>
                                  <p:childTnLst>
                                    <p:set>
                                      <p:cBhvr>
                                        <p:cTn id="21" dur="1" fill="hold">
                                          <p:stCondLst>
                                            <p:cond delay="0"/>
                                          </p:stCondLst>
                                        </p:cTn>
                                        <p:tgtEl>
                                          <p:spTgt spid="52"/>
                                        </p:tgtEl>
                                        <p:attrNameLst>
                                          <p:attrName>style.visibility</p:attrName>
                                        </p:attrNameLst>
                                      </p:cBhvr>
                                      <p:to>
                                        <p:strVal val="visible"/>
                                      </p:to>
                                    </p:set>
                                    <p:animEffect transition="in" filter="wipe(left)">
                                      <p:cBhvr>
                                        <p:cTn id="22" dur="750"/>
                                        <p:tgtEl>
                                          <p:spTgt spid="52"/>
                                        </p:tgtEl>
                                      </p:cBhvr>
                                    </p:animEffect>
                                  </p:childTnLst>
                                </p:cTn>
                              </p:par>
                              <p:par>
                                <p:cTn id="23" presetID="22" presetClass="entr" presetSubtype="8" fill="hold" grpId="0" nodeType="withEffect">
                                  <p:stCondLst>
                                    <p:cond delay="1500"/>
                                  </p:stCondLst>
                                  <p:childTnLst>
                                    <p:set>
                                      <p:cBhvr>
                                        <p:cTn id="24" dur="1" fill="hold">
                                          <p:stCondLst>
                                            <p:cond delay="0"/>
                                          </p:stCondLst>
                                        </p:cTn>
                                        <p:tgtEl>
                                          <p:spTgt spid="89"/>
                                        </p:tgtEl>
                                        <p:attrNameLst>
                                          <p:attrName>style.visibility</p:attrName>
                                        </p:attrNameLst>
                                      </p:cBhvr>
                                      <p:to>
                                        <p:strVal val="visible"/>
                                      </p:to>
                                    </p:set>
                                    <p:animEffect transition="in" filter="wipe(left)">
                                      <p:cBhvr>
                                        <p:cTn id="25" dur="750"/>
                                        <p:tgtEl>
                                          <p:spTgt spid="89"/>
                                        </p:tgtEl>
                                      </p:cBhvr>
                                    </p:animEffect>
                                  </p:childTnLst>
                                </p:cTn>
                              </p:par>
                              <p:par>
                                <p:cTn id="26" presetID="22" presetClass="entr" presetSubtype="8" fill="hold" grpId="0" nodeType="withEffect">
                                  <p:stCondLst>
                                    <p:cond delay="2000"/>
                                  </p:stCondLst>
                                  <p:childTnLst>
                                    <p:set>
                                      <p:cBhvr>
                                        <p:cTn id="27" dur="1" fill="hold">
                                          <p:stCondLst>
                                            <p:cond delay="0"/>
                                          </p:stCondLst>
                                        </p:cTn>
                                        <p:tgtEl>
                                          <p:spTgt spid="91"/>
                                        </p:tgtEl>
                                        <p:attrNameLst>
                                          <p:attrName>style.visibility</p:attrName>
                                        </p:attrNameLst>
                                      </p:cBhvr>
                                      <p:to>
                                        <p:strVal val="visible"/>
                                      </p:to>
                                    </p:set>
                                    <p:animEffect transition="in" filter="wipe(left)">
                                      <p:cBhvr>
                                        <p:cTn id="28" dur="75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88" grpId="0" animBg="1"/>
      <p:bldP spid="89" grpId="0"/>
      <p:bldP spid="90" grpId="0" animBg="1"/>
      <p:bldP spid="91" grpId="0"/>
      <p:bldP spid="92" grpId="0" animBg="1"/>
      <p:bldP spid="93" grpId="0"/>
      <p:bldP spid="9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2286" y="768235"/>
            <a:ext cx="11197274" cy="1391856"/>
          </a:xfrm>
          <a:prstGeom prst="rect">
            <a:avLst/>
          </a:prstGeom>
          <a:noFill/>
        </p:spPr>
        <p:txBody>
          <a:bodyPr wrap="square" rtlCol="0">
            <a:spAutoFit/>
          </a:bodyPr>
          <a:lstStyle/>
          <a:p>
            <a:pPr>
              <a:lnSpc>
                <a:spcPct val="125000"/>
              </a:lnSpc>
            </a:pPr>
            <a:r>
              <a:rPr lang="en-US" sz="3600" b="1" dirty="0">
                <a:solidFill>
                  <a:srgbClr val="EA6F00"/>
                </a:solidFill>
                <a:latin typeface="#9Slide03 SFU Grenoble" panose="00000500000000000000" pitchFamily="2" charset="0"/>
              </a:rPr>
              <a:t>2. </a:t>
            </a:r>
            <a:r>
              <a:rPr lang="en-US" sz="3600" b="1" dirty="0" err="1">
                <a:solidFill>
                  <a:srgbClr val="EA6F00"/>
                </a:solidFill>
                <a:latin typeface="#9Slide03 SFU Grenoble" panose="00000500000000000000" pitchFamily="2" charset="0"/>
              </a:rPr>
              <a:t>Hãy</a:t>
            </a:r>
            <a:r>
              <a:rPr lang="en-US" sz="3600" b="1" dirty="0">
                <a:solidFill>
                  <a:srgbClr val="EA6F00"/>
                </a:solidFill>
                <a:latin typeface="#9Slide03 SFU Grenoble" panose="00000500000000000000" pitchFamily="2" charset="0"/>
              </a:rPr>
              <a:t> </a:t>
            </a:r>
            <a:r>
              <a:rPr lang="en-US" sz="3600" b="1" dirty="0" err="1">
                <a:solidFill>
                  <a:srgbClr val="EA6F00"/>
                </a:solidFill>
                <a:latin typeface="#9Slide03 SFU Grenoble" panose="00000500000000000000" pitchFamily="2" charset="0"/>
              </a:rPr>
              <a:t>viết</a:t>
            </a:r>
            <a:r>
              <a:rPr lang="en-US" sz="3600" b="1" dirty="0">
                <a:solidFill>
                  <a:srgbClr val="EA6F00"/>
                </a:solidFill>
                <a:latin typeface="#9Slide03 SFU Grenoble" panose="00000500000000000000" pitchFamily="2" charset="0"/>
              </a:rPr>
              <a:t> </a:t>
            </a:r>
            <a:r>
              <a:rPr lang="en-US" sz="3600" b="1" dirty="0" err="1">
                <a:solidFill>
                  <a:srgbClr val="EA6F00"/>
                </a:solidFill>
                <a:latin typeface="#9Slide03 SFU Grenoble" panose="00000500000000000000" pitchFamily="2" charset="0"/>
              </a:rPr>
              <a:t>một</a:t>
            </a:r>
            <a:r>
              <a:rPr lang="en-US" sz="3600" b="1" dirty="0">
                <a:solidFill>
                  <a:srgbClr val="EA6F00"/>
                </a:solidFill>
                <a:latin typeface="#9Slide03 SFU Grenoble" panose="00000500000000000000" pitchFamily="2" charset="0"/>
              </a:rPr>
              <a:t> </a:t>
            </a:r>
            <a:r>
              <a:rPr lang="en-US" sz="3600" b="1" dirty="0" err="1">
                <a:solidFill>
                  <a:srgbClr val="EA6F00"/>
                </a:solidFill>
                <a:latin typeface="#9Slide03 SFU Grenoble" panose="00000500000000000000" pitchFamily="2" charset="0"/>
              </a:rPr>
              <a:t>đoạn</a:t>
            </a:r>
            <a:r>
              <a:rPr lang="en-US" sz="3600" b="1" dirty="0">
                <a:solidFill>
                  <a:srgbClr val="EA6F00"/>
                </a:solidFill>
                <a:latin typeface="#9Slide03 SFU Grenoble" panose="00000500000000000000" pitchFamily="2" charset="0"/>
              </a:rPr>
              <a:t> </a:t>
            </a:r>
            <a:r>
              <a:rPr lang="en-US" sz="3600" b="1" dirty="0" err="1">
                <a:solidFill>
                  <a:srgbClr val="EA6F00"/>
                </a:solidFill>
                <a:latin typeface="#9Slide03 SFU Grenoble" panose="00000500000000000000" pitchFamily="2" charset="0"/>
              </a:rPr>
              <a:t>văn</a:t>
            </a:r>
            <a:r>
              <a:rPr lang="en-US" sz="3600" b="1" dirty="0">
                <a:solidFill>
                  <a:srgbClr val="EA6F00"/>
                </a:solidFill>
                <a:latin typeface="#9Slide03 SFU Grenoble" panose="00000500000000000000" pitchFamily="2" charset="0"/>
              </a:rPr>
              <a:t> </a:t>
            </a:r>
            <a:r>
              <a:rPr lang="en-US" sz="3600" b="1" dirty="0" err="1">
                <a:solidFill>
                  <a:srgbClr val="EA6F00"/>
                </a:solidFill>
                <a:latin typeface="#9Slide03 SFU Grenoble" panose="00000500000000000000" pitchFamily="2" charset="0"/>
              </a:rPr>
              <a:t>nói</a:t>
            </a:r>
            <a:r>
              <a:rPr lang="en-US" sz="3600" b="1" dirty="0">
                <a:solidFill>
                  <a:srgbClr val="EA6F00"/>
                </a:solidFill>
                <a:latin typeface="#9Slide03 SFU Grenoble" panose="00000500000000000000" pitchFamily="2" charset="0"/>
              </a:rPr>
              <a:t> </a:t>
            </a:r>
            <a:r>
              <a:rPr lang="en-US" sz="3600" b="1" dirty="0" err="1">
                <a:solidFill>
                  <a:srgbClr val="EA6F00"/>
                </a:solidFill>
                <a:latin typeface="#9Slide03 SFU Grenoble" panose="00000500000000000000" pitchFamily="2" charset="0"/>
              </a:rPr>
              <a:t>về</a:t>
            </a:r>
            <a:r>
              <a:rPr lang="en-US" sz="3600" b="1" dirty="0">
                <a:solidFill>
                  <a:srgbClr val="EA6F00"/>
                </a:solidFill>
                <a:latin typeface="#9Slide03 SFU Grenoble" panose="00000500000000000000" pitchFamily="2" charset="0"/>
              </a:rPr>
              <a:t> </a:t>
            </a:r>
            <a:r>
              <a:rPr lang="en-US" sz="3600" b="1" dirty="0" err="1">
                <a:solidFill>
                  <a:srgbClr val="EA6F00"/>
                </a:solidFill>
                <a:latin typeface="#9Slide03 SFU Grenoble" panose="00000500000000000000" pitchFamily="2" charset="0"/>
              </a:rPr>
              <a:t>lợi</a:t>
            </a:r>
            <a:r>
              <a:rPr lang="en-US" sz="3600" b="1" dirty="0">
                <a:solidFill>
                  <a:srgbClr val="EA6F00"/>
                </a:solidFill>
                <a:latin typeface="#9Slide03 SFU Grenoble" panose="00000500000000000000" pitchFamily="2" charset="0"/>
              </a:rPr>
              <a:t> </a:t>
            </a:r>
            <a:r>
              <a:rPr lang="en-US" sz="3600" b="1" dirty="0" err="1">
                <a:solidFill>
                  <a:srgbClr val="EA6F00"/>
                </a:solidFill>
                <a:latin typeface="#9Slide03 SFU Grenoble" panose="00000500000000000000" pitchFamily="2" charset="0"/>
              </a:rPr>
              <a:t>ích</a:t>
            </a:r>
            <a:r>
              <a:rPr lang="en-US" sz="3600" b="1" dirty="0">
                <a:solidFill>
                  <a:srgbClr val="EA6F00"/>
                </a:solidFill>
                <a:latin typeface="#9Slide03 SFU Grenoble" panose="00000500000000000000" pitchFamily="2" charset="0"/>
              </a:rPr>
              <a:t> </a:t>
            </a:r>
            <a:r>
              <a:rPr lang="en-US" sz="3600" b="1" dirty="0" err="1">
                <a:solidFill>
                  <a:srgbClr val="EA6F00"/>
                </a:solidFill>
                <a:latin typeface="#9Slide03 SFU Grenoble" panose="00000500000000000000" pitchFamily="2" charset="0"/>
              </a:rPr>
              <a:t>của</a:t>
            </a:r>
            <a:r>
              <a:rPr lang="en-US" sz="3600" b="1" dirty="0">
                <a:solidFill>
                  <a:srgbClr val="EA6F00"/>
                </a:solidFill>
                <a:latin typeface="#9Slide03 SFU Grenoble" panose="00000500000000000000" pitchFamily="2" charset="0"/>
              </a:rPr>
              <a:t> </a:t>
            </a:r>
            <a:r>
              <a:rPr lang="en-US" sz="3600" b="1" dirty="0" err="1">
                <a:solidFill>
                  <a:srgbClr val="EA6F00"/>
                </a:solidFill>
                <a:latin typeface="#9Slide03 SFU Grenoble" panose="00000500000000000000" pitchFamily="2" charset="0"/>
              </a:rPr>
              <a:t>một</a:t>
            </a:r>
            <a:r>
              <a:rPr lang="en-US" sz="3600" b="1" dirty="0">
                <a:solidFill>
                  <a:srgbClr val="EA6F00"/>
                </a:solidFill>
                <a:latin typeface="#9Slide03 SFU Grenoble" panose="00000500000000000000" pitchFamily="2" charset="0"/>
              </a:rPr>
              <a:t> </a:t>
            </a:r>
            <a:r>
              <a:rPr lang="en-US" sz="3600" b="1" dirty="0" err="1">
                <a:solidFill>
                  <a:srgbClr val="EA6F00"/>
                </a:solidFill>
                <a:latin typeface="#9Slide03 SFU Grenoble" panose="00000500000000000000" pitchFamily="2" charset="0"/>
              </a:rPr>
              <a:t>loài</a:t>
            </a:r>
            <a:r>
              <a:rPr lang="en-US" sz="3600" b="1" dirty="0">
                <a:solidFill>
                  <a:srgbClr val="EA6F00"/>
                </a:solidFill>
                <a:latin typeface="#9Slide03 SFU Grenoble" panose="00000500000000000000" pitchFamily="2" charset="0"/>
              </a:rPr>
              <a:t> </a:t>
            </a:r>
            <a:r>
              <a:rPr lang="en-US" sz="3600" b="1" dirty="0" err="1">
                <a:solidFill>
                  <a:srgbClr val="EA6F00"/>
                </a:solidFill>
                <a:latin typeface="#9Slide03 SFU Grenoble" panose="00000500000000000000" pitchFamily="2" charset="0"/>
              </a:rPr>
              <a:t>cây</a:t>
            </a:r>
            <a:r>
              <a:rPr lang="en-US" sz="3600" b="1" dirty="0">
                <a:solidFill>
                  <a:srgbClr val="EA6F00"/>
                </a:solidFill>
                <a:latin typeface="#9Slide03 SFU Grenoble" panose="00000500000000000000" pitchFamily="2" charset="0"/>
              </a:rPr>
              <a:t> </a:t>
            </a:r>
            <a:r>
              <a:rPr lang="en-US" sz="3600" b="1" dirty="0" err="1">
                <a:solidFill>
                  <a:srgbClr val="EA6F00"/>
                </a:solidFill>
                <a:latin typeface="#9Slide03 SFU Grenoble" panose="00000500000000000000" pitchFamily="2" charset="0"/>
              </a:rPr>
              <a:t>mà</a:t>
            </a:r>
            <a:r>
              <a:rPr lang="en-US" sz="3600" b="1" dirty="0">
                <a:solidFill>
                  <a:srgbClr val="EA6F00"/>
                </a:solidFill>
                <a:latin typeface="#9Slide03 SFU Grenoble" panose="00000500000000000000" pitchFamily="2" charset="0"/>
              </a:rPr>
              <a:t> </a:t>
            </a:r>
            <a:r>
              <a:rPr lang="en-US" sz="3600" b="1" dirty="0" err="1">
                <a:solidFill>
                  <a:srgbClr val="EA6F00"/>
                </a:solidFill>
                <a:latin typeface="#9Slide03 SFU Grenoble" panose="00000500000000000000" pitchFamily="2" charset="0"/>
              </a:rPr>
              <a:t>em</a:t>
            </a:r>
            <a:r>
              <a:rPr lang="en-US" sz="3600" b="1" dirty="0">
                <a:solidFill>
                  <a:srgbClr val="EA6F00"/>
                </a:solidFill>
                <a:latin typeface="#9Slide03 SFU Grenoble" panose="00000500000000000000" pitchFamily="2" charset="0"/>
              </a:rPr>
              <a:t> </a:t>
            </a:r>
            <a:r>
              <a:rPr lang="en-US" sz="3600" b="1" dirty="0" err="1">
                <a:solidFill>
                  <a:srgbClr val="EA6F00"/>
                </a:solidFill>
                <a:latin typeface="#9Slide03 SFU Grenoble" panose="00000500000000000000" pitchFamily="2" charset="0"/>
              </a:rPr>
              <a:t>biết</a:t>
            </a:r>
            <a:r>
              <a:rPr lang="en-US" sz="3600" b="1" dirty="0">
                <a:solidFill>
                  <a:srgbClr val="EA6F00"/>
                </a:solidFill>
                <a:latin typeface="#9Slide03 SFU Grenoble" panose="00000500000000000000" pitchFamily="2" charset="0"/>
              </a:rPr>
              <a:t>.</a:t>
            </a:r>
            <a:endParaRPr lang="en-US" sz="3600" b="1" i="1" dirty="0">
              <a:solidFill>
                <a:srgbClr val="EA6F00"/>
              </a:solidFill>
              <a:latin typeface="#9Slide03 SFU Grenoble" panose="00000500000000000000" pitchFamily="2"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8480" y="4178300"/>
            <a:ext cx="3022600" cy="2679700"/>
          </a:xfrm>
          <a:prstGeom prst="rect">
            <a:avLst/>
          </a:prstGeom>
        </p:spPr>
      </p:pic>
      <p:cxnSp>
        <p:nvCxnSpPr>
          <p:cNvPr id="6" name="Straight Connector 5"/>
          <p:cNvCxnSpPr/>
          <p:nvPr/>
        </p:nvCxnSpPr>
        <p:spPr>
          <a:xfrm>
            <a:off x="0" y="468152"/>
            <a:ext cx="12192000"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sp>
        <p:nvSpPr>
          <p:cNvPr id="7" name="文本框 1"/>
          <p:cNvSpPr txBox="1"/>
          <p:nvPr/>
        </p:nvSpPr>
        <p:spPr>
          <a:xfrm>
            <a:off x="4413545" y="136916"/>
            <a:ext cx="3364910" cy="601513"/>
          </a:xfrm>
          <a:prstGeom prst="roundRect">
            <a:avLst/>
          </a:prstGeom>
          <a:solidFill>
            <a:srgbClr val="257A14"/>
          </a:solidFill>
          <a:ln>
            <a:solidFill>
              <a:srgbClr val="257A14"/>
            </a:solidFill>
          </a:ln>
          <a:effectLst>
            <a:outerShdw blurRad="76200" dir="18900000" sy="23000" kx="-1200000" algn="bl" rotWithShape="0">
              <a:prstClr val="black">
                <a:alpha val="20000"/>
              </a:prstClr>
            </a:outerShdw>
          </a:effectLst>
        </p:spPr>
        <p:txBody>
          <a:bodyPr wrap="square" rtlCol="0">
            <a:spAutoFit/>
          </a:bodyPr>
          <a:lstStyle/>
          <a:p>
            <a:pPr algn="ctr"/>
            <a:r>
              <a:rPr lang="en-US" altLang="zh-CN" sz="2933" b="1" spc="600" dirty="0">
                <a:solidFill>
                  <a:prstClr val="white"/>
                </a:solidFill>
                <a:latin typeface="#9Slide03 Penumbra" panose="02040603050506020204" pitchFamily="18" charset="0"/>
                <a:cs typeface="+mn-ea"/>
                <a:sym typeface="+mn-lt"/>
              </a:rPr>
              <a:t>LUYỆN TẬP</a:t>
            </a:r>
            <a:endParaRPr lang="zh-CN" altLang="en-US" sz="2933" b="1" spc="600" dirty="0">
              <a:solidFill>
                <a:prstClr val="white"/>
              </a:solidFill>
              <a:latin typeface="#9Slide03 Penumbra" panose="02040603050506020204" pitchFamily="18" charset="0"/>
              <a:cs typeface="+mn-ea"/>
              <a:sym typeface="+mn-lt"/>
            </a:endParaRPr>
          </a:p>
        </p:txBody>
      </p:sp>
      <p:cxnSp>
        <p:nvCxnSpPr>
          <p:cNvPr id="3" name="Straight Connector 2"/>
          <p:cNvCxnSpPr>
            <a:cxnSpLocks/>
          </p:cNvCxnSpPr>
          <p:nvPr/>
        </p:nvCxnSpPr>
        <p:spPr>
          <a:xfrm>
            <a:off x="9077960" y="1418063"/>
            <a:ext cx="2352040" cy="0"/>
          </a:xfrm>
          <a:prstGeom prst="line">
            <a:avLst/>
          </a:prstGeom>
          <a:ln w="38100">
            <a:solidFill>
              <a:srgbClr val="257A1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689913" y="1418063"/>
            <a:ext cx="1747846" cy="0"/>
          </a:xfrm>
          <a:prstGeom prst="line">
            <a:avLst/>
          </a:prstGeom>
          <a:ln w="38100">
            <a:solidFill>
              <a:srgbClr val="257A1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897108" y="1418063"/>
            <a:ext cx="1193801" cy="0"/>
          </a:xfrm>
          <a:prstGeom prst="line">
            <a:avLst/>
          </a:prstGeom>
          <a:ln w="38100">
            <a:solidFill>
              <a:srgbClr val="257A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10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7057345-960F-4BD6-9B61-F4617B0222A3}"/>
              </a:ext>
            </a:extLst>
          </p:cNvPr>
          <p:cNvSpPr txBox="1"/>
          <p:nvPr/>
        </p:nvSpPr>
        <p:spPr>
          <a:xfrm>
            <a:off x="82695" y="768235"/>
            <a:ext cx="12026610" cy="631840"/>
          </a:xfrm>
          <a:prstGeom prst="rect">
            <a:avLst/>
          </a:prstGeom>
          <a:noFill/>
        </p:spPr>
        <p:txBody>
          <a:bodyPr wrap="square" rtlCol="0">
            <a:spAutoFit/>
          </a:bodyPr>
          <a:lstStyle/>
          <a:p>
            <a:pPr>
              <a:lnSpc>
                <a:spcPct val="125000"/>
              </a:lnSpc>
            </a:pPr>
            <a:r>
              <a:rPr lang="en-US" sz="3200" b="1" dirty="0">
                <a:solidFill>
                  <a:srgbClr val="DA6800"/>
                </a:solidFill>
                <a:latin typeface="#9Slide03 SFU Grenoble" panose="00000500000000000000" pitchFamily="2" charset="0"/>
              </a:rPr>
              <a:t>2. </a:t>
            </a:r>
            <a:r>
              <a:rPr lang="en-US" sz="3200" b="1" dirty="0" err="1">
                <a:solidFill>
                  <a:srgbClr val="DA6800"/>
                </a:solidFill>
                <a:latin typeface="#9Slide03 SFU Grenoble" panose="00000500000000000000" pitchFamily="2" charset="0"/>
              </a:rPr>
              <a:t>Hãy</a:t>
            </a:r>
            <a:r>
              <a:rPr lang="en-US" sz="3200" b="1" dirty="0">
                <a:solidFill>
                  <a:srgbClr val="DA6800"/>
                </a:solidFill>
                <a:latin typeface="#9Slide03 SFU Grenoble" panose="00000500000000000000" pitchFamily="2" charset="0"/>
              </a:rPr>
              <a:t> </a:t>
            </a:r>
            <a:r>
              <a:rPr lang="en-US" sz="3200" b="1" dirty="0" err="1">
                <a:solidFill>
                  <a:srgbClr val="DA6800"/>
                </a:solidFill>
                <a:latin typeface="#9Slide03 SFU Grenoble" panose="00000500000000000000" pitchFamily="2" charset="0"/>
              </a:rPr>
              <a:t>viết</a:t>
            </a:r>
            <a:r>
              <a:rPr lang="en-US" sz="3200" b="1" dirty="0">
                <a:solidFill>
                  <a:srgbClr val="DA6800"/>
                </a:solidFill>
                <a:latin typeface="#9Slide03 SFU Grenoble" panose="00000500000000000000" pitchFamily="2" charset="0"/>
              </a:rPr>
              <a:t> </a:t>
            </a:r>
            <a:r>
              <a:rPr lang="en-US" sz="3200" b="1" dirty="0" err="1">
                <a:solidFill>
                  <a:srgbClr val="DA6800"/>
                </a:solidFill>
                <a:latin typeface="#9Slide03 SFU Grenoble" panose="00000500000000000000" pitchFamily="2" charset="0"/>
              </a:rPr>
              <a:t>một</a:t>
            </a:r>
            <a:r>
              <a:rPr lang="en-US" sz="3200" b="1" dirty="0">
                <a:solidFill>
                  <a:srgbClr val="DA6800"/>
                </a:solidFill>
                <a:latin typeface="#9Slide03 SFU Grenoble" panose="00000500000000000000" pitchFamily="2" charset="0"/>
              </a:rPr>
              <a:t> </a:t>
            </a:r>
            <a:r>
              <a:rPr lang="en-US" sz="3200" b="1" dirty="0" err="1">
                <a:solidFill>
                  <a:srgbClr val="DA6800"/>
                </a:solidFill>
                <a:latin typeface="#9Slide03 SFU Grenoble" panose="00000500000000000000" pitchFamily="2" charset="0"/>
              </a:rPr>
              <a:t>đoạn</a:t>
            </a:r>
            <a:r>
              <a:rPr lang="en-US" sz="3200" b="1" dirty="0">
                <a:solidFill>
                  <a:srgbClr val="DA6800"/>
                </a:solidFill>
                <a:latin typeface="#9Slide03 SFU Grenoble" panose="00000500000000000000" pitchFamily="2" charset="0"/>
              </a:rPr>
              <a:t> </a:t>
            </a:r>
            <a:r>
              <a:rPr lang="en-US" sz="3200" b="1" dirty="0" err="1">
                <a:solidFill>
                  <a:srgbClr val="DA6800"/>
                </a:solidFill>
                <a:latin typeface="#9Slide03 SFU Grenoble" panose="00000500000000000000" pitchFamily="2" charset="0"/>
              </a:rPr>
              <a:t>văn</a:t>
            </a:r>
            <a:r>
              <a:rPr lang="en-US" sz="3200" b="1" dirty="0">
                <a:solidFill>
                  <a:srgbClr val="DA6800"/>
                </a:solidFill>
                <a:latin typeface="#9Slide03 SFU Grenoble" panose="00000500000000000000" pitchFamily="2" charset="0"/>
              </a:rPr>
              <a:t> </a:t>
            </a:r>
            <a:r>
              <a:rPr lang="en-US" sz="3200" b="1" dirty="0" err="1">
                <a:solidFill>
                  <a:srgbClr val="DA6800"/>
                </a:solidFill>
                <a:latin typeface="#9Slide03 SFU Grenoble" panose="00000500000000000000" pitchFamily="2" charset="0"/>
              </a:rPr>
              <a:t>nói</a:t>
            </a:r>
            <a:r>
              <a:rPr lang="en-US" sz="3200" b="1" dirty="0">
                <a:solidFill>
                  <a:srgbClr val="DA6800"/>
                </a:solidFill>
                <a:latin typeface="#9Slide03 SFU Grenoble" panose="00000500000000000000" pitchFamily="2" charset="0"/>
              </a:rPr>
              <a:t> </a:t>
            </a:r>
            <a:r>
              <a:rPr lang="en-US" sz="3200" b="1" dirty="0" err="1">
                <a:solidFill>
                  <a:srgbClr val="DA6800"/>
                </a:solidFill>
                <a:latin typeface="#9Slide03 SFU Grenoble" panose="00000500000000000000" pitchFamily="2" charset="0"/>
              </a:rPr>
              <a:t>về</a:t>
            </a:r>
            <a:r>
              <a:rPr lang="en-US" sz="3200" b="1" dirty="0">
                <a:solidFill>
                  <a:srgbClr val="DA6800"/>
                </a:solidFill>
                <a:latin typeface="#9Slide03 SFU Grenoble" panose="00000500000000000000" pitchFamily="2" charset="0"/>
              </a:rPr>
              <a:t> </a:t>
            </a:r>
            <a:r>
              <a:rPr lang="en-US" sz="3200" b="1" dirty="0" err="1">
                <a:solidFill>
                  <a:srgbClr val="DA6800"/>
                </a:solidFill>
                <a:latin typeface="#9Slide03 SFU Grenoble" panose="00000500000000000000" pitchFamily="2" charset="0"/>
              </a:rPr>
              <a:t>lợi</a:t>
            </a:r>
            <a:r>
              <a:rPr lang="en-US" sz="3200" b="1" dirty="0">
                <a:solidFill>
                  <a:srgbClr val="DA6800"/>
                </a:solidFill>
                <a:latin typeface="#9Slide03 SFU Grenoble" panose="00000500000000000000" pitchFamily="2" charset="0"/>
              </a:rPr>
              <a:t> </a:t>
            </a:r>
            <a:r>
              <a:rPr lang="en-US" sz="3200" b="1" dirty="0" err="1">
                <a:solidFill>
                  <a:srgbClr val="DA6800"/>
                </a:solidFill>
                <a:latin typeface="#9Slide03 SFU Grenoble" panose="00000500000000000000" pitchFamily="2" charset="0"/>
              </a:rPr>
              <a:t>ích</a:t>
            </a:r>
            <a:r>
              <a:rPr lang="en-US" sz="3200" b="1" dirty="0">
                <a:solidFill>
                  <a:srgbClr val="DA6800"/>
                </a:solidFill>
                <a:latin typeface="#9Slide03 SFU Grenoble" panose="00000500000000000000" pitchFamily="2" charset="0"/>
              </a:rPr>
              <a:t> </a:t>
            </a:r>
            <a:r>
              <a:rPr lang="en-US" sz="3200" b="1" dirty="0" err="1">
                <a:solidFill>
                  <a:srgbClr val="DA6800"/>
                </a:solidFill>
                <a:latin typeface="#9Slide03 SFU Grenoble" panose="00000500000000000000" pitchFamily="2" charset="0"/>
              </a:rPr>
              <a:t>của</a:t>
            </a:r>
            <a:r>
              <a:rPr lang="en-US" sz="3200" b="1" dirty="0">
                <a:solidFill>
                  <a:srgbClr val="DA6800"/>
                </a:solidFill>
                <a:latin typeface="#9Slide03 SFU Grenoble" panose="00000500000000000000" pitchFamily="2" charset="0"/>
              </a:rPr>
              <a:t> </a:t>
            </a:r>
            <a:r>
              <a:rPr lang="en-US" sz="3200" b="1" dirty="0" err="1">
                <a:solidFill>
                  <a:srgbClr val="DA6800"/>
                </a:solidFill>
                <a:latin typeface="#9Slide03 SFU Grenoble" panose="00000500000000000000" pitchFamily="2" charset="0"/>
              </a:rPr>
              <a:t>một</a:t>
            </a:r>
            <a:r>
              <a:rPr lang="en-US" sz="3200" b="1" dirty="0">
                <a:solidFill>
                  <a:srgbClr val="DA6800"/>
                </a:solidFill>
                <a:latin typeface="#9Slide03 SFU Grenoble" panose="00000500000000000000" pitchFamily="2" charset="0"/>
              </a:rPr>
              <a:t> </a:t>
            </a:r>
            <a:r>
              <a:rPr lang="en-US" sz="3200" b="1" dirty="0" err="1">
                <a:solidFill>
                  <a:srgbClr val="DA6800"/>
                </a:solidFill>
                <a:latin typeface="#9Slide03 SFU Grenoble" panose="00000500000000000000" pitchFamily="2" charset="0"/>
              </a:rPr>
              <a:t>loài</a:t>
            </a:r>
            <a:r>
              <a:rPr lang="en-US" sz="3200" b="1" dirty="0">
                <a:solidFill>
                  <a:srgbClr val="DA6800"/>
                </a:solidFill>
                <a:latin typeface="#9Slide03 SFU Grenoble" panose="00000500000000000000" pitchFamily="2" charset="0"/>
              </a:rPr>
              <a:t> </a:t>
            </a:r>
            <a:r>
              <a:rPr lang="en-US" sz="3200" b="1" dirty="0" err="1">
                <a:solidFill>
                  <a:srgbClr val="DA6800"/>
                </a:solidFill>
                <a:latin typeface="#9Slide03 SFU Grenoble" panose="00000500000000000000" pitchFamily="2" charset="0"/>
              </a:rPr>
              <a:t>cây</a:t>
            </a:r>
            <a:r>
              <a:rPr lang="en-US" sz="3200" b="1" dirty="0">
                <a:solidFill>
                  <a:srgbClr val="DA6800"/>
                </a:solidFill>
                <a:latin typeface="#9Slide03 SFU Grenoble" panose="00000500000000000000" pitchFamily="2" charset="0"/>
              </a:rPr>
              <a:t> </a:t>
            </a:r>
            <a:r>
              <a:rPr lang="en-US" sz="3200" b="1" dirty="0" err="1">
                <a:solidFill>
                  <a:srgbClr val="DA6800"/>
                </a:solidFill>
                <a:latin typeface="#9Slide03 SFU Grenoble" panose="00000500000000000000" pitchFamily="2" charset="0"/>
              </a:rPr>
              <a:t>mà</a:t>
            </a:r>
            <a:r>
              <a:rPr lang="en-US" sz="3200" b="1" dirty="0">
                <a:solidFill>
                  <a:srgbClr val="DA6800"/>
                </a:solidFill>
                <a:latin typeface="#9Slide03 SFU Grenoble" panose="00000500000000000000" pitchFamily="2" charset="0"/>
              </a:rPr>
              <a:t> </a:t>
            </a:r>
            <a:r>
              <a:rPr lang="en-US" sz="3200" b="1" dirty="0" err="1">
                <a:solidFill>
                  <a:srgbClr val="DA6800"/>
                </a:solidFill>
                <a:latin typeface="#9Slide03 SFU Grenoble" panose="00000500000000000000" pitchFamily="2" charset="0"/>
              </a:rPr>
              <a:t>em</a:t>
            </a:r>
            <a:r>
              <a:rPr lang="en-US" sz="3200" b="1" dirty="0">
                <a:solidFill>
                  <a:srgbClr val="DA6800"/>
                </a:solidFill>
                <a:latin typeface="#9Slide03 SFU Grenoble" panose="00000500000000000000" pitchFamily="2" charset="0"/>
              </a:rPr>
              <a:t> </a:t>
            </a:r>
            <a:r>
              <a:rPr lang="en-US" sz="3200" b="1" dirty="0" err="1">
                <a:solidFill>
                  <a:srgbClr val="DA6800"/>
                </a:solidFill>
                <a:latin typeface="#9Slide03 SFU Grenoble" panose="00000500000000000000" pitchFamily="2" charset="0"/>
              </a:rPr>
              <a:t>biết</a:t>
            </a:r>
            <a:r>
              <a:rPr lang="en-US" sz="3200" b="1" dirty="0">
                <a:solidFill>
                  <a:srgbClr val="DA6800"/>
                </a:solidFill>
                <a:latin typeface="#9Slide03 SFU Grenoble" panose="00000500000000000000" pitchFamily="2" charset="0"/>
              </a:rPr>
              <a:t>.</a:t>
            </a:r>
            <a:endParaRPr lang="en-US" sz="3200" b="1" i="1" dirty="0">
              <a:solidFill>
                <a:srgbClr val="DA6800"/>
              </a:solidFill>
              <a:latin typeface="#9Slide03 SFU Grenoble" panose="00000500000000000000" pitchFamily="2" charset="0"/>
            </a:endParaRPr>
          </a:p>
        </p:txBody>
      </p:sp>
      <p:sp>
        <p:nvSpPr>
          <p:cNvPr id="10" name="TextBox 9"/>
          <p:cNvSpPr txBox="1"/>
          <p:nvPr/>
        </p:nvSpPr>
        <p:spPr>
          <a:xfrm>
            <a:off x="5558032" y="1457849"/>
            <a:ext cx="1075936" cy="584775"/>
          </a:xfrm>
          <a:prstGeom prst="rect">
            <a:avLst/>
          </a:prstGeom>
          <a:noFill/>
        </p:spPr>
        <p:txBody>
          <a:bodyPr wrap="none" rtlCol="0">
            <a:spAutoFit/>
          </a:bodyPr>
          <a:lstStyle/>
          <a:p>
            <a:r>
              <a:rPr lang="en-US" sz="3200" b="1" dirty="0" err="1">
                <a:solidFill>
                  <a:srgbClr val="C00000"/>
                </a:solidFill>
                <a:latin typeface="#9Slide03 SFU Grenoble" panose="00000500000000000000" pitchFamily="2" charset="0"/>
              </a:rPr>
              <a:t>Gợi</a:t>
            </a:r>
            <a:r>
              <a:rPr lang="en-US" sz="3200" b="1" dirty="0">
                <a:solidFill>
                  <a:srgbClr val="C00000"/>
                </a:solidFill>
                <a:latin typeface="#9Slide03 SFU Grenoble" panose="00000500000000000000" pitchFamily="2" charset="0"/>
              </a:rPr>
              <a:t> ý</a:t>
            </a:r>
          </a:p>
        </p:txBody>
      </p:sp>
      <p:sp>
        <p:nvSpPr>
          <p:cNvPr id="11" name="TextBox 10"/>
          <p:cNvSpPr txBox="1"/>
          <p:nvPr/>
        </p:nvSpPr>
        <p:spPr>
          <a:xfrm>
            <a:off x="1371599" y="2589345"/>
            <a:ext cx="5938746" cy="645241"/>
          </a:xfrm>
          <a:prstGeom prst="rect">
            <a:avLst/>
          </a:prstGeom>
          <a:noFill/>
        </p:spPr>
        <p:txBody>
          <a:bodyPr wrap="square" rtlCol="0">
            <a:spAutoFit/>
          </a:bodyPr>
          <a:lstStyle/>
          <a:p>
            <a:pPr>
              <a:lnSpc>
                <a:spcPct val="150000"/>
              </a:lnSpc>
            </a:pPr>
            <a:r>
              <a:rPr lang="en-US" sz="2800" b="1" i="1">
                <a:solidFill>
                  <a:srgbClr val="002060"/>
                </a:solidFill>
                <a:latin typeface="#9Slide03 SFU Grenoble" panose="00000500000000000000" pitchFamily="2" charset="0"/>
              </a:rPr>
              <a:t>- Xác định loài cây muốn nêu lợi ích.</a:t>
            </a:r>
            <a:endParaRPr lang="en-US" sz="2800" i="1" dirty="0">
              <a:solidFill>
                <a:srgbClr val="002060"/>
              </a:solidFill>
              <a:latin typeface="#9Slide03 SFU Grenoble" panose="00000500000000000000" pitchFamily="2" charset="0"/>
            </a:endParaRPr>
          </a:p>
        </p:txBody>
      </p:sp>
      <p:sp>
        <p:nvSpPr>
          <p:cNvPr id="13" name="TextBox 12"/>
          <p:cNvSpPr txBox="1"/>
          <p:nvPr/>
        </p:nvSpPr>
        <p:spPr>
          <a:xfrm>
            <a:off x="99809" y="4731656"/>
            <a:ext cx="12092191" cy="564450"/>
          </a:xfrm>
          <a:prstGeom prst="rect">
            <a:avLst/>
          </a:prstGeom>
          <a:noFill/>
        </p:spPr>
        <p:txBody>
          <a:bodyPr wrap="square" rtlCol="0">
            <a:spAutoFit/>
          </a:bodyPr>
          <a:lstStyle/>
          <a:p>
            <a:pPr>
              <a:lnSpc>
                <a:spcPct val="125000"/>
              </a:lnSpc>
            </a:pPr>
            <a:r>
              <a:rPr lang="en-US" sz="2800" b="1" u="sng" err="1">
                <a:solidFill>
                  <a:srgbClr val="002060"/>
                </a:solidFill>
                <a:latin typeface="#9Slide03 SFU Grenoble" panose="00000500000000000000" pitchFamily="2" charset="0"/>
              </a:rPr>
              <a:t>Bước</a:t>
            </a:r>
            <a:r>
              <a:rPr lang="en-US" sz="2800" b="1" u="sng">
                <a:solidFill>
                  <a:srgbClr val="002060"/>
                </a:solidFill>
                <a:latin typeface="#9Slide03 SFU Grenoble" panose="00000500000000000000" pitchFamily="2" charset="0"/>
              </a:rPr>
              <a:t> 2</a:t>
            </a:r>
            <a:r>
              <a:rPr lang="en-US" sz="2800" b="1">
                <a:solidFill>
                  <a:srgbClr val="002060"/>
                </a:solidFill>
                <a:latin typeface="#9Slide03 SFU Grenoble" panose="00000500000000000000" pitchFamily="2" charset="0"/>
              </a:rPr>
              <a:t>: </a:t>
            </a:r>
            <a:r>
              <a:rPr lang="en-US" sz="2800" err="1">
                <a:solidFill>
                  <a:srgbClr val="002060"/>
                </a:solidFill>
                <a:latin typeface="#9Slide03 SFU Grenoble" panose="00000500000000000000" pitchFamily="2" charset="0"/>
              </a:rPr>
              <a:t>Viết</a:t>
            </a:r>
            <a:r>
              <a:rPr lang="en-US" sz="2800">
                <a:solidFill>
                  <a:srgbClr val="002060"/>
                </a:solidFill>
                <a:latin typeface="#9Slide03 SFU Grenoble" panose="00000500000000000000" pitchFamily="2" charset="0"/>
              </a:rPr>
              <a:t> thành một </a:t>
            </a:r>
            <a:r>
              <a:rPr lang="en-US" sz="2800" dirty="0" err="1">
                <a:solidFill>
                  <a:srgbClr val="002060"/>
                </a:solidFill>
                <a:latin typeface="#9Slide03 SFU Grenoble" panose="00000500000000000000" pitchFamily="2" charset="0"/>
              </a:rPr>
              <a:t>đoạn</a:t>
            </a:r>
            <a:r>
              <a:rPr lang="en-US" sz="2800" dirty="0">
                <a:solidFill>
                  <a:srgbClr val="002060"/>
                </a:solidFill>
                <a:latin typeface="#9Slide03 SFU Grenoble" panose="00000500000000000000" pitchFamily="2" charset="0"/>
              </a:rPr>
              <a:t> </a:t>
            </a:r>
            <a:r>
              <a:rPr lang="en-US" sz="2800" err="1">
                <a:solidFill>
                  <a:srgbClr val="002060"/>
                </a:solidFill>
                <a:latin typeface="#9Slide03 SFU Grenoble" panose="00000500000000000000" pitchFamily="2" charset="0"/>
              </a:rPr>
              <a:t>văn</a:t>
            </a:r>
            <a:r>
              <a:rPr lang="en-US" sz="2800">
                <a:solidFill>
                  <a:srgbClr val="002060"/>
                </a:solidFill>
                <a:latin typeface="#9Slide03 SFU Grenoble" panose="00000500000000000000" pitchFamily="2" charset="0"/>
              </a:rPr>
              <a:t> hoàn chỉnh</a:t>
            </a:r>
            <a:endParaRPr lang="en-US" sz="2800" dirty="0">
              <a:solidFill>
                <a:srgbClr val="002060"/>
              </a:solidFill>
              <a:latin typeface="#9Slide03 SFU Grenoble" panose="00000500000000000000" pitchFamily="2" charset="0"/>
            </a:endParaRPr>
          </a:p>
        </p:txBody>
      </p:sp>
      <p:cxnSp>
        <p:nvCxnSpPr>
          <p:cNvPr id="16" name="Straight Connector 15">
            <a:extLst>
              <a:ext uri="{FF2B5EF4-FFF2-40B4-BE49-F238E27FC236}">
                <a16:creationId xmlns:a16="http://schemas.microsoft.com/office/drawing/2014/main" id="{7641FD76-2453-4270-A066-3180FF2C0D78}"/>
              </a:ext>
            </a:extLst>
          </p:cNvPr>
          <p:cNvCxnSpPr/>
          <p:nvPr/>
        </p:nvCxnSpPr>
        <p:spPr>
          <a:xfrm>
            <a:off x="0" y="468152"/>
            <a:ext cx="12192000"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sp>
        <p:nvSpPr>
          <p:cNvPr id="17" name="文本框 1">
            <a:extLst>
              <a:ext uri="{FF2B5EF4-FFF2-40B4-BE49-F238E27FC236}">
                <a16:creationId xmlns:a16="http://schemas.microsoft.com/office/drawing/2014/main" id="{577F6C3B-0FAA-4B33-8893-A912884E0570}"/>
              </a:ext>
            </a:extLst>
          </p:cNvPr>
          <p:cNvSpPr txBox="1"/>
          <p:nvPr/>
        </p:nvSpPr>
        <p:spPr>
          <a:xfrm>
            <a:off x="4413545" y="136916"/>
            <a:ext cx="3364910" cy="601513"/>
          </a:xfrm>
          <a:prstGeom prst="roundRect">
            <a:avLst/>
          </a:prstGeom>
          <a:solidFill>
            <a:srgbClr val="257A14"/>
          </a:solidFill>
          <a:ln>
            <a:solidFill>
              <a:srgbClr val="257A14"/>
            </a:solidFill>
          </a:ln>
          <a:effectLst>
            <a:outerShdw blurRad="76200" dir="18900000" sy="23000" kx="-1200000" algn="bl" rotWithShape="0">
              <a:prstClr val="black">
                <a:alpha val="20000"/>
              </a:prstClr>
            </a:outerShdw>
          </a:effectLst>
        </p:spPr>
        <p:txBody>
          <a:bodyPr wrap="square" rtlCol="0">
            <a:spAutoFit/>
          </a:bodyPr>
          <a:lstStyle/>
          <a:p>
            <a:pPr algn="ctr"/>
            <a:r>
              <a:rPr lang="en-US" altLang="zh-CN" sz="2933" b="1" spc="600" dirty="0">
                <a:solidFill>
                  <a:prstClr val="white"/>
                </a:solidFill>
                <a:latin typeface="#9Slide03 Penumbra" panose="02040603050506020204" pitchFamily="18" charset="0"/>
                <a:cs typeface="+mn-ea"/>
                <a:sym typeface="+mn-lt"/>
              </a:rPr>
              <a:t>LUYỆN TẬP</a:t>
            </a:r>
            <a:endParaRPr lang="zh-CN" altLang="en-US" sz="2933" b="1" spc="600" dirty="0">
              <a:solidFill>
                <a:prstClr val="white"/>
              </a:solidFill>
              <a:latin typeface="#9Slide03 Penumbra" panose="02040603050506020204" pitchFamily="18" charset="0"/>
              <a:cs typeface="+mn-ea"/>
              <a:sym typeface="+mn-lt"/>
            </a:endParaRPr>
          </a:p>
        </p:txBody>
      </p:sp>
      <p:sp>
        <p:nvSpPr>
          <p:cNvPr id="9" name="Rectangle: Rounded Corners 8">
            <a:extLst>
              <a:ext uri="{FF2B5EF4-FFF2-40B4-BE49-F238E27FC236}">
                <a16:creationId xmlns:a16="http://schemas.microsoft.com/office/drawing/2014/main" id="{D00808D2-A70A-43A1-B562-2EF9A407BCF6}"/>
              </a:ext>
            </a:extLst>
          </p:cNvPr>
          <p:cNvSpPr/>
          <p:nvPr/>
        </p:nvSpPr>
        <p:spPr>
          <a:xfrm>
            <a:off x="8920911" y="1944558"/>
            <a:ext cx="2280469" cy="466595"/>
          </a:xfrm>
          <a:prstGeom prst="roundRect">
            <a:avLst/>
          </a:prstGeom>
          <a:noFill/>
          <a:ln w="190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a:solidFill>
                  <a:srgbClr val="002060"/>
                </a:solidFill>
                <a:latin typeface="#9Slide03 SFU Grenoble" pitchFamily="2" charset="0"/>
                <a:cs typeface="Times New Roman" pitchFamily="18" charset="0"/>
              </a:rPr>
              <a:t>Cây bóng mát</a:t>
            </a:r>
          </a:p>
        </p:txBody>
      </p:sp>
      <p:cxnSp>
        <p:nvCxnSpPr>
          <p:cNvPr id="14" name="Straight Arrow Connector 13">
            <a:extLst>
              <a:ext uri="{FF2B5EF4-FFF2-40B4-BE49-F238E27FC236}">
                <a16:creationId xmlns:a16="http://schemas.microsoft.com/office/drawing/2014/main" id="{218728C0-8030-4E12-AEE5-2D33B8040497}"/>
              </a:ext>
            </a:extLst>
          </p:cNvPr>
          <p:cNvCxnSpPr>
            <a:cxnSpLocks/>
            <a:stCxn id="11" idx="3"/>
            <a:endCxn id="20" idx="1"/>
          </p:cNvCxnSpPr>
          <p:nvPr/>
        </p:nvCxnSpPr>
        <p:spPr>
          <a:xfrm flipV="1">
            <a:off x="7310345" y="2776032"/>
            <a:ext cx="1600935" cy="135934"/>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CACF6FE-2CC0-4003-9C3E-3FC7DF10248F}"/>
              </a:ext>
            </a:extLst>
          </p:cNvPr>
          <p:cNvCxnSpPr>
            <a:cxnSpLocks/>
            <a:stCxn id="11" idx="3"/>
            <a:endCxn id="21" idx="1"/>
          </p:cNvCxnSpPr>
          <p:nvPr/>
        </p:nvCxnSpPr>
        <p:spPr>
          <a:xfrm>
            <a:off x="7310345" y="2911966"/>
            <a:ext cx="1596080" cy="46224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D8ECB16-7A81-47EA-B15C-953E9AA207B7}"/>
              </a:ext>
            </a:extLst>
          </p:cNvPr>
          <p:cNvCxnSpPr>
            <a:cxnSpLocks/>
            <a:stCxn id="11" idx="3"/>
            <a:endCxn id="9" idx="1"/>
          </p:cNvCxnSpPr>
          <p:nvPr/>
        </p:nvCxnSpPr>
        <p:spPr>
          <a:xfrm flipV="1">
            <a:off x="7310345" y="2177856"/>
            <a:ext cx="1610566" cy="73411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7BF1B86A-6B35-407A-AD9F-A68800B85361}"/>
              </a:ext>
            </a:extLst>
          </p:cNvPr>
          <p:cNvSpPr/>
          <p:nvPr/>
        </p:nvSpPr>
        <p:spPr>
          <a:xfrm>
            <a:off x="8911280" y="2542734"/>
            <a:ext cx="2280469" cy="466595"/>
          </a:xfrm>
          <a:prstGeom prst="roundRect">
            <a:avLst/>
          </a:prstGeom>
          <a:noFill/>
          <a:ln w="190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a:solidFill>
                  <a:srgbClr val="002060"/>
                </a:solidFill>
                <a:latin typeface="#9Slide03 SFU Grenoble" pitchFamily="2" charset="0"/>
                <a:cs typeface="Times New Roman" pitchFamily="18" charset="0"/>
              </a:rPr>
              <a:t>Cây ăn quả</a:t>
            </a:r>
          </a:p>
        </p:txBody>
      </p:sp>
      <p:sp>
        <p:nvSpPr>
          <p:cNvPr id="21" name="Rectangle: Rounded Corners 20">
            <a:extLst>
              <a:ext uri="{FF2B5EF4-FFF2-40B4-BE49-F238E27FC236}">
                <a16:creationId xmlns:a16="http://schemas.microsoft.com/office/drawing/2014/main" id="{F77BBDA0-E3F8-40E7-86E4-C76D810EFF80}"/>
              </a:ext>
            </a:extLst>
          </p:cNvPr>
          <p:cNvSpPr/>
          <p:nvPr/>
        </p:nvSpPr>
        <p:spPr>
          <a:xfrm>
            <a:off x="8906425" y="3140910"/>
            <a:ext cx="2280469" cy="466595"/>
          </a:xfrm>
          <a:prstGeom prst="roundRect">
            <a:avLst/>
          </a:prstGeom>
          <a:noFill/>
          <a:ln w="190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a:solidFill>
                  <a:srgbClr val="002060"/>
                </a:solidFill>
                <a:latin typeface="#9Slide03 SFU Grenoble" pitchFamily="2" charset="0"/>
                <a:cs typeface="Times New Roman" pitchFamily="18" charset="0"/>
              </a:rPr>
              <a:t>Cây hoa</a:t>
            </a:r>
          </a:p>
        </p:txBody>
      </p:sp>
      <p:sp>
        <p:nvSpPr>
          <p:cNvPr id="22" name="Rectangle: Rounded Corners 21">
            <a:extLst>
              <a:ext uri="{FF2B5EF4-FFF2-40B4-BE49-F238E27FC236}">
                <a16:creationId xmlns:a16="http://schemas.microsoft.com/office/drawing/2014/main" id="{50599DC1-BEB3-4444-BDF6-F6AB2AB5DD79}"/>
              </a:ext>
            </a:extLst>
          </p:cNvPr>
          <p:cNvSpPr/>
          <p:nvPr/>
        </p:nvSpPr>
        <p:spPr>
          <a:xfrm>
            <a:off x="8906425" y="3739085"/>
            <a:ext cx="2280469" cy="466595"/>
          </a:xfrm>
          <a:prstGeom prst="roundRect">
            <a:avLst/>
          </a:prstGeom>
          <a:noFill/>
          <a:ln w="190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600" b="1">
                <a:solidFill>
                  <a:srgbClr val="002060"/>
                </a:solidFill>
                <a:latin typeface="#9Slide03 SFU Grenoble" pitchFamily="2" charset="0"/>
                <a:cs typeface="Times New Roman" pitchFamily="18" charset="0"/>
              </a:rPr>
              <a:t>. . . </a:t>
            </a:r>
          </a:p>
        </p:txBody>
      </p:sp>
      <p:cxnSp>
        <p:nvCxnSpPr>
          <p:cNvPr id="23" name="Straight Arrow Connector 22">
            <a:extLst>
              <a:ext uri="{FF2B5EF4-FFF2-40B4-BE49-F238E27FC236}">
                <a16:creationId xmlns:a16="http://schemas.microsoft.com/office/drawing/2014/main" id="{B2E3CFEA-08F4-4415-B043-3772195F1C5F}"/>
              </a:ext>
            </a:extLst>
          </p:cNvPr>
          <p:cNvCxnSpPr>
            <a:cxnSpLocks/>
            <a:stCxn id="11" idx="3"/>
            <a:endCxn id="22" idx="1"/>
          </p:cNvCxnSpPr>
          <p:nvPr/>
        </p:nvCxnSpPr>
        <p:spPr>
          <a:xfrm>
            <a:off x="7310345" y="2911966"/>
            <a:ext cx="1596080" cy="1060417"/>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02D2639-763E-4D74-9757-8BCD70BFE07F}"/>
              </a:ext>
            </a:extLst>
          </p:cNvPr>
          <p:cNvSpPr txBox="1"/>
          <p:nvPr/>
        </p:nvSpPr>
        <p:spPr>
          <a:xfrm>
            <a:off x="99809" y="1922702"/>
            <a:ext cx="2643124" cy="645241"/>
          </a:xfrm>
          <a:prstGeom prst="rect">
            <a:avLst/>
          </a:prstGeom>
          <a:noFill/>
        </p:spPr>
        <p:txBody>
          <a:bodyPr wrap="square" rtlCol="0">
            <a:spAutoFit/>
          </a:bodyPr>
          <a:lstStyle/>
          <a:p>
            <a:pPr>
              <a:lnSpc>
                <a:spcPct val="150000"/>
              </a:lnSpc>
            </a:pPr>
            <a:r>
              <a:rPr lang="en-US" sz="2800" b="1" u="sng">
                <a:solidFill>
                  <a:srgbClr val="002060"/>
                </a:solidFill>
                <a:latin typeface="#9Slide03 SFU Grenoble" panose="00000500000000000000" pitchFamily="2" charset="0"/>
              </a:rPr>
              <a:t>Bước 1</a:t>
            </a:r>
            <a:r>
              <a:rPr lang="en-US" sz="2800" b="1">
                <a:solidFill>
                  <a:srgbClr val="002060"/>
                </a:solidFill>
                <a:latin typeface="#9Slide03 SFU Grenoble" panose="00000500000000000000" pitchFamily="2" charset="0"/>
              </a:rPr>
              <a:t>: </a:t>
            </a:r>
            <a:r>
              <a:rPr lang="en-US" sz="2800">
                <a:solidFill>
                  <a:srgbClr val="002060"/>
                </a:solidFill>
                <a:latin typeface="#9Slide03 SFU Grenoble" panose="00000500000000000000" pitchFamily="2" charset="0"/>
              </a:rPr>
              <a:t>Tìm ý</a:t>
            </a:r>
            <a:endParaRPr lang="en-US" sz="2800" i="1" dirty="0">
              <a:solidFill>
                <a:srgbClr val="002060"/>
              </a:solidFill>
              <a:latin typeface="#9Slide03 SFU Grenoble" panose="00000500000000000000" pitchFamily="2" charset="0"/>
            </a:endParaRPr>
          </a:p>
        </p:txBody>
      </p:sp>
      <p:sp>
        <p:nvSpPr>
          <p:cNvPr id="53" name="TextBox 52">
            <a:extLst>
              <a:ext uri="{FF2B5EF4-FFF2-40B4-BE49-F238E27FC236}">
                <a16:creationId xmlns:a16="http://schemas.microsoft.com/office/drawing/2014/main" id="{E48F5E8A-2440-4866-A9BE-82FE1B4A1FD5}"/>
              </a:ext>
            </a:extLst>
          </p:cNvPr>
          <p:cNvSpPr txBox="1"/>
          <p:nvPr/>
        </p:nvSpPr>
        <p:spPr>
          <a:xfrm>
            <a:off x="1371599" y="3762371"/>
            <a:ext cx="6858000" cy="645241"/>
          </a:xfrm>
          <a:prstGeom prst="rect">
            <a:avLst/>
          </a:prstGeom>
          <a:noFill/>
        </p:spPr>
        <p:txBody>
          <a:bodyPr wrap="square" rtlCol="0">
            <a:spAutoFit/>
          </a:bodyPr>
          <a:lstStyle/>
          <a:p>
            <a:pPr>
              <a:lnSpc>
                <a:spcPct val="150000"/>
              </a:lnSpc>
            </a:pPr>
            <a:r>
              <a:rPr lang="en-US" sz="2800" b="1" i="1">
                <a:solidFill>
                  <a:srgbClr val="002060"/>
                </a:solidFill>
                <a:latin typeface="#9Slide03 SFU Grenoble" panose="00000500000000000000" pitchFamily="2" charset="0"/>
              </a:rPr>
              <a:t>- Kể ra các lợi ích của loài cây đã chọn</a:t>
            </a:r>
            <a:r>
              <a:rPr lang="en-US" sz="2800" b="1">
                <a:solidFill>
                  <a:srgbClr val="002060"/>
                </a:solidFill>
                <a:latin typeface="#9Slide03 SFU Grenoble" panose="00000500000000000000" pitchFamily="2" charset="0"/>
              </a:rPr>
              <a:t>.</a:t>
            </a:r>
            <a:endParaRPr lang="en-US" sz="2800" i="1" dirty="0">
              <a:solidFill>
                <a:srgbClr val="002060"/>
              </a:solidFill>
              <a:latin typeface="#9Slide03 SFU Grenoble" panose="00000500000000000000" pitchFamily="2" charset="0"/>
            </a:endParaRPr>
          </a:p>
        </p:txBody>
      </p:sp>
      <p:sp>
        <p:nvSpPr>
          <p:cNvPr id="66" name="TextBox 65">
            <a:extLst>
              <a:ext uri="{FF2B5EF4-FFF2-40B4-BE49-F238E27FC236}">
                <a16:creationId xmlns:a16="http://schemas.microsoft.com/office/drawing/2014/main" id="{E7E5C4B3-40DD-426A-8DF4-CD38EAE05933}"/>
              </a:ext>
            </a:extLst>
          </p:cNvPr>
          <p:cNvSpPr txBox="1"/>
          <p:nvPr/>
        </p:nvSpPr>
        <p:spPr>
          <a:xfrm>
            <a:off x="1371599" y="5233766"/>
            <a:ext cx="9942745" cy="645241"/>
          </a:xfrm>
          <a:prstGeom prst="rect">
            <a:avLst/>
          </a:prstGeom>
          <a:noFill/>
        </p:spPr>
        <p:txBody>
          <a:bodyPr wrap="square" rtlCol="0">
            <a:spAutoFit/>
          </a:bodyPr>
          <a:lstStyle/>
          <a:p>
            <a:pPr>
              <a:lnSpc>
                <a:spcPct val="150000"/>
              </a:lnSpc>
            </a:pPr>
            <a:r>
              <a:rPr lang="en-US" sz="2800" b="1" i="1">
                <a:solidFill>
                  <a:srgbClr val="002060"/>
                </a:solidFill>
                <a:latin typeface="#9Slide03 SFU Grenoble" panose="00000500000000000000" pitchFamily="2" charset="0"/>
              </a:rPr>
              <a:t>- Trình bày: </a:t>
            </a:r>
            <a:r>
              <a:rPr lang="en-US" sz="2800" i="1">
                <a:solidFill>
                  <a:srgbClr val="002060"/>
                </a:solidFill>
                <a:latin typeface="#9Slide03 SFU Grenoble" panose="00000500000000000000" pitchFamily="2" charset="0"/>
              </a:rPr>
              <a:t>Lùi vào ở đầu đoạn và kết thúc đoạn có dấu chấm.</a:t>
            </a:r>
            <a:endParaRPr lang="en-US" sz="2800" i="1" dirty="0">
              <a:solidFill>
                <a:srgbClr val="002060"/>
              </a:solidFill>
              <a:latin typeface="#9Slide03 SFU Grenoble" panose="00000500000000000000" pitchFamily="2" charset="0"/>
            </a:endParaRPr>
          </a:p>
        </p:txBody>
      </p:sp>
      <p:sp>
        <p:nvSpPr>
          <p:cNvPr id="67" name="TextBox 66">
            <a:extLst>
              <a:ext uri="{FF2B5EF4-FFF2-40B4-BE49-F238E27FC236}">
                <a16:creationId xmlns:a16="http://schemas.microsoft.com/office/drawing/2014/main" id="{AC2A116D-A25C-42E0-A7A1-ED2CF6CCB2AD}"/>
              </a:ext>
            </a:extLst>
          </p:cNvPr>
          <p:cNvSpPr txBox="1"/>
          <p:nvPr/>
        </p:nvSpPr>
        <p:spPr>
          <a:xfrm>
            <a:off x="1371599" y="5816667"/>
            <a:ext cx="9942745" cy="645241"/>
          </a:xfrm>
          <a:prstGeom prst="rect">
            <a:avLst/>
          </a:prstGeom>
          <a:noFill/>
        </p:spPr>
        <p:txBody>
          <a:bodyPr wrap="square" rtlCol="0">
            <a:spAutoFit/>
          </a:bodyPr>
          <a:lstStyle/>
          <a:p>
            <a:pPr>
              <a:lnSpc>
                <a:spcPct val="150000"/>
              </a:lnSpc>
            </a:pPr>
            <a:r>
              <a:rPr lang="en-US" sz="2800" b="1" i="1">
                <a:solidFill>
                  <a:srgbClr val="002060"/>
                </a:solidFill>
                <a:latin typeface="#9Slide03 SFU Grenoble" panose="00000500000000000000" pitchFamily="2" charset="0"/>
              </a:rPr>
              <a:t>- Nội dung: </a:t>
            </a:r>
            <a:r>
              <a:rPr lang="en-US" sz="2800" i="1">
                <a:solidFill>
                  <a:srgbClr val="002060"/>
                </a:solidFill>
                <a:latin typeface="#9Slide03 SFU Grenoble" panose="00000500000000000000" pitchFamily="2" charset="0"/>
              </a:rPr>
              <a:t>Nêu lợi ích của một loài cây mà em biết.</a:t>
            </a:r>
            <a:endParaRPr lang="en-US" sz="2800" i="1" dirty="0">
              <a:solidFill>
                <a:srgbClr val="002060"/>
              </a:solidFill>
              <a:latin typeface="#9Slide03 SFU Grenoble" panose="00000500000000000000" pitchFamily="2" charset="0"/>
            </a:endParaRPr>
          </a:p>
        </p:txBody>
      </p:sp>
    </p:spTree>
    <p:extLst>
      <p:ext uri="{BB962C8B-B14F-4D97-AF65-F5344CB8AC3E}">
        <p14:creationId xmlns:p14="http://schemas.microsoft.com/office/powerpoint/2010/main" val="27880928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up)">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750"/>
                                        <p:tgtEl>
                                          <p:spTgt spid="19"/>
                                        </p:tgtEl>
                                      </p:cBhvr>
                                    </p:animEffect>
                                  </p:childTnLst>
                                </p:cTn>
                              </p:par>
                            </p:childTnLst>
                          </p:cTn>
                        </p:par>
                        <p:par>
                          <p:cTn id="23" fill="hold">
                            <p:stCondLst>
                              <p:cond delay="75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750"/>
                                        <p:tgtEl>
                                          <p:spTgt spid="9"/>
                                        </p:tgtEl>
                                      </p:cBhvr>
                                    </p:animEffect>
                                  </p:childTnLst>
                                </p:cTn>
                              </p:par>
                            </p:childTnLst>
                          </p:cTn>
                        </p:par>
                        <p:par>
                          <p:cTn id="27" fill="hold">
                            <p:stCondLst>
                              <p:cond delay="1500"/>
                            </p:stCondLst>
                            <p:childTnLst>
                              <p:par>
                                <p:cTn id="28" presetID="22" presetClass="entr" presetSubtype="8"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750"/>
                                        <p:tgtEl>
                                          <p:spTgt spid="14"/>
                                        </p:tgtEl>
                                      </p:cBhvr>
                                    </p:animEffect>
                                  </p:childTnLst>
                                </p:cTn>
                              </p:par>
                            </p:childTnLst>
                          </p:cTn>
                        </p:par>
                        <p:par>
                          <p:cTn id="31" fill="hold">
                            <p:stCondLst>
                              <p:cond delay="2250"/>
                            </p:stCondLst>
                            <p:childTnLst>
                              <p:par>
                                <p:cTn id="32" presetID="22" presetClass="entr" presetSubtype="8"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750"/>
                                        <p:tgtEl>
                                          <p:spTgt spid="20"/>
                                        </p:tgtEl>
                                      </p:cBhvr>
                                    </p:animEffect>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750"/>
                                        <p:tgtEl>
                                          <p:spTgt spid="18"/>
                                        </p:tgtEl>
                                      </p:cBhvr>
                                    </p:animEffect>
                                  </p:childTnLst>
                                </p:cTn>
                              </p:par>
                            </p:childTnLst>
                          </p:cTn>
                        </p:par>
                        <p:par>
                          <p:cTn id="39" fill="hold">
                            <p:stCondLst>
                              <p:cond delay="3750"/>
                            </p:stCondLst>
                            <p:childTnLst>
                              <p:par>
                                <p:cTn id="40" presetID="22" presetClass="entr" presetSubtype="8" fill="hold" grpId="0"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750"/>
                                        <p:tgtEl>
                                          <p:spTgt spid="21"/>
                                        </p:tgtEl>
                                      </p:cBhvr>
                                    </p:animEffect>
                                  </p:childTnLst>
                                </p:cTn>
                              </p:par>
                            </p:childTnLst>
                          </p:cTn>
                        </p:par>
                        <p:par>
                          <p:cTn id="43" fill="hold">
                            <p:stCondLst>
                              <p:cond delay="4500"/>
                            </p:stCondLst>
                            <p:childTnLst>
                              <p:par>
                                <p:cTn id="44" presetID="22" presetClass="entr" presetSubtype="8"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750"/>
                                        <p:tgtEl>
                                          <p:spTgt spid="23"/>
                                        </p:tgtEl>
                                      </p:cBhvr>
                                    </p:animEffect>
                                  </p:childTnLst>
                                </p:cTn>
                              </p:par>
                            </p:childTnLst>
                          </p:cTn>
                        </p:par>
                        <p:par>
                          <p:cTn id="47" fill="hold">
                            <p:stCondLst>
                              <p:cond delay="5250"/>
                            </p:stCondLst>
                            <p:childTnLst>
                              <p:par>
                                <p:cTn id="48" presetID="22" presetClass="entr" presetSubtype="8"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75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left)">
                                      <p:cBhvr>
                                        <p:cTn id="55" dur="500"/>
                                        <p:tgtEl>
                                          <p:spTgt spid="5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up)">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wipe(left)">
                                      <p:cBhvr>
                                        <p:cTn id="65" dur="500"/>
                                        <p:tgtEl>
                                          <p:spTgt spid="6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wipe(left)">
                                      <p:cBhvr>
                                        <p:cTn id="7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9" grpId="0" animBg="1"/>
      <p:bldP spid="20" grpId="0" animBg="1"/>
      <p:bldP spid="21" grpId="0" animBg="1"/>
      <p:bldP spid="22" grpId="0" animBg="1"/>
      <p:bldP spid="35" grpId="0"/>
      <p:bldP spid="53" grpId="0"/>
      <p:bldP spid="66" grpId="0"/>
      <p:bldP spid="67"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
            <a:extLst>
              <a:ext uri="{FF2B5EF4-FFF2-40B4-BE49-F238E27FC236}">
                <a16:creationId xmlns:a16="http://schemas.microsoft.com/office/drawing/2014/main" id="{DBEFFEAF-48FE-4FA2-8D78-3C8FCA247E0F}"/>
              </a:ext>
            </a:extLst>
          </p:cNvPr>
          <p:cNvSpPr txBox="1"/>
          <p:nvPr/>
        </p:nvSpPr>
        <p:spPr>
          <a:xfrm>
            <a:off x="1574777" y="997490"/>
            <a:ext cx="3100344" cy="569387"/>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400" b="0" i="0" u="none" strike="noStrike" kern="1200" cap="none" spc="0" normalizeH="0" baseline="0" noProof="0">
                <a:ln w="0">
                  <a:noFill/>
                </a:ln>
                <a:solidFill>
                  <a:srgbClr val="C00000"/>
                </a:solidFill>
                <a:effectLst/>
                <a:uLnTx/>
                <a:uFillTx/>
                <a:latin typeface="#9Slide03 BoosterNextFYBlack" panose="02000A03000000020004" pitchFamily="2" charset="0"/>
                <a:ea typeface="Microsoft YaHei"/>
                <a:cs typeface="+mn-ea"/>
                <a:sym typeface="+mn-lt"/>
              </a:rPr>
              <a:t>Cây</a:t>
            </a:r>
            <a:r>
              <a:rPr kumimoji="0" lang="en-US" altLang="zh-CN" sz="3400" b="0" i="0" u="none" strike="noStrike" kern="1200" cap="none" spc="0" normalizeH="0" noProof="0">
                <a:ln w="0">
                  <a:noFill/>
                </a:ln>
                <a:solidFill>
                  <a:srgbClr val="C00000"/>
                </a:solidFill>
                <a:effectLst/>
                <a:uLnTx/>
                <a:uFillTx/>
                <a:latin typeface="#9Slide03 BoosterNextFYBlack" panose="02000A03000000020004" pitchFamily="2" charset="0"/>
                <a:ea typeface="Microsoft YaHei"/>
                <a:cs typeface="+mn-ea"/>
                <a:sym typeface="+mn-lt"/>
              </a:rPr>
              <a:t> phượng vĩ</a:t>
            </a:r>
            <a:endParaRPr kumimoji="0" lang="zh-CN" altLang="en-US" sz="3400" b="0" i="0" u="none" strike="noStrike" kern="1200" cap="none" spc="0" normalizeH="0" baseline="0" noProof="0">
              <a:ln w="0">
                <a:noFill/>
              </a:ln>
              <a:solidFill>
                <a:srgbClr val="C00000"/>
              </a:solidFill>
              <a:effectLst/>
              <a:uLnTx/>
              <a:uFillTx/>
              <a:latin typeface="#9Slide03 BoosterNextFYBlack" panose="02000A03000000020004" pitchFamily="2" charset="0"/>
              <a:ea typeface="Microsoft YaHei"/>
              <a:cs typeface="+mn-ea"/>
              <a:sym typeface="+mn-lt"/>
            </a:endParaRPr>
          </a:p>
        </p:txBody>
      </p:sp>
      <p:sp>
        <p:nvSpPr>
          <p:cNvPr id="3" name="9">
            <a:extLst>
              <a:ext uri="{FF2B5EF4-FFF2-40B4-BE49-F238E27FC236}">
                <a16:creationId xmlns:a16="http://schemas.microsoft.com/office/drawing/2014/main" id="{834EE1DE-82EA-4DAE-A43C-9A00EFD02582}"/>
              </a:ext>
            </a:extLst>
          </p:cNvPr>
          <p:cNvSpPr txBox="1"/>
          <p:nvPr/>
        </p:nvSpPr>
        <p:spPr>
          <a:xfrm>
            <a:off x="7304493" y="994019"/>
            <a:ext cx="3525119" cy="569387"/>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400" b="0" i="0" u="none" strike="noStrike" kern="1200" cap="none" spc="0" normalizeH="0" baseline="0" noProof="0">
                <a:ln w="0">
                  <a:noFill/>
                </a:ln>
                <a:solidFill>
                  <a:srgbClr val="C00000"/>
                </a:solidFill>
                <a:effectLst/>
                <a:uLnTx/>
                <a:uFillTx/>
                <a:latin typeface="#9Slide03 BoosterNextFYBlack" panose="02000A03000000020004" pitchFamily="2" charset="0"/>
                <a:ea typeface="Microsoft YaHei"/>
                <a:cs typeface="+mn-ea"/>
                <a:sym typeface="+mn-lt"/>
              </a:rPr>
              <a:t>Cây</a:t>
            </a:r>
            <a:r>
              <a:rPr kumimoji="0" lang="en-US" altLang="zh-CN" sz="3400" b="0" i="0" u="none" strike="noStrike" kern="1200" cap="none" spc="0" normalizeH="0" noProof="0">
                <a:ln w="0">
                  <a:noFill/>
                </a:ln>
                <a:solidFill>
                  <a:srgbClr val="C00000"/>
                </a:solidFill>
                <a:effectLst/>
                <a:uLnTx/>
                <a:uFillTx/>
                <a:latin typeface="#9Slide03 BoosterNextFYBlack" panose="02000A03000000020004" pitchFamily="2" charset="0"/>
                <a:ea typeface="Microsoft YaHei"/>
                <a:cs typeface="+mn-ea"/>
                <a:sym typeface="+mn-lt"/>
              </a:rPr>
              <a:t> hoa sen</a:t>
            </a:r>
            <a:endParaRPr kumimoji="0" lang="zh-CN" altLang="en-US" sz="3400" b="0" i="0" u="none" strike="noStrike" kern="1200" cap="none" spc="0" normalizeH="0" baseline="0" noProof="0">
              <a:ln w="0">
                <a:noFill/>
              </a:ln>
              <a:solidFill>
                <a:srgbClr val="C00000"/>
              </a:solidFill>
              <a:effectLst/>
              <a:uLnTx/>
              <a:uFillTx/>
              <a:latin typeface="#9Slide03 BoosterNextFYBlack" panose="02000A03000000020004" pitchFamily="2" charset="0"/>
              <a:ea typeface="Microsoft YaHei"/>
              <a:cs typeface="+mn-ea"/>
              <a:sym typeface="+mn-lt"/>
            </a:endParaRPr>
          </a:p>
        </p:txBody>
      </p:sp>
      <p:pic>
        <p:nvPicPr>
          <p:cNvPr id="5" name="Picture 4">
            <a:extLst>
              <a:ext uri="{FF2B5EF4-FFF2-40B4-BE49-F238E27FC236}">
                <a16:creationId xmlns:a16="http://schemas.microsoft.com/office/drawing/2014/main" id="{58B10948-9FE0-463C-B60F-69F2D78CB4EC}"/>
              </a:ext>
            </a:extLst>
          </p:cNvPr>
          <p:cNvPicPr>
            <a:picLocks noChangeAspect="1"/>
          </p:cNvPicPr>
          <p:nvPr/>
        </p:nvPicPr>
        <p:blipFill rotWithShape="1">
          <a:blip r:embed="rId3">
            <a:extLst>
              <a:ext uri="{28A0092B-C50C-407E-A947-70E740481C1C}">
                <a14:useLocalDpi xmlns:a14="http://schemas.microsoft.com/office/drawing/2010/main" val="0"/>
              </a:ext>
            </a:extLst>
          </a:blip>
          <a:srcRect l="2817" r="2817"/>
          <a:stretch/>
        </p:blipFill>
        <p:spPr>
          <a:xfrm>
            <a:off x="307797" y="1626503"/>
            <a:ext cx="5634304" cy="4225728"/>
          </a:xfrm>
          <a:prstGeom prst="rect">
            <a:avLst/>
          </a:prstGeom>
          <a:ln w="28575">
            <a:solidFill>
              <a:schemeClr val="bg1"/>
            </a:solidFill>
          </a:ln>
        </p:spPr>
      </p:pic>
      <p:pic>
        <p:nvPicPr>
          <p:cNvPr id="4" name="Picture 3">
            <a:extLst>
              <a:ext uri="{FF2B5EF4-FFF2-40B4-BE49-F238E27FC236}">
                <a16:creationId xmlns:a16="http://schemas.microsoft.com/office/drawing/2014/main" id="{962C893E-B593-483F-B6A2-15D34D54FF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01" r="5501"/>
          <a:stretch/>
        </p:blipFill>
        <p:spPr>
          <a:xfrm>
            <a:off x="6249901" y="1626504"/>
            <a:ext cx="5634303" cy="4225727"/>
          </a:xfrm>
          <a:prstGeom prst="rect">
            <a:avLst/>
          </a:prstGeom>
          <a:ln w="28575">
            <a:solidFill>
              <a:schemeClr val="bg1"/>
            </a:solidFill>
          </a:ln>
        </p:spPr>
      </p:pic>
      <p:pic>
        <p:nvPicPr>
          <p:cNvPr id="9" name="Picture 3" descr="E:\丫头\png\小人\卡通类素材\l;'.png">
            <a:extLst>
              <a:ext uri="{FF2B5EF4-FFF2-40B4-BE49-F238E27FC236}">
                <a16:creationId xmlns:a16="http://schemas.microsoft.com/office/drawing/2014/main" id="{56F9B107-6C32-44BA-A843-5BAE83610C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72459">
            <a:off x="5019831" y="-229607"/>
            <a:ext cx="2335397" cy="1849717"/>
          </a:xfrm>
          <a:prstGeom prst="rect">
            <a:avLst/>
          </a:prstGeom>
          <a:noFill/>
          <a:extLst>
            <a:ext uri="{909E8E84-426E-40DD-AFC4-6F175D3DCCD1}">
              <a14:hiddenFill xmlns:a14="http://schemas.microsoft.com/office/drawing/2010/main">
                <a:solidFill>
                  <a:srgbClr val="FFFFFF"/>
                </a:solidFill>
              </a14:hiddenFill>
            </a:ext>
          </a:extLst>
        </p:spPr>
      </p:pic>
      <p:sp>
        <p:nvSpPr>
          <p:cNvPr id="11" name="9">
            <a:extLst>
              <a:ext uri="{FF2B5EF4-FFF2-40B4-BE49-F238E27FC236}">
                <a16:creationId xmlns:a16="http://schemas.microsoft.com/office/drawing/2014/main" id="{A562C052-AAFE-4869-AB98-B19933D6490E}"/>
              </a:ext>
            </a:extLst>
          </p:cNvPr>
          <p:cNvSpPr txBox="1"/>
          <p:nvPr/>
        </p:nvSpPr>
        <p:spPr>
          <a:xfrm>
            <a:off x="4424971" y="256408"/>
            <a:ext cx="3525119" cy="629960"/>
          </a:xfrm>
          <a:prstGeom prst="roundRect">
            <a:avLst>
              <a:gd name="adj" fmla="val 40859"/>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3400" b="1">
                <a:ln w="0">
                  <a:noFill/>
                </a:ln>
                <a:solidFill>
                  <a:srgbClr val="C00000"/>
                </a:solidFill>
                <a:effectLst>
                  <a:outerShdw blurRad="38100" dist="38100" dir="2700000" algn="tl">
                    <a:srgbClr val="000000">
                      <a:alpha val="43137"/>
                    </a:srgbClr>
                  </a:outerShdw>
                </a:effectLst>
                <a:latin typeface="#9Slide03 BoosterNextFYBlack" panose="02000A03000000020004" pitchFamily="2" charset="0"/>
                <a:ea typeface="Microsoft YaHei"/>
                <a:cs typeface="+mn-ea"/>
                <a:sym typeface="+mn-lt"/>
              </a:rPr>
              <a:t>ÍCH LỢI</a:t>
            </a:r>
            <a:endParaRPr kumimoji="0" lang="zh-CN" altLang="en-US" sz="3400" b="1" i="0" u="none" strike="noStrike" kern="1200" cap="none" spc="0" normalizeH="0" baseline="0" noProof="0">
              <a:ln w="0">
                <a:noFill/>
              </a:ln>
              <a:solidFill>
                <a:srgbClr val="C00000"/>
              </a:solidFill>
              <a:effectLst>
                <a:outerShdw blurRad="38100" dist="38100" dir="2700000" algn="tl">
                  <a:srgbClr val="000000">
                    <a:alpha val="43137"/>
                  </a:srgbClr>
                </a:outerShdw>
              </a:effectLst>
              <a:uLnTx/>
              <a:uFillTx/>
              <a:latin typeface="#9Slide03 BoosterNextFYBlack" panose="02000A03000000020004" pitchFamily="2" charset="0"/>
              <a:ea typeface="Microsoft YaHei"/>
              <a:cs typeface="+mn-ea"/>
              <a:sym typeface="+mn-lt"/>
            </a:endParaRPr>
          </a:p>
        </p:txBody>
      </p:sp>
    </p:spTree>
    <p:extLst>
      <p:ext uri="{BB962C8B-B14F-4D97-AF65-F5344CB8AC3E}">
        <p14:creationId xmlns:p14="http://schemas.microsoft.com/office/powerpoint/2010/main" val="41903486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par>
                          <p:cTn id="8" fill="hold">
                            <p:stCondLst>
                              <p:cond delay="750"/>
                            </p:stCondLst>
                            <p:childTnLst>
                              <p:par>
                                <p:cTn id="9" presetID="3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750"/>
                                        <p:tgtEl>
                                          <p:spTgt spid="4"/>
                                        </p:tgtEl>
                                      </p:cBhvr>
                                    </p:animEffect>
                                  </p:childTnLst>
                                </p:cTn>
                              </p:par>
                            </p:childTnLst>
                          </p:cTn>
                        </p:par>
                        <p:par>
                          <p:cTn id="20" fill="hold">
                            <p:stCondLst>
                              <p:cond delay="750"/>
                            </p:stCondLst>
                            <p:childTnLst>
                              <p:par>
                                <p:cTn id="21" presetID="31"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style.rotation</p:attrName>
                                        </p:attrNameLst>
                                      </p:cBhvr>
                                      <p:tavLst>
                                        <p:tav tm="0">
                                          <p:val>
                                            <p:fltVal val="90"/>
                                          </p:val>
                                        </p:tav>
                                        <p:tav tm="100000">
                                          <p:val>
                                            <p:fltVal val="0"/>
                                          </p:val>
                                        </p:tav>
                                      </p:tavLst>
                                    </p:anim>
                                    <p:animEffect transition="in" filter="fade">
                                      <p:cBhvr>
                                        <p:cTn id="26" dur="1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750"/>
                                        <p:tgtEl>
                                          <p:spTgt spid="11"/>
                                        </p:tgtEl>
                                      </p:cBhvr>
                                    </p:animEffect>
                                  </p:childTnLst>
                                </p:cTn>
                              </p:par>
                              <p:par>
                                <p:cTn id="32" presetID="16" presetClass="entr" presetSubtype="26"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Horizont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2C893E-B593-483F-B6A2-15D34D54FF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01" r="5501"/>
          <a:stretch/>
        </p:blipFill>
        <p:spPr>
          <a:xfrm rot="2451528">
            <a:off x="12083984" y="1832947"/>
            <a:ext cx="3739572" cy="2804679"/>
          </a:xfrm>
          <a:prstGeom prst="ellipse">
            <a:avLst/>
          </a:prstGeom>
          <a:ln w="28575">
            <a:solidFill>
              <a:schemeClr val="bg1"/>
            </a:solidFill>
          </a:ln>
        </p:spPr>
      </p:pic>
      <p:sp>
        <p:nvSpPr>
          <p:cNvPr id="11" name="9">
            <a:extLst>
              <a:ext uri="{FF2B5EF4-FFF2-40B4-BE49-F238E27FC236}">
                <a16:creationId xmlns:a16="http://schemas.microsoft.com/office/drawing/2014/main" id="{A562C052-AAFE-4869-AB98-B19933D6490E}"/>
              </a:ext>
            </a:extLst>
          </p:cNvPr>
          <p:cNvSpPr txBox="1"/>
          <p:nvPr/>
        </p:nvSpPr>
        <p:spPr>
          <a:xfrm>
            <a:off x="5145435" y="193513"/>
            <a:ext cx="1824930" cy="679519"/>
          </a:xfrm>
          <a:prstGeom prst="roundRect">
            <a:avLst>
              <a:gd name="adj" fmla="val 28763"/>
            </a:avLst>
          </a:prstGeom>
          <a:solidFill>
            <a:srgbClr val="C00000"/>
          </a:solidFill>
          <a:ln>
            <a:noFill/>
          </a:ln>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3400" b="1">
                <a:ln w="0">
                  <a:noFill/>
                </a:ln>
                <a:solidFill>
                  <a:schemeClr val="bg1"/>
                </a:solidFill>
                <a:effectLst>
                  <a:outerShdw blurRad="38100" dist="38100" dir="2700000" algn="tl">
                    <a:srgbClr val="000000">
                      <a:alpha val="43137"/>
                    </a:srgbClr>
                  </a:outerShdw>
                </a:effectLst>
                <a:latin typeface="#9Slide03 BoosterNextFYBlack" panose="02000A03000000020004" pitchFamily="2" charset="0"/>
                <a:ea typeface="Microsoft YaHei"/>
                <a:cs typeface="+mn-ea"/>
                <a:sym typeface="+mn-lt"/>
              </a:rPr>
              <a:t>ÍCH LỢI</a:t>
            </a:r>
            <a:endParaRPr kumimoji="0" lang="zh-CN" altLang="en-US" sz="3400" b="1" i="0" u="none" strike="noStrike" kern="1200" cap="none" spc="0" normalizeH="0" baseline="0" noProof="0">
              <a:ln w="0">
                <a:noFill/>
              </a:ln>
              <a:solidFill>
                <a:schemeClr val="bg1"/>
              </a:solidFill>
              <a:effectLst>
                <a:outerShdw blurRad="38100" dist="38100" dir="2700000" algn="tl">
                  <a:srgbClr val="000000">
                    <a:alpha val="43137"/>
                  </a:srgbClr>
                </a:outerShdw>
              </a:effectLst>
              <a:uLnTx/>
              <a:uFillTx/>
              <a:latin typeface="#9Slide03 BoosterNextFYBlack" panose="02000A03000000020004" pitchFamily="2" charset="0"/>
              <a:ea typeface="Microsoft YaHei"/>
              <a:cs typeface="+mn-ea"/>
              <a:sym typeface="+mn-lt"/>
            </a:endParaRPr>
          </a:p>
        </p:txBody>
      </p:sp>
      <p:cxnSp>
        <p:nvCxnSpPr>
          <p:cNvPr id="10" name="Straight Connector 9">
            <a:extLst>
              <a:ext uri="{FF2B5EF4-FFF2-40B4-BE49-F238E27FC236}">
                <a16:creationId xmlns:a16="http://schemas.microsoft.com/office/drawing/2014/main" id="{5A9FF982-0F9F-4B5A-8145-B3437BFFFE69}"/>
              </a:ext>
            </a:extLst>
          </p:cNvPr>
          <p:cNvCxnSpPr>
            <a:cxnSpLocks/>
          </p:cNvCxnSpPr>
          <p:nvPr/>
        </p:nvCxnSpPr>
        <p:spPr>
          <a:xfrm>
            <a:off x="6096000" y="838813"/>
            <a:ext cx="0" cy="601918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7C3D96F-B403-4741-A8A0-84AF3BDC2D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459" r="23459"/>
          <a:stretch/>
        </p:blipFill>
        <p:spPr>
          <a:xfrm>
            <a:off x="18593" y="2379289"/>
            <a:ext cx="1574567" cy="2099423"/>
          </a:xfrm>
          <a:prstGeom prst="roundRect">
            <a:avLst/>
          </a:prstGeom>
          <a:ln w="28575">
            <a:solidFill>
              <a:schemeClr val="bg1"/>
            </a:solidFill>
          </a:ln>
        </p:spPr>
      </p:pic>
      <p:cxnSp>
        <p:nvCxnSpPr>
          <p:cNvPr id="97" name="Straight Arrow Connector 96">
            <a:extLst>
              <a:ext uri="{FF2B5EF4-FFF2-40B4-BE49-F238E27FC236}">
                <a16:creationId xmlns:a16="http://schemas.microsoft.com/office/drawing/2014/main" id="{BD988338-F9C9-4976-A02E-F8B1ED977671}"/>
              </a:ext>
            </a:extLst>
          </p:cNvPr>
          <p:cNvCxnSpPr>
            <a:cxnSpLocks/>
          </p:cNvCxnSpPr>
          <p:nvPr/>
        </p:nvCxnSpPr>
        <p:spPr>
          <a:xfrm flipV="1">
            <a:off x="1593160" y="2328342"/>
            <a:ext cx="275041" cy="1100659"/>
          </a:xfrm>
          <a:prstGeom prst="straightConnector1">
            <a:avLst/>
          </a:prstGeom>
          <a:ln w="28575">
            <a:solidFill>
              <a:srgbClr val="257A14"/>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387011CB-B39F-47AD-B75C-1E91466D2AC9}"/>
              </a:ext>
            </a:extLst>
          </p:cNvPr>
          <p:cNvSpPr txBox="1"/>
          <p:nvPr/>
        </p:nvSpPr>
        <p:spPr>
          <a:xfrm>
            <a:off x="1868201" y="1505560"/>
            <a:ext cx="901075" cy="1281589"/>
          </a:xfrm>
          <a:prstGeom prst="roundRect">
            <a:avLst/>
          </a:prstGeom>
          <a:solidFill>
            <a:srgbClr val="FDAC69"/>
          </a:solidFill>
        </p:spPr>
        <p:txBody>
          <a:bodyPr wrap="square" rtlCol="0">
            <a:spAutoFit/>
          </a:bodyPr>
          <a:lstStyle/>
          <a:p>
            <a:pPr algn="ctr"/>
            <a:r>
              <a:rPr lang="en-US" sz="2400" b="1" spc="-80" dirty="0">
                <a:solidFill>
                  <a:srgbClr val="C00000"/>
                </a:solidFill>
                <a:latin typeface="#9Slide03 SFU Grenoble" panose="00000500000000000000" pitchFamily="2" charset="0"/>
                <a:cs typeface="#9Slide03 Arima Madurai" panose="00000500000000000000" pitchFamily="2" charset="0"/>
              </a:rPr>
              <a:t>Cho </a:t>
            </a:r>
            <a:r>
              <a:rPr lang="en-US" sz="2400" b="1" spc="-80" dirty="0" err="1">
                <a:solidFill>
                  <a:srgbClr val="C00000"/>
                </a:solidFill>
                <a:latin typeface="#9Slide03 SFU Grenoble" panose="00000500000000000000" pitchFamily="2" charset="0"/>
                <a:cs typeface="#9Slide03 Arima Madurai" panose="00000500000000000000" pitchFamily="2" charset="0"/>
              </a:rPr>
              <a:t>bóng</a:t>
            </a:r>
            <a:r>
              <a:rPr lang="en-US" sz="2400" b="1" spc="-80" dirty="0">
                <a:solidFill>
                  <a:srgbClr val="C00000"/>
                </a:solidFill>
                <a:latin typeface="#9Slide03 SFU Grenoble" panose="00000500000000000000" pitchFamily="2" charset="0"/>
                <a:cs typeface="#9Slide03 Arima Madurai" panose="00000500000000000000" pitchFamily="2" charset="0"/>
              </a:rPr>
              <a:t> </a:t>
            </a:r>
            <a:r>
              <a:rPr lang="en-US" sz="2400" b="1" spc="-80" dirty="0" err="1">
                <a:solidFill>
                  <a:srgbClr val="C00000"/>
                </a:solidFill>
                <a:latin typeface="#9Slide03 SFU Grenoble" panose="00000500000000000000" pitchFamily="2" charset="0"/>
                <a:cs typeface="#9Slide03 Arima Madurai" panose="00000500000000000000" pitchFamily="2" charset="0"/>
              </a:rPr>
              <a:t>mát</a:t>
            </a:r>
            <a:endParaRPr lang="en-US" sz="2400" b="1" spc="-80" dirty="0">
              <a:solidFill>
                <a:srgbClr val="C00000"/>
              </a:solidFill>
              <a:latin typeface="#9Slide03 SFU Grenoble" panose="00000500000000000000" pitchFamily="2" charset="0"/>
              <a:cs typeface="#9Slide03 Arima Madurai" panose="00000500000000000000" pitchFamily="2" charset="0"/>
            </a:endParaRPr>
          </a:p>
        </p:txBody>
      </p:sp>
      <p:cxnSp>
        <p:nvCxnSpPr>
          <p:cNvPr id="99" name="Straight Arrow Connector 98">
            <a:extLst>
              <a:ext uri="{FF2B5EF4-FFF2-40B4-BE49-F238E27FC236}">
                <a16:creationId xmlns:a16="http://schemas.microsoft.com/office/drawing/2014/main" id="{5426D965-0B66-4F03-A8D9-90F5CFFF8057}"/>
              </a:ext>
            </a:extLst>
          </p:cNvPr>
          <p:cNvCxnSpPr>
            <a:cxnSpLocks/>
            <a:stCxn id="98" idx="3"/>
          </p:cNvCxnSpPr>
          <p:nvPr/>
        </p:nvCxnSpPr>
        <p:spPr>
          <a:xfrm>
            <a:off x="2769276" y="2146355"/>
            <a:ext cx="275041" cy="732316"/>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BB013584-04D6-4D5E-920F-AFD793A0E86F}"/>
              </a:ext>
            </a:extLst>
          </p:cNvPr>
          <p:cNvSpPr txBox="1"/>
          <p:nvPr/>
        </p:nvSpPr>
        <p:spPr>
          <a:xfrm>
            <a:off x="1889367" y="4585523"/>
            <a:ext cx="858743" cy="911364"/>
          </a:xfrm>
          <a:prstGeom prst="roundRect">
            <a:avLst/>
          </a:prstGeom>
          <a:solidFill>
            <a:srgbClr val="FDAC69"/>
          </a:solidFill>
        </p:spPr>
        <p:txBody>
          <a:bodyPr wrap="square" rtlCol="0">
            <a:spAutoFit/>
          </a:bodyPr>
          <a:lstStyle>
            <a:defPPr>
              <a:defRPr lang="en-US"/>
            </a:defPPr>
            <a:lvl1pPr algn="ctr">
              <a:defRPr sz="2400" b="1">
                <a:solidFill>
                  <a:srgbClr val="C00000"/>
                </a:solidFill>
                <a:latin typeface="#9Slide03 SFU Grenoble" panose="00000500000000000000" pitchFamily="2" charset="0"/>
                <a:cs typeface="#9Slide03 Arima Madurai" panose="00000500000000000000" pitchFamily="2" charset="0"/>
              </a:defRPr>
            </a:lvl1pPr>
          </a:lstStyle>
          <a:p>
            <a:r>
              <a:rPr lang="en-US" spc="-80"/>
              <a:t>Làm </a:t>
            </a:r>
            <a:r>
              <a:rPr lang="en-US" spc="-80" dirty="0" err="1"/>
              <a:t>đẹp</a:t>
            </a:r>
            <a:endParaRPr lang="en-US" spc="-80" dirty="0"/>
          </a:p>
        </p:txBody>
      </p:sp>
      <p:cxnSp>
        <p:nvCxnSpPr>
          <p:cNvPr id="101" name="Straight Arrow Connector 100">
            <a:extLst>
              <a:ext uri="{FF2B5EF4-FFF2-40B4-BE49-F238E27FC236}">
                <a16:creationId xmlns:a16="http://schemas.microsoft.com/office/drawing/2014/main" id="{B6165417-93CD-4359-86D4-EE5C4EE17FA2}"/>
              </a:ext>
            </a:extLst>
          </p:cNvPr>
          <p:cNvCxnSpPr>
            <a:cxnSpLocks/>
          </p:cNvCxnSpPr>
          <p:nvPr/>
        </p:nvCxnSpPr>
        <p:spPr>
          <a:xfrm>
            <a:off x="1593160" y="3429001"/>
            <a:ext cx="278184" cy="1791512"/>
          </a:xfrm>
          <a:prstGeom prst="straightConnector1">
            <a:avLst/>
          </a:prstGeom>
          <a:ln w="28575">
            <a:solidFill>
              <a:srgbClr val="257A14"/>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99612279-8AE4-44E6-85B6-1964DFE6672F}"/>
              </a:ext>
            </a:extLst>
          </p:cNvPr>
          <p:cNvCxnSpPr>
            <a:cxnSpLocks/>
            <a:stCxn id="100" idx="3"/>
            <a:endCxn id="108" idx="1"/>
          </p:cNvCxnSpPr>
          <p:nvPr/>
        </p:nvCxnSpPr>
        <p:spPr>
          <a:xfrm flipV="1">
            <a:off x="2748110" y="4644438"/>
            <a:ext cx="229312" cy="396767"/>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D7C13123-A089-4CF8-9F1E-C3297DF46E0B}"/>
              </a:ext>
            </a:extLst>
          </p:cNvPr>
          <p:cNvSpPr txBox="1"/>
          <p:nvPr/>
        </p:nvSpPr>
        <p:spPr>
          <a:xfrm>
            <a:off x="2730087" y="2856943"/>
            <a:ext cx="3323565" cy="518398"/>
          </a:xfrm>
          <a:prstGeom prst="roundRect">
            <a:avLst>
              <a:gd name="adj" fmla="val 29610"/>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r>
              <a:rPr lang="en-US" spc="-170"/>
              <a:t>như chiếc điều hòa không khí</a:t>
            </a:r>
            <a:endParaRPr lang="en-US" spc="-170" dirty="0"/>
          </a:p>
        </p:txBody>
      </p:sp>
      <p:cxnSp>
        <p:nvCxnSpPr>
          <p:cNvPr id="104" name="Straight Arrow Connector 103">
            <a:extLst>
              <a:ext uri="{FF2B5EF4-FFF2-40B4-BE49-F238E27FC236}">
                <a16:creationId xmlns:a16="http://schemas.microsoft.com/office/drawing/2014/main" id="{6F32EB1C-C391-4726-8AEA-38AAFB6BCBC8}"/>
              </a:ext>
            </a:extLst>
          </p:cNvPr>
          <p:cNvCxnSpPr>
            <a:cxnSpLocks/>
            <a:stCxn id="98" idx="3"/>
            <a:endCxn id="105" idx="1"/>
          </p:cNvCxnSpPr>
          <p:nvPr/>
        </p:nvCxnSpPr>
        <p:spPr>
          <a:xfrm flipV="1">
            <a:off x="2769276" y="1546469"/>
            <a:ext cx="278672" cy="599886"/>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BFBCD3E9-7872-4EE4-A213-F68A142DCDE6}"/>
              </a:ext>
            </a:extLst>
          </p:cNvPr>
          <p:cNvSpPr txBox="1"/>
          <p:nvPr/>
        </p:nvSpPr>
        <p:spPr>
          <a:xfrm>
            <a:off x="3047948" y="1299771"/>
            <a:ext cx="2736342" cy="493395"/>
          </a:xfrm>
          <a:prstGeom prst="roundRect">
            <a:avLst>
              <a:gd name="adj" fmla="val 22270"/>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r>
              <a:rPr lang="en-US" spc="-70"/>
              <a:t>Ngồi dưới bóng mát…</a:t>
            </a:r>
            <a:endParaRPr lang="en-US" spc="-70" dirty="0"/>
          </a:p>
        </p:txBody>
      </p:sp>
      <p:cxnSp>
        <p:nvCxnSpPr>
          <p:cNvPr id="106" name="Straight Arrow Connector 105">
            <a:extLst>
              <a:ext uri="{FF2B5EF4-FFF2-40B4-BE49-F238E27FC236}">
                <a16:creationId xmlns:a16="http://schemas.microsoft.com/office/drawing/2014/main" id="{279F787D-486A-45D6-880D-B9AC03AD71EA}"/>
              </a:ext>
            </a:extLst>
          </p:cNvPr>
          <p:cNvCxnSpPr>
            <a:cxnSpLocks/>
            <a:stCxn id="98" idx="3"/>
            <a:endCxn id="107" idx="1"/>
          </p:cNvCxnSpPr>
          <p:nvPr/>
        </p:nvCxnSpPr>
        <p:spPr>
          <a:xfrm>
            <a:off x="2769276" y="2146355"/>
            <a:ext cx="278672" cy="179694"/>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BFFB514F-2A2D-4A59-B789-5CBB771A0071}"/>
              </a:ext>
            </a:extLst>
          </p:cNvPr>
          <p:cNvSpPr txBox="1"/>
          <p:nvPr/>
        </p:nvSpPr>
        <p:spPr>
          <a:xfrm>
            <a:off x="3047948" y="2075184"/>
            <a:ext cx="2736342" cy="501729"/>
          </a:xfrm>
          <a:prstGeom prst="roundRect">
            <a:avLst>
              <a:gd name="adj" fmla="val 24639"/>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r>
              <a:rPr lang="en-US"/>
              <a:t>vui chơi…</a:t>
            </a:r>
            <a:endParaRPr lang="en-US" dirty="0"/>
          </a:p>
        </p:txBody>
      </p:sp>
      <p:sp>
        <p:nvSpPr>
          <p:cNvPr id="108" name="TextBox 107">
            <a:extLst>
              <a:ext uri="{FF2B5EF4-FFF2-40B4-BE49-F238E27FC236}">
                <a16:creationId xmlns:a16="http://schemas.microsoft.com/office/drawing/2014/main" id="{D223CCE1-0AD1-43B7-93A7-EF44085C3F62}"/>
              </a:ext>
            </a:extLst>
          </p:cNvPr>
          <p:cNvSpPr txBox="1"/>
          <p:nvPr/>
        </p:nvSpPr>
        <p:spPr>
          <a:xfrm>
            <a:off x="2977422" y="4406715"/>
            <a:ext cx="2784083" cy="475445"/>
          </a:xfrm>
          <a:prstGeom prst="roundRect">
            <a:avLst>
              <a:gd name="adj" fmla="val 16667"/>
            </a:avLst>
          </a:prstGeom>
          <a:noFill/>
          <a:ln w="12700">
            <a:solidFill>
              <a:srgbClr val="53A443"/>
            </a:solidFill>
            <a:prstDash val="dash"/>
          </a:ln>
        </p:spPr>
        <p:txBody>
          <a:bodyPr wrap="square" rtlCol="0">
            <a:spAutoFit/>
          </a:bodyPr>
          <a:lstStyle>
            <a:defPPr>
              <a:defRPr lang="en-US"/>
            </a:defPPr>
            <a:lvl1pPr algn="just">
              <a:defRPr sz="2100" i="1" spc="-150">
                <a:solidFill>
                  <a:srgbClr val="257A14"/>
                </a:solidFill>
                <a:latin typeface="#9Slide03 SFU Grenoble" panose="00000500000000000000" pitchFamily="2" charset="0"/>
                <a:cs typeface="#9Slide03 Arima Madurai" panose="00000500000000000000" pitchFamily="2" charset="0"/>
              </a:defRPr>
            </a:lvl1pPr>
          </a:lstStyle>
          <a:p>
            <a:pPr algn="l"/>
            <a:r>
              <a:rPr lang="en-US"/>
              <a:t>tô </a:t>
            </a:r>
            <a:r>
              <a:rPr lang="en-US" err="1"/>
              <a:t>điểm</a:t>
            </a:r>
            <a:r>
              <a:rPr lang="en-US"/>
              <a:t> cho </a:t>
            </a:r>
            <a:r>
              <a:rPr lang="en-US" dirty="0" err="1"/>
              <a:t>cuộc</a:t>
            </a:r>
            <a:r>
              <a:rPr lang="en-US" dirty="0"/>
              <a:t> </a:t>
            </a:r>
            <a:r>
              <a:rPr lang="en-US" dirty="0" err="1"/>
              <a:t>sống</a:t>
            </a:r>
            <a:r>
              <a:rPr lang="en-US" dirty="0"/>
              <a:t>…</a:t>
            </a:r>
          </a:p>
        </p:txBody>
      </p:sp>
      <p:cxnSp>
        <p:nvCxnSpPr>
          <p:cNvPr id="109" name="Straight Arrow Connector 108">
            <a:extLst>
              <a:ext uri="{FF2B5EF4-FFF2-40B4-BE49-F238E27FC236}">
                <a16:creationId xmlns:a16="http://schemas.microsoft.com/office/drawing/2014/main" id="{FED8EB4C-EB2D-4D14-A758-D35639FE47CF}"/>
              </a:ext>
            </a:extLst>
          </p:cNvPr>
          <p:cNvCxnSpPr>
            <a:cxnSpLocks/>
            <a:stCxn id="100" idx="3"/>
            <a:endCxn id="110" idx="1"/>
          </p:cNvCxnSpPr>
          <p:nvPr/>
        </p:nvCxnSpPr>
        <p:spPr>
          <a:xfrm>
            <a:off x="2748110" y="5041205"/>
            <a:ext cx="229312" cy="316401"/>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070ED636-1029-4E96-87BF-06A6ADB1CDBA}"/>
              </a:ext>
            </a:extLst>
          </p:cNvPr>
          <p:cNvSpPr txBox="1"/>
          <p:nvPr/>
        </p:nvSpPr>
        <p:spPr>
          <a:xfrm>
            <a:off x="2977422" y="5119883"/>
            <a:ext cx="2784077" cy="475445"/>
          </a:xfrm>
          <a:prstGeom prst="roundRect">
            <a:avLst/>
          </a:prstGeom>
          <a:noFill/>
          <a:ln w="12700">
            <a:solidFill>
              <a:srgbClr val="53A443"/>
            </a:solidFill>
            <a:prstDash val="dash"/>
          </a:ln>
        </p:spPr>
        <p:txBody>
          <a:bodyPr wrap="square" rtlCol="0">
            <a:spAutoFit/>
          </a:bodyPr>
          <a:lstStyle>
            <a:defPPr>
              <a:defRPr lang="en-US"/>
            </a:defPPr>
            <a:lvl1pPr algn="just">
              <a:defRPr sz="2100" i="1" spc="-150">
                <a:solidFill>
                  <a:srgbClr val="257A14"/>
                </a:solidFill>
                <a:latin typeface="#9Slide03 SFU Grenoble" panose="00000500000000000000" pitchFamily="2" charset="0"/>
                <a:cs typeface="#9Slide03 Arima Madurai" panose="00000500000000000000" pitchFamily="2" charset="0"/>
              </a:defRPr>
            </a:lvl1pPr>
          </a:lstStyle>
          <a:p>
            <a:pPr algn="l"/>
            <a:r>
              <a:rPr lang="en-US"/>
              <a:t>góp phần làm cho…</a:t>
            </a:r>
            <a:endParaRPr lang="en-US" dirty="0"/>
          </a:p>
        </p:txBody>
      </p:sp>
    </p:spTree>
    <p:extLst>
      <p:ext uri="{BB962C8B-B14F-4D97-AF65-F5344CB8AC3E}">
        <p14:creationId xmlns:p14="http://schemas.microsoft.com/office/powerpoint/2010/main" val="15070672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wipe(left)">
                                      <p:cBhvr>
                                        <p:cTn id="12" dur="500"/>
                                        <p:tgtEl>
                                          <p:spTgt spid="9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wipe(left)">
                                      <p:cBhvr>
                                        <p:cTn id="16" dur="500"/>
                                        <p:tgtEl>
                                          <p:spTgt spid="9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wipe(left)">
                                      <p:cBhvr>
                                        <p:cTn id="21" dur="500"/>
                                        <p:tgtEl>
                                          <p:spTgt spid="101"/>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wipe(left)">
                                      <p:cBhvr>
                                        <p:cTn id="25" dur="500"/>
                                        <p:tgtEl>
                                          <p:spTgt spid="10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4"/>
                                        </p:tgtEl>
                                        <p:attrNameLst>
                                          <p:attrName>style.visibility</p:attrName>
                                        </p:attrNameLst>
                                      </p:cBhvr>
                                      <p:to>
                                        <p:strVal val="visible"/>
                                      </p:to>
                                    </p:set>
                                    <p:animEffect transition="in" filter="wipe(left)">
                                      <p:cBhvr>
                                        <p:cTn id="30" dur="500"/>
                                        <p:tgtEl>
                                          <p:spTgt spid="10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05"/>
                                        </p:tgtEl>
                                        <p:attrNameLst>
                                          <p:attrName>style.visibility</p:attrName>
                                        </p:attrNameLst>
                                      </p:cBhvr>
                                      <p:to>
                                        <p:strVal val="visible"/>
                                      </p:to>
                                    </p:set>
                                    <p:animEffect transition="in" filter="wipe(left)">
                                      <p:cBhvr>
                                        <p:cTn id="34" dur="500"/>
                                        <p:tgtEl>
                                          <p:spTgt spid="10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6"/>
                                        </p:tgtEl>
                                        <p:attrNameLst>
                                          <p:attrName>style.visibility</p:attrName>
                                        </p:attrNameLst>
                                      </p:cBhvr>
                                      <p:to>
                                        <p:strVal val="visible"/>
                                      </p:to>
                                    </p:set>
                                    <p:animEffect transition="in" filter="wipe(left)">
                                      <p:cBhvr>
                                        <p:cTn id="39" dur="500"/>
                                        <p:tgtEl>
                                          <p:spTgt spid="106"/>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07"/>
                                        </p:tgtEl>
                                        <p:attrNameLst>
                                          <p:attrName>style.visibility</p:attrName>
                                        </p:attrNameLst>
                                      </p:cBhvr>
                                      <p:to>
                                        <p:strVal val="visible"/>
                                      </p:to>
                                    </p:set>
                                    <p:animEffect transition="in" filter="wipe(left)">
                                      <p:cBhvr>
                                        <p:cTn id="43" dur="500"/>
                                        <p:tgtEl>
                                          <p:spTgt spid="10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99"/>
                                        </p:tgtEl>
                                        <p:attrNameLst>
                                          <p:attrName>style.visibility</p:attrName>
                                        </p:attrNameLst>
                                      </p:cBhvr>
                                      <p:to>
                                        <p:strVal val="visible"/>
                                      </p:to>
                                    </p:set>
                                    <p:animEffect transition="in" filter="wipe(up)">
                                      <p:cBhvr>
                                        <p:cTn id="48" dur="500"/>
                                        <p:tgtEl>
                                          <p:spTgt spid="99"/>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wipe(left)">
                                      <p:cBhvr>
                                        <p:cTn id="52" dur="500"/>
                                        <p:tgtEl>
                                          <p:spTgt spid="10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02"/>
                                        </p:tgtEl>
                                        <p:attrNameLst>
                                          <p:attrName>style.visibility</p:attrName>
                                        </p:attrNameLst>
                                      </p:cBhvr>
                                      <p:to>
                                        <p:strVal val="visible"/>
                                      </p:to>
                                    </p:set>
                                    <p:animEffect transition="in" filter="wipe(left)">
                                      <p:cBhvr>
                                        <p:cTn id="57" dur="500"/>
                                        <p:tgtEl>
                                          <p:spTgt spid="102"/>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108"/>
                                        </p:tgtEl>
                                        <p:attrNameLst>
                                          <p:attrName>style.visibility</p:attrName>
                                        </p:attrNameLst>
                                      </p:cBhvr>
                                      <p:to>
                                        <p:strVal val="visible"/>
                                      </p:to>
                                    </p:set>
                                    <p:animEffect transition="in" filter="wipe(left)">
                                      <p:cBhvr>
                                        <p:cTn id="61" dur="500"/>
                                        <p:tgtEl>
                                          <p:spTgt spid="10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09"/>
                                        </p:tgtEl>
                                        <p:attrNameLst>
                                          <p:attrName>style.visibility</p:attrName>
                                        </p:attrNameLst>
                                      </p:cBhvr>
                                      <p:to>
                                        <p:strVal val="visible"/>
                                      </p:to>
                                    </p:set>
                                    <p:animEffect transition="in" filter="wipe(left)">
                                      <p:cBhvr>
                                        <p:cTn id="66" dur="500"/>
                                        <p:tgtEl>
                                          <p:spTgt spid="109"/>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110"/>
                                        </p:tgtEl>
                                        <p:attrNameLst>
                                          <p:attrName>style.visibility</p:attrName>
                                        </p:attrNameLst>
                                      </p:cBhvr>
                                      <p:to>
                                        <p:strVal val="visible"/>
                                      </p:to>
                                    </p:set>
                                    <p:animEffect transition="in" filter="wipe(left)">
                                      <p:cBhvr>
                                        <p:cTn id="70"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100" grpId="0" animBg="1"/>
      <p:bldP spid="103" grpId="0" animBg="1"/>
      <p:bldP spid="105" grpId="0" animBg="1"/>
      <p:bldP spid="107" grpId="0" animBg="1"/>
      <p:bldP spid="108" grpId="0" animBg="1"/>
      <p:bldP spid="1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7" name="Straight Arrow Connector 56">
            <a:extLst>
              <a:ext uri="{FF2B5EF4-FFF2-40B4-BE49-F238E27FC236}">
                <a16:creationId xmlns:a16="http://schemas.microsoft.com/office/drawing/2014/main" id="{3FDD9EC9-033A-4B07-98E4-76AB2B8C686D}"/>
              </a:ext>
            </a:extLst>
          </p:cNvPr>
          <p:cNvCxnSpPr>
            <a:cxnSpLocks/>
          </p:cNvCxnSpPr>
          <p:nvPr/>
        </p:nvCxnSpPr>
        <p:spPr>
          <a:xfrm>
            <a:off x="9144052" y="1686297"/>
            <a:ext cx="496036" cy="213361"/>
          </a:xfrm>
          <a:prstGeom prst="straightConnector1">
            <a:avLst/>
          </a:prstGeom>
          <a:ln w="2540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5703CF1-632E-46A7-A2F9-D507E229A2BA}"/>
              </a:ext>
            </a:extLst>
          </p:cNvPr>
          <p:cNvCxnSpPr>
            <a:cxnSpLocks/>
          </p:cNvCxnSpPr>
          <p:nvPr/>
        </p:nvCxnSpPr>
        <p:spPr>
          <a:xfrm>
            <a:off x="8919608" y="3754081"/>
            <a:ext cx="720480" cy="444985"/>
          </a:xfrm>
          <a:prstGeom prst="straightConnector1">
            <a:avLst/>
          </a:prstGeom>
          <a:ln w="2540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714EC1E9-7D1F-4799-A7CD-A4937DDFA78D}"/>
              </a:ext>
            </a:extLst>
          </p:cNvPr>
          <p:cNvCxnSpPr>
            <a:cxnSpLocks/>
          </p:cNvCxnSpPr>
          <p:nvPr/>
        </p:nvCxnSpPr>
        <p:spPr>
          <a:xfrm flipV="1">
            <a:off x="8919608" y="3604072"/>
            <a:ext cx="720480" cy="150010"/>
          </a:xfrm>
          <a:prstGeom prst="straightConnector1">
            <a:avLst/>
          </a:prstGeom>
          <a:ln w="25400">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11" name="9">
            <a:extLst>
              <a:ext uri="{FF2B5EF4-FFF2-40B4-BE49-F238E27FC236}">
                <a16:creationId xmlns:a16="http://schemas.microsoft.com/office/drawing/2014/main" id="{A562C052-AAFE-4869-AB98-B19933D6490E}"/>
              </a:ext>
            </a:extLst>
          </p:cNvPr>
          <p:cNvSpPr txBox="1"/>
          <p:nvPr/>
        </p:nvSpPr>
        <p:spPr>
          <a:xfrm>
            <a:off x="5145435" y="193513"/>
            <a:ext cx="1824930" cy="679519"/>
          </a:xfrm>
          <a:prstGeom prst="roundRect">
            <a:avLst>
              <a:gd name="adj" fmla="val 28763"/>
            </a:avLst>
          </a:prstGeom>
          <a:solidFill>
            <a:srgbClr val="C00000"/>
          </a:solidFill>
          <a:ln>
            <a:noFill/>
          </a:ln>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3400" b="1">
                <a:ln w="0">
                  <a:noFill/>
                </a:ln>
                <a:solidFill>
                  <a:schemeClr val="bg1"/>
                </a:solidFill>
                <a:effectLst>
                  <a:outerShdw blurRad="38100" dist="38100" dir="2700000" algn="tl">
                    <a:srgbClr val="000000">
                      <a:alpha val="43137"/>
                    </a:srgbClr>
                  </a:outerShdw>
                </a:effectLst>
                <a:latin typeface="#9Slide03 BoosterNextFYBlack" panose="02000A03000000020004" pitchFamily="2" charset="0"/>
                <a:ea typeface="Microsoft YaHei"/>
                <a:cs typeface="+mn-ea"/>
                <a:sym typeface="+mn-lt"/>
              </a:rPr>
              <a:t>ÍCH LỢI</a:t>
            </a:r>
            <a:endParaRPr kumimoji="0" lang="zh-CN" altLang="en-US" sz="3400" b="1" i="0" u="none" strike="noStrike" kern="1200" cap="none" spc="0" normalizeH="0" baseline="0" noProof="0">
              <a:ln w="0">
                <a:noFill/>
              </a:ln>
              <a:solidFill>
                <a:schemeClr val="bg1"/>
              </a:solidFill>
              <a:effectLst>
                <a:outerShdw blurRad="38100" dist="38100" dir="2700000" algn="tl">
                  <a:srgbClr val="000000">
                    <a:alpha val="43137"/>
                  </a:srgbClr>
                </a:outerShdw>
              </a:effectLst>
              <a:uLnTx/>
              <a:uFillTx/>
              <a:latin typeface="#9Slide03 BoosterNextFYBlack" panose="02000A03000000020004" pitchFamily="2" charset="0"/>
              <a:ea typeface="Microsoft YaHei"/>
              <a:cs typeface="+mn-ea"/>
              <a:sym typeface="+mn-lt"/>
            </a:endParaRPr>
          </a:p>
        </p:txBody>
      </p:sp>
      <p:cxnSp>
        <p:nvCxnSpPr>
          <p:cNvPr id="10" name="Straight Connector 9">
            <a:extLst>
              <a:ext uri="{FF2B5EF4-FFF2-40B4-BE49-F238E27FC236}">
                <a16:creationId xmlns:a16="http://schemas.microsoft.com/office/drawing/2014/main" id="{5A9FF982-0F9F-4B5A-8145-B3437BFFFE69}"/>
              </a:ext>
            </a:extLst>
          </p:cNvPr>
          <p:cNvCxnSpPr>
            <a:cxnSpLocks/>
          </p:cNvCxnSpPr>
          <p:nvPr/>
        </p:nvCxnSpPr>
        <p:spPr>
          <a:xfrm>
            <a:off x="6096000" y="838813"/>
            <a:ext cx="0" cy="601918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7C3D96F-B403-4741-A8A0-84AF3BDC2D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459" r="23459"/>
          <a:stretch/>
        </p:blipFill>
        <p:spPr>
          <a:xfrm>
            <a:off x="18593" y="2379289"/>
            <a:ext cx="1574567" cy="2099423"/>
          </a:xfrm>
          <a:prstGeom prst="roundRect">
            <a:avLst/>
          </a:prstGeom>
          <a:ln w="28575">
            <a:solidFill>
              <a:schemeClr val="bg1"/>
            </a:solidFill>
          </a:ln>
        </p:spPr>
      </p:pic>
      <p:cxnSp>
        <p:nvCxnSpPr>
          <p:cNvPr id="97" name="Straight Arrow Connector 96">
            <a:extLst>
              <a:ext uri="{FF2B5EF4-FFF2-40B4-BE49-F238E27FC236}">
                <a16:creationId xmlns:a16="http://schemas.microsoft.com/office/drawing/2014/main" id="{BD988338-F9C9-4976-A02E-F8B1ED977671}"/>
              </a:ext>
            </a:extLst>
          </p:cNvPr>
          <p:cNvCxnSpPr>
            <a:cxnSpLocks/>
          </p:cNvCxnSpPr>
          <p:nvPr/>
        </p:nvCxnSpPr>
        <p:spPr>
          <a:xfrm flipV="1">
            <a:off x="1593160" y="2328342"/>
            <a:ext cx="275041" cy="1100659"/>
          </a:xfrm>
          <a:prstGeom prst="straightConnector1">
            <a:avLst/>
          </a:prstGeom>
          <a:ln w="28575">
            <a:solidFill>
              <a:srgbClr val="257A14"/>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387011CB-B39F-47AD-B75C-1E91466D2AC9}"/>
              </a:ext>
            </a:extLst>
          </p:cNvPr>
          <p:cNvSpPr txBox="1"/>
          <p:nvPr/>
        </p:nvSpPr>
        <p:spPr>
          <a:xfrm>
            <a:off x="1868201" y="1505560"/>
            <a:ext cx="901075" cy="1281589"/>
          </a:xfrm>
          <a:prstGeom prst="roundRect">
            <a:avLst/>
          </a:prstGeom>
          <a:solidFill>
            <a:srgbClr val="FDBA83"/>
          </a:solidFill>
        </p:spPr>
        <p:txBody>
          <a:bodyPr wrap="square" rtlCol="0">
            <a:spAutoFit/>
          </a:bodyPr>
          <a:lstStyle/>
          <a:p>
            <a:pPr algn="ctr"/>
            <a:r>
              <a:rPr lang="en-US" sz="2400" b="1" spc="-80" dirty="0">
                <a:solidFill>
                  <a:srgbClr val="C00000"/>
                </a:solidFill>
                <a:latin typeface="#9Slide03 SFU Grenoble" panose="00000500000000000000" pitchFamily="2" charset="0"/>
                <a:cs typeface="#9Slide03 Arima Madurai" panose="00000500000000000000" pitchFamily="2" charset="0"/>
              </a:rPr>
              <a:t>Cho </a:t>
            </a:r>
            <a:r>
              <a:rPr lang="en-US" sz="2400" b="1" spc="-80" dirty="0" err="1">
                <a:solidFill>
                  <a:srgbClr val="C00000"/>
                </a:solidFill>
                <a:latin typeface="#9Slide03 SFU Grenoble" panose="00000500000000000000" pitchFamily="2" charset="0"/>
                <a:cs typeface="#9Slide03 Arima Madurai" panose="00000500000000000000" pitchFamily="2" charset="0"/>
              </a:rPr>
              <a:t>bóng</a:t>
            </a:r>
            <a:r>
              <a:rPr lang="en-US" sz="2400" b="1" spc="-80" dirty="0">
                <a:solidFill>
                  <a:srgbClr val="C00000"/>
                </a:solidFill>
                <a:latin typeface="#9Slide03 SFU Grenoble" panose="00000500000000000000" pitchFamily="2" charset="0"/>
                <a:cs typeface="#9Slide03 Arima Madurai" panose="00000500000000000000" pitchFamily="2" charset="0"/>
              </a:rPr>
              <a:t> </a:t>
            </a:r>
            <a:r>
              <a:rPr lang="en-US" sz="2400" b="1" spc="-80" dirty="0" err="1">
                <a:solidFill>
                  <a:srgbClr val="C00000"/>
                </a:solidFill>
                <a:latin typeface="#9Slide03 SFU Grenoble" panose="00000500000000000000" pitchFamily="2" charset="0"/>
                <a:cs typeface="#9Slide03 Arima Madurai" panose="00000500000000000000" pitchFamily="2" charset="0"/>
              </a:rPr>
              <a:t>mát</a:t>
            </a:r>
            <a:endParaRPr lang="en-US" sz="2400" b="1" spc="-80" dirty="0">
              <a:solidFill>
                <a:srgbClr val="C00000"/>
              </a:solidFill>
              <a:latin typeface="#9Slide03 SFU Grenoble" panose="00000500000000000000" pitchFamily="2" charset="0"/>
              <a:cs typeface="#9Slide03 Arima Madurai" panose="00000500000000000000" pitchFamily="2" charset="0"/>
            </a:endParaRPr>
          </a:p>
        </p:txBody>
      </p:sp>
      <p:cxnSp>
        <p:nvCxnSpPr>
          <p:cNvPr id="99" name="Straight Arrow Connector 98">
            <a:extLst>
              <a:ext uri="{FF2B5EF4-FFF2-40B4-BE49-F238E27FC236}">
                <a16:creationId xmlns:a16="http://schemas.microsoft.com/office/drawing/2014/main" id="{5426D965-0B66-4F03-A8D9-90F5CFFF8057}"/>
              </a:ext>
            </a:extLst>
          </p:cNvPr>
          <p:cNvCxnSpPr>
            <a:cxnSpLocks/>
            <a:stCxn id="98" idx="3"/>
          </p:cNvCxnSpPr>
          <p:nvPr/>
        </p:nvCxnSpPr>
        <p:spPr>
          <a:xfrm>
            <a:off x="2769276" y="2146355"/>
            <a:ext cx="275041" cy="732316"/>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BB013584-04D6-4D5E-920F-AFD793A0E86F}"/>
              </a:ext>
            </a:extLst>
          </p:cNvPr>
          <p:cNvSpPr txBox="1"/>
          <p:nvPr/>
        </p:nvSpPr>
        <p:spPr>
          <a:xfrm>
            <a:off x="1889367" y="4585523"/>
            <a:ext cx="858743" cy="911364"/>
          </a:xfrm>
          <a:prstGeom prst="roundRect">
            <a:avLst/>
          </a:prstGeom>
          <a:solidFill>
            <a:srgbClr val="FDBA83"/>
          </a:solidFill>
        </p:spPr>
        <p:txBody>
          <a:bodyPr wrap="square" rtlCol="0">
            <a:spAutoFit/>
          </a:bodyPr>
          <a:lstStyle>
            <a:defPPr>
              <a:defRPr lang="en-US"/>
            </a:defPPr>
            <a:lvl1pPr algn="ctr">
              <a:defRPr sz="2400" b="1">
                <a:solidFill>
                  <a:srgbClr val="C00000"/>
                </a:solidFill>
                <a:latin typeface="#9Slide03 SFU Grenoble" panose="00000500000000000000" pitchFamily="2" charset="0"/>
                <a:cs typeface="#9Slide03 Arima Madurai" panose="00000500000000000000" pitchFamily="2" charset="0"/>
              </a:defRPr>
            </a:lvl1pPr>
          </a:lstStyle>
          <a:p>
            <a:r>
              <a:rPr lang="en-US" spc="-80"/>
              <a:t>Làm </a:t>
            </a:r>
            <a:r>
              <a:rPr lang="en-US" spc="-80" dirty="0" err="1"/>
              <a:t>đẹp</a:t>
            </a:r>
            <a:endParaRPr lang="en-US" spc="-80" dirty="0"/>
          </a:p>
        </p:txBody>
      </p:sp>
      <p:cxnSp>
        <p:nvCxnSpPr>
          <p:cNvPr id="101" name="Straight Arrow Connector 100">
            <a:extLst>
              <a:ext uri="{FF2B5EF4-FFF2-40B4-BE49-F238E27FC236}">
                <a16:creationId xmlns:a16="http://schemas.microsoft.com/office/drawing/2014/main" id="{B6165417-93CD-4359-86D4-EE5C4EE17FA2}"/>
              </a:ext>
            </a:extLst>
          </p:cNvPr>
          <p:cNvCxnSpPr>
            <a:cxnSpLocks/>
          </p:cNvCxnSpPr>
          <p:nvPr/>
        </p:nvCxnSpPr>
        <p:spPr>
          <a:xfrm>
            <a:off x="1593160" y="3429001"/>
            <a:ext cx="278184" cy="1791512"/>
          </a:xfrm>
          <a:prstGeom prst="straightConnector1">
            <a:avLst/>
          </a:prstGeom>
          <a:ln w="28575">
            <a:solidFill>
              <a:srgbClr val="257A14"/>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99612279-8AE4-44E6-85B6-1964DFE6672F}"/>
              </a:ext>
            </a:extLst>
          </p:cNvPr>
          <p:cNvCxnSpPr>
            <a:cxnSpLocks/>
            <a:stCxn id="100" idx="3"/>
            <a:endCxn id="108" idx="1"/>
          </p:cNvCxnSpPr>
          <p:nvPr/>
        </p:nvCxnSpPr>
        <p:spPr>
          <a:xfrm flipV="1">
            <a:off x="2748110" y="4644438"/>
            <a:ext cx="229312" cy="396767"/>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D7C13123-A089-4CF8-9F1E-C3297DF46E0B}"/>
              </a:ext>
            </a:extLst>
          </p:cNvPr>
          <p:cNvSpPr txBox="1"/>
          <p:nvPr/>
        </p:nvSpPr>
        <p:spPr>
          <a:xfrm>
            <a:off x="2730087" y="2856943"/>
            <a:ext cx="3323565" cy="518398"/>
          </a:xfrm>
          <a:prstGeom prst="roundRect">
            <a:avLst>
              <a:gd name="adj" fmla="val 29610"/>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r>
              <a:rPr lang="en-US" spc="-170"/>
              <a:t>như chiếc điều hòa không khí</a:t>
            </a:r>
            <a:endParaRPr lang="en-US" spc="-170" dirty="0"/>
          </a:p>
        </p:txBody>
      </p:sp>
      <p:cxnSp>
        <p:nvCxnSpPr>
          <p:cNvPr id="104" name="Straight Arrow Connector 103">
            <a:extLst>
              <a:ext uri="{FF2B5EF4-FFF2-40B4-BE49-F238E27FC236}">
                <a16:creationId xmlns:a16="http://schemas.microsoft.com/office/drawing/2014/main" id="{6F32EB1C-C391-4726-8AEA-38AAFB6BCBC8}"/>
              </a:ext>
            </a:extLst>
          </p:cNvPr>
          <p:cNvCxnSpPr>
            <a:cxnSpLocks/>
            <a:stCxn id="98" idx="3"/>
            <a:endCxn id="105" idx="1"/>
          </p:cNvCxnSpPr>
          <p:nvPr/>
        </p:nvCxnSpPr>
        <p:spPr>
          <a:xfrm flipV="1">
            <a:off x="2769276" y="1546469"/>
            <a:ext cx="278672" cy="599886"/>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BFBCD3E9-7872-4EE4-A213-F68A142DCDE6}"/>
              </a:ext>
            </a:extLst>
          </p:cNvPr>
          <p:cNvSpPr txBox="1"/>
          <p:nvPr/>
        </p:nvSpPr>
        <p:spPr>
          <a:xfrm>
            <a:off x="3047948" y="1299771"/>
            <a:ext cx="2736342" cy="493395"/>
          </a:xfrm>
          <a:prstGeom prst="roundRect">
            <a:avLst>
              <a:gd name="adj" fmla="val 22270"/>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r>
              <a:rPr lang="en-US" spc="-70"/>
              <a:t>Ngồi dưới bóng mát…</a:t>
            </a:r>
            <a:endParaRPr lang="en-US" spc="-70" dirty="0"/>
          </a:p>
        </p:txBody>
      </p:sp>
      <p:cxnSp>
        <p:nvCxnSpPr>
          <p:cNvPr id="106" name="Straight Arrow Connector 105">
            <a:extLst>
              <a:ext uri="{FF2B5EF4-FFF2-40B4-BE49-F238E27FC236}">
                <a16:creationId xmlns:a16="http://schemas.microsoft.com/office/drawing/2014/main" id="{279F787D-486A-45D6-880D-B9AC03AD71EA}"/>
              </a:ext>
            </a:extLst>
          </p:cNvPr>
          <p:cNvCxnSpPr>
            <a:cxnSpLocks/>
            <a:stCxn id="98" idx="3"/>
            <a:endCxn id="107" idx="1"/>
          </p:cNvCxnSpPr>
          <p:nvPr/>
        </p:nvCxnSpPr>
        <p:spPr>
          <a:xfrm>
            <a:off x="2769276" y="2146355"/>
            <a:ext cx="278672" cy="179694"/>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BFFB514F-2A2D-4A59-B789-5CBB771A0071}"/>
              </a:ext>
            </a:extLst>
          </p:cNvPr>
          <p:cNvSpPr txBox="1"/>
          <p:nvPr/>
        </p:nvSpPr>
        <p:spPr>
          <a:xfrm>
            <a:off x="3047948" y="2075184"/>
            <a:ext cx="2736342" cy="501729"/>
          </a:xfrm>
          <a:prstGeom prst="roundRect">
            <a:avLst>
              <a:gd name="adj" fmla="val 24639"/>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r>
              <a:rPr lang="en-US"/>
              <a:t>vui chơi…</a:t>
            </a:r>
            <a:endParaRPr lang="en-US" dirty="0"/>
          </a:p>
        </p:txBody>
      </p:sp>
      <p:sp>
        <p:nvSpPr>
          <p:cNvPr id="108" name="TextBox 107">
            <a:extLst>
              <a:ext uri="{FF2B5EF4-FFF2-40B4-BE49-F238E27FC236}">
                <a16:creationId xmlns:a16="http://schemas.microsoft.com/office/drawing/2014/main" id="{D223CCE1-0AD1-43B7-93A7-EF44085C3F62}"/>
              </a:ext>
            </a:extLst>
          </p:cNvPr>
          <p:cNvSpPr txBox="1"/>
          <p:nvPr/>
        </p:nvSpPr>
        <p:spPr>
          <a:xfrm>
            <a:off x="2977422" y="4406715"/>
            <a:ext cx="2784083" cy="475445"/>
          </a:xfrm>
          <a:prstGeom prst="roundRect">
            <a:avLst>
              <a:gd name="adj" fmla="val 16667"/>
            </a:avLst>
          </a:prstGeom>
          <a:noFill/>
          <a:ln w="12700">
            <a:solidFill>
              <a:srgbClr val="53A443"/>
            </a:solidFill>
            <a:prstDash val="dash"/>
          </a:ln>
        </p:spPr>
        <p:txBody>
          <a:bodyPr wrap="square" rtlCol="0">
            <a:spAutoFit/>
          </a:bodyPr>
          <a:lstStyle>
            <a:defPPr>
              <a:defRPr lang="en-US"/>
            </a:defPPr>
            <a:lvl1pPr algn="just">
              <a:defRPr sz="2100" i="1" spc="-150">
                <a:solidFill>
                  <a:srgbClr val="257A14"/>
                </a:solidFill>
                <a:latin typeface="#9Slide03 SFU Grenoble" panose="00000500000000000000" pitchFamily="2" charset="0"/>
                <a:cs typeface="#9Slide03 Arima Madurai" panose="00000500000000000000" pitchFamily="2" charset="0"/>
              </a:defRPr>
            </a:lvl1pPr>
          </a:lstStyle>
          <a:p>
            <a:pPr algn="l"/>
            <a:r>
              <a:rPr lang="en-US"/>
              <a:t>tô </a:t>
            </a:r>
            <a:r>
              <a:rPr lang="en-US" err="1"/>
              <a:t>điểm</a:t>
            </a:r>
            <a:r>
              <a:rPr lang="en-US"/>
              <a:t> cho </a:t>
            </a:r>
            <a:r>
              <a:rPr lang="en-US" dirty="0" err="1"/>
              <a:t>cuộc</a:t>
            </a:r>
            <a:r>
              <a:rPr lang="en-US" dirty="0"/>
              <a:t> </a:t>
            </a:r>
            <a:r>
              <a:rPr lang="en-US" dirty="0" err="1"/>
              <a:t>sống</a:t>
            </a:r>
            <a:r>
              <a:rPr lang="en-US" dirty="0"/>
              <a:t>…</a:t>
            </a:r>
          </a:p>
        </p:txBody>
      </p:sp>
      <p:cxnSp>
        <p:nvCxnSpPr>
          <p:cNvPr id="109" name="Straight Arrow Connector 108">
            <a:extLst>
              <a:ext uri="{FF2B5EF4-FFF2-40B4-BE49-F238E27FC236}">
                <a16:creationId xmlns:a16="http://schemas.microsoft.com/office/drawing/2014/main" id="{FED8EB4C-EB2D-4D14-A758-D35639FE47CF}"/>
              </a:ext>
            </a:extLst>
          </p:cNvPr>
          <p:cNvCxnSpPr>
            <a:cxnSpLocks/>
            <a:stCxn id="100" idx="3"/>
            <a:endCxn id="110" idx="1"/>
          </p:cNvCxnSpPr>
          <p:nvPr/>
        </p:nvCxnSpPr>
        <p:spPr>
          <a:xfrm>
            <a:off x="2748110" y="5041205"/>
            <a:ext cx="229312" cy="316401"/>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070ED636-1029-4E96-87BF-06A6ADB1CDBA}"/>
              </a:ext>
            </a:extLst>
          </p:cNvPr>
          <p:cNvSpPr txBox="1"/>
          <p:nvPr/>
        </p:nvSpPr>
        <p:spPr>
          <a:xfrm>
            <a:off x="2977422" y="5119883"/>
            <a:ext cx="2784077" cy="475445"/>
          </a:xfrm>
          <a:prstGeom prst="roundRect">
            <a:avLst/>
          </a:prstGeom>
          <a:noFill/>
          <a:ln w="12700">
            <a:solidFill>
              <a:srgbClr val="53A443"/>
            </a:solidFill>
            <a:prstDash val="dash"/>
          </a:ln>
        </p:spPr>
        <p:txBody>
          <a:bodyPr wrap="square" rtlCol="0">
            <a:spAutoFit/>
          </a:bodyPr>
          <a:lstStyle>
            <a:defPPr>
              <a:defRPr lang="en-US"/>
            </a:defPPr>
            <a:lvl1pPr algn="just">
              <a:defRPr sz="2100" i="1" spc="-150">
                <a:solidFill>
                  <a:srgbClr val="257A14"/>
                </a:solidFill>
                <a:latin typeface="#9Slide03 SFU Grenoble" panose="00000500000000000000" pitchFamily="2" charset="0"/>
                <a:cs typeface="#9Slide03 Arima Madurai" panose="00000500000000000000" pitchFamily="2" charset="0"/>
              </a:defRPr>
            </a:lvl1pPr>
          </a:lstStyle>
          <a:p>
            <a:pPr algn="l"/>
            <a:r>
              <a:rPr lang="en-US"/>
              <a:t>góp phần làm cho…</a:t>
            </a:r>
            <a:endParaRPr lang="en-US" dirty="0"/>
          </a:p>
        </p:txBody>
      </p:sp>
      <p:cxnSp>
        <p:nvCxnSpPr>
          <p:cNvPr id="20" name="Straight Connector 19">
            <a:extLst>
              <a:ext uri="{FF2B5EF4-FFF2-40B4-BE49-F238E27FC236}">
                <a16:creationId xmlns:a16="http://schemas.microsoft.com/office/drawing/2014/main" id="{7048DE60-1401-4A24-8465-E07D1E28FBE1}"/>
              </a:ext>
            </a:extLst>
          </p:cNvPr>
          <p:cNvCxnSpPr>
            <a:cxnSpLocks/>
          </p:cNvCxnSpPr>
          <p:nvPr/>
        </p:nvCxnSpPr>
        <p:spPr>
          <a:xfrm flipH="1">
            <a:off x="-12494455" y="736341"/>
            <a:ext cx="12403015" cy="0"/>
          </a:xfrm>
          <a:prstGeom prst="line">
            <a:avLst/>
          </a:prstGeom>
          <a:ln w="4762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5075DCB-C24F-4B77-B2C7-86A24B642234}"/>
              </a:ext>
            </a:extLst>
          </p:cNvPr>
          <p:cNvCxnSpPr>
            <a:cxnSpLocks/>
          </p:cNvCxnSpPr>
          <p:nvPr/>
        </p:nvCxnSpPr>
        <p:spPr>
          <a:xfrm flipH="1">
            <a:off x="-12494455" y="6180087"/>
            <a:ext cx="12403015" cy="0"/>
          </a:xfrm>
          <a:prstGeom prst="line">
            <a:avLst/>
          </a:prstGeom>
          <a:ln w="47625">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F710C333-3758-4F13-BF78-1D8AFD406B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318" t="-571" r="17620" b="571"/>
          <a:stretch/>
        </p:blipFill>
        <p:spPr>
          <a:xfrm>
            <a:off x="6159675" y="2377440"/>
            <a:ext cx="1577340" cy="2103120"/>
          </a:xfrm>
          <a:prstGeom prst="roundRect">
            <a:avLst/>
          </a:prstGeom>
          <a:ln w="28575">
            <a:solidFill>
              <a:schemeClr val="bg1"/>
            </a:solidFill>
          </a:ln>
        </p:spPr>
      </p:pic>
      <p:sp>
        <p:nvSpPr>
          <p:cNvPr id="30" name="TextBox 29">
            <a:extLst>
              <a:ext uri="{FF2B5EF4-FFF2-40B4-BE49-F238E27FC236}">
                <a16:creationId xmlns:a16="http://schemas.microsoft.com/office/drawing/2014/main" id="{170EDC8E-DD4C-48E2-99DD-5B92D3E157AC}"/>
              </a:ext>
            </a:extLst>
          </p:cNvPr>
          <p:cNvSpPr txBox="1"/>
          <p:nvPr/>
        </p:nvSpPr>
        <p:spPr>
          <a:xfrm>
            <a:off x="7914657" y="1419184"/>
            <a:ext cx="1229395" cy="510778"/>
          </a:xfrm>
          <a:prstGeom prst="roundRect">
            <a:avLst/>
          </a:prstGeom>
          <a:solidFill>
            <a:srgbClr val="F8C5E8"/>
          </a:solidFill>
        </p:spPr>
        <p:txBody>
          <a:bodyPr wrap="square" rtlCol="0">
            <a:spAutoFit/>
          </a:bodyPr>
          <a:lstStyle>
            <a:defPPr>
              <a:defRPr lang="en-US"/>
            </a:defPPr>
            <a:lvl1pPr>
              <a:defRPr sz="2600" b="1">
                <a:solidFill>
                  <a:srgbClr val="C00000"/>
                </a:solidFill>
                <a:latin typeface="#9Slide03 SFU Grenoble" panose="00000500000000000000" pitchFamily="2" charset="0"/>
                <a:cs typeface="#9Slide03 Arima Madurai" panose="00000500000000000000" pitchFamily="2" charset="0"/>
              </a:defRPr>
            </a:lvl1pPr>
          </a:lstStyle>
          <a:p>
            <a:pPr algn="ctr"/>
            <a:r>
              <a:rPr lang="en-US" sz="2400"/>
              <a:t>Củ, hạt</a:t>
            </a:r>
            <a:endParaRPr lang="en-US" sz="2400" dirty="0"/>
          </a:p>
        </p:txBody>
      </p:sp>
      <p:cxnSp>
        <p:nvCxnSpPr>
          <p:cNvPr id="31" name="Straight Arrow Connector 30">
            <a:extLst>
              <a:ext uri="{FF2B5EF4-FFF2-40B4-BE49-F238E27FC236}">
                <a16:creationId xmlns:a16="http://schemas.microsoft.com/office/drawing/2014/main" id="{C274CC10-8DB7-4935-96BF-D6B7C6ABF88C}"/>
              </a:ext>
            </a:extLst>
          </p:cNvPr>
          <p:cNvCxnSpPr>
            <a:cxnSpLocks/>
            <a:stCxn id="29" idx="3"/>
            <a:endCxn id="30" idx="1"/>
          </p:cNvCxnSpPr>
          <p:nvPr/>
        </p:nvCxnSpPr>
        <p:spPr>
          <a:xfrm flipV="1">
            <a:off x="7737015" y="1674573"/>
            <a:ext cx="177642" cy="1754427"/>
          </a:xfrm>
          <a:prstGeom prst="straightConnector1">
            <a:avLst/>
          </a:prstGeom>
          <a:ln w="28575">
            <a:solidFill>
              <a:srgbClr val="257A14"/>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6DB5AA5-EA1E-4E06-B7E9-F2605D559371}"/>
              </a:ext>
            </a:extLst>
          </p:cNvPr>
          <p:cNvCxnSpPr>
            <a:cxnSpLocks/>
            <a:stCxn id="30" idx="3"/>
          </p:cNvCxnSpPr>
          <p:nvPr/>
        </p:nvCxnSpPr>
        <p:spPr>
          <a:xfrm>
            <a:off x="9144052" y="1674573"/>
            <a:ext cx="278672" cy="225084"/>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B3367C2-B74F-42D9-808D-B2305DA15484}"/>
              </a:ext>
            </a:extLst>
          </p:cNvPr>
          <p:cNvSpPr txBox="1"/>
          <p:nvPr/>
        </p:nvSpPr>
        <p:spPr>
          <a:xfrm rot="20020627">
            <a:off x="12238961" y="732356"/>
            <a:ext cx="2331642" cy="493395"/>
          </a:xfrm>
          <a:prstGeom prst="roundRect">
            <a:avLst>
              <a:gd name="adj" fmla="val 22270"/>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pPr algn="ctr"/>
            <a:r>
              <a:rPr lang="en-US" spc="-80"/>
              <a:t>Chế biến món ăn</a:t>
            </a:r>
            <a:endParaRPr lang="en-US" spc="-80" dirty="0"/>
          </a:p>
        </p:txBody>
      </p:sp>
      <p:sp>
        <p:nvSpPr>
          <p:cNvPr id="35" name="TextBox 34">
            <a:extLst>
              <a:ext uri="{FF2B5EF4-FFF2-40B4-BE49-F238E27FC236}">
                <a16:creationId xmlns:a16="http://schemas.microsoft.com/office/drawing/2014/main" id="{07A2183F-55E9-48C8-B89B-249AF3F2F03F}"/>
              </a:ext>
            </a:extLst>
          </p:cNvPr>
          <p:cNvSpPr txBox="1"/>
          <p:nvPr/>
        </p:nvSpPr>
        <p:spPr>
          <a:xfrm rot="20020627">
            <a:off x="12238961" y="1326294"/>
            <a:ext cx="2331642" cy="493395"/>
          </a:xfrm>
          <a:prstGeom prst="roundRect">
            <a:avLst>
              <a:gd name="adj" fmla="val 22270"/>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pPr algn="ctr"/>
            <a:r>
              <a:rPr lang="en-US" spc="-80"/>
              <a:t>Nấu chè</a:t>
            </a:r>
            <a:endParaRPr lang="en-US" spc="-80" dirty="0"/>
          </a:p>
        </p:txBody>
      </p:sp>
      <p:sp>
        <p:nvSpPr>
          <p:cNvPr id="37" name="TextBox 36">
            <a:extLst>
              <a:ext uri="{FF2B5EF4-FFF2-40B4-BE49-F238E27FC236}">
                <a16:creationId xmlns:a16="http://schemas.microsoft.com/office/drawing/2014/main" id="{6C3538B0-C5C6-4D4F-8722-AA95FA7DB153}"/>
              </a:ext>
            </a:extLst>
          </p:cNvPr>
          <p:cNvSpPr txBox="1"/>
          <p:nvPr/>
        </p:nvSpPr>
        <p:spPr>
          <a:xfrm rot="20020627">
            <a:off x="12238961" y="1920232"/>
            <a:ext cx="2331642" cy="493395"/>
          </a:xfrm>
          <a:prstGeom prst="roundRect">
            <a:avLst>
              <a:gd name="adj" fmla="val 22270"/>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pPr algn="ctr"/>
            <a:r>
              <a:rPr lang="en-US" spc="-80"/>
              <a:t>Làm mứt</a:t>
            </a:r>
            <a:endParaRPr lang="en-US" spc="-80" dirty="0"/>
          </a:p>
        </p:txBody>
      </p:sp>
      <p:sp>
        <p:nvSpPr>
          <p:cNvPr id="45" name="TextBox 44">
            <a:extLst>
              <a:ext uri="{FF2B5EF4-FFF2-40B4-BE49-F238E27FC236}">
                <a16:creationId xmlns:a16="http://schemas.microsoft.com/office/drawing/2014/main" id="{3E09540C-4087-47C2-AEF6-2E33AEFB824E}"/>
              </a:ext>
            </a:extLst>
          </p:cNvPr>
          <p:cNvSpPr txBox="1"/>
          <p:nvPr/>
        </p:nvSpPr>
        <p:spPr>
          <a:xfrm>
            <a:off x="8156220" y="3498692"/>
            <a:ext cx="763388" cy="510778"/>
          </a:xfrm>
          <a:prstGeom prst="roundRect">
            <a:avLst/>
          </a:prstGeom>
          <a:solidFill>
            <a:srgbClr val="F8C5E8"/>
          </a:solidFill>
        </p:spPr>
        <p:txBody>
          <a:bodyPr wrap="square" rtlCol="0">
            <a:spAutoFit/>
          </a:bodyPr>
          <a:lstStyle>
            <a:defPPr>
              <a:defRPr lang="en-US"/>
            </a:defPPr>
            <a:lvl1pPr>
              <a:defRPr sz="2600" b="1">
                <a:solidFill>
                  <a:srgbClr val="C00000"/>
                </a:solidFill>
                <a:latin typeface="#9Slide03 SFU Grenoble" panose="00000500000000000000" pitchFamily="2" charset="0"/>
                <a:cs typeface="#9Slide03 Arima Madurai" panose="00000500000000000000" pitchFamily="2" charset="0"/>
              </a:defRPr>
            </a:lvl1pPr>
          </a:lstStyle>
          <a:p>
            <a:pPr algn="ctr"/>
            <a:r>
              <a:rPr lang="en-US" sz="2400"/>
              <a:t>Hoa</a:t>
            </a:r>
            <a:endParaRPr lang="en-US" sz="2400" dirty="0"/>
          </a:p>
        </p:txBody>
      </p:sp>
      <p:cxnSp>
        <p:nvCxnSpPr>
          <p:cNvPr id="46" name="Straight Arrow Connector 45">
            <a:extLst>
              <a:ext uri="{FF2B5EF4-FFF2-40B4-BE49-F238E27FC236}">
                <a16:creationId xmlns:a16="http://schemas.microsoft.com/office/drawing/2014/main" id="{50277628-9E6F-486F-B3CF-68E52963AB63}"/>
              </a:ext>
            </a:extLst>
          </p:cNvPr>
          <p:cNvCxnSpPr>
            <a:cxnSpLocks/>
            <a:stCxn id="29" idx="3"/>
            <a:endCxn id="45" idx="1"/>
          </p:cNvCxnSpPr>
          <p:nvPr/>
        </p:nvCxnSpPr>
        <p:spPr>
          <a:xfrm>
            <a:off x="7737015" y="3429000"/>
            <a:ext cx="419205" cy="325081"/>
          </a:xfrm>
          <a:prstGeom prst="straightConnector1">
            <a:avLst/>
          </a:prstGeom>
          <a:ln w="28575">
            <a:solidFill>
              <a:srgbClr val="257A14"/>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3CAF24F-6A55-4DFB-8703-2C95E45BA0BE}"/>
              </a:ext>
            </a:extLst>
          </p:cNvPr>
          <p:cNvCxnSpPr>
            <a:cxnSpLocks/>
            <a:stCxn id="45" idx="3"/>
          </p:cNvCxnSpPr>
          <p:nvPr/>
        </p:nvCxnSpPr>
        <p:spPr>
          <a:xfrm>
            <a:off x="8919608" y="3754081"/>
            <a:ext cx="503116" cy="652634"/>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93BBE4C-3C4A-4CE5-949A-694BF0D26C05}"/>
              </a:ext>
            </a:extLst>
          </p:cNvPr>
          <p:cNvCxnSpPr>
            <a:cxnSpLocks/>
            <a:stCxn id="45" idx="3"/>
          </p:cNvCxnSpPr>
          <p:nvPr/>
        </p:nvCxnSpPr>
        <p:spPr>
          <a:xfrm flipV="1">
            <a:off x="8919608" y="3505200"/>
            <a:ext cx="503116" cy="248881"/>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5129EB8F-7F97-489E-A546-B7E6EFEB25D6}"/>
              </a:ext>
            </a:extLst>
          </p:cNvPr>
          <p:cNvSpPr txBox="1"/>
          <p:nvPr/>
        </p:nvSpPr>
        <p:spPr>
          <a:xfrm rot="1677125">
            <a:off x="12262407" y="3171384"/>
            <a:ext cx="2331642" cy="493395"/>
          </a:xfrm>
          <a:prstGeom prst="roundRect">
            <a:avLst>
              <a:gd name="adj" fmla="val 22270"/>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pPr algn="ctr"/>
            <a:r>
              <a:rPr lang="en-US" spc="-80"/>
              <a:t>Ướp trà</a:t>
            </a:r>
            <a:endParaRPr lang="en-US" spc="-80" dirty="0"/>
          </a:p>
        </p:txBody>
      </p:sp>
      <p:sp>
        <p:nvSpPr>
          <p:cNvPr id="50" name="TextBox 49">
            <a:extLst>
              <a:ext uri="{FF2B5EF4-FFF2-40B4-BE49-F238E27FC236}">
                <a16:creationId xmlns:a16="http://schemas.microsoft.com/office/drawing/2014/main" id="{B521090D-26F3-4301-ADF9-7F4F4DBADB5E}"/>
              </a:ext>
            </a:extLst>
          </p:cNvPr>
          <p:cNvSpPr txBox="1"/>
          <p:nvPr/>
        </p:nvSpPr>
        <p:spPr>
          <a:xfrm rot="1677125">
            <a:off x="12262407" y="3766378"/>
            <a:ext cx="2331642" cy="493395"/>
          </a:xfrm>
          <a:prstGeom prst="roundRect">
            <a:avLst>
              <a:gd name="adj" fmla="val 22270"/>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pPr algn="ctr"/>
            <a:r>
              <a:rPr lang="en-US" spc="-80"/>
              <a:t>Trang trí</a:t>
            </a:r>
            <a:endParaRPr lang="en-US" spc="-80" dirty="0"/>
          </a:p>
        </p:txBody>
      </p:sp>
      <p:cxnSp>
        <p:nvCxnSpPr>
          <p:cNvPr id="63" name="Straight Arrow Connector 62">
            <a:extLst>
              <a:ext uri="{FF2B5EF4-FFF2-40B4-BE49-F238E27FC236}">
                <a16:creationId xmlns:a16="http://schemas.microsoft.com/office/drawing/2014/main" id="{A3CB54DA-458E-4B85-A4B6-A779B37779AD}"/>
              </a:ext>
            </a:extLst>
          </p:cNvPr>
          <p:cNvCxnSpPr>
            <a:cxnSpLocks/>
            <a:stCxn id="29" idx="3"/>
            <a:endCxn id="64" idx="1"/>
          </p:cNvCxnSpPr>
          <p:nvPr/>
        </p:nvCxnSpPr>
        <p:spPr>
          <a:xfrm>
            <a:off x="7737015" y="3429000"/>
            <a:ext cx="507762" cy="2179506"/>
          </a:xfrm>
          <a:prstGeom prst="straightConnector1">
            <a:avLst/>
          </a:prstGeom>
          <a:ln w="28575">
            <a:solidFill>
              <a:srgbClr val="257A14"/>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EAB28BD0-3E92-4DD9-B2DE-9C5346CFF236}"/>
              </a:ext>
            </a:extLst>
          </p:cNvPr>
          <p:cNvSpPr txBox="1"/>
          <p:nvPr/>
        </p:nvSpPr>
        <p:spPr>
          <a:xfrm>
            <a:off x="8244777" y="5353117"/>
            <a:ext cx="586275" cy="510778"/>
          </a:xfrm>
          <a:prstGeom prst="roundRect">
            <a:avLst/>
          </a:prstGeom>
          <a:solidFill>
            <a:srgbClr val="F8C5E8"/>
          </a:solidFill>
        </p:spPr>
        <p:txBody>
          <a:bodyPr wrap="square" rtlCol="0">
            <a:spAutoFit/>
          </a:bodyPr>
          <a:lstStyle/>
          <a:p>
            <a:pPr algn="ctr"/>
            <a:r>
              <a:rPr lang="en-US" sz="2400" b="1">
                <a:solidFill>
                  <a:srgbClr val="C00000"/>
                </a:solidFill>
                <a:latin typeface="#9Slide03 SFU Grenoble" panose="00000500000000000000" pitchFamily="2" charset="0"/>
                <a:cs typeface="#9Slide03 Arima Madurai" panose="00000500000000000000" pitchFamily="2" charset="0"/>
              </a:rPr>
              <a:t>Lá</a:t>
            </a:r>
            <a:endParaRPr lang="en-US" sz="2400" b="1" dirty="0">
              <a:solidFill>
                <a:srgbClr val="C00000"/>
              </a:solidFill>
              <a:latin typeface="#9Slide03 SFU Grenoble" panose="00000500000000000000" pitchFamily="2" charset="0"/>
              <a:cs typeface="#9Slide03 Arima Madurai" panose="00000500000000000000" pitchFamily="2" charset="0"/>
            </a:endParaRPr>
          </a:p>
        </p:txBody>
      </p:sp>
      <p:sp>
        <p:nvSpPr>
          <p:cNvPr id="67" name="TextBox 66">
            <a:extLst>
              <a:ext uri="{FF2B5EF4-FFF2-40B4-BE49-F238E27FC236}">
                <a16:creationId xmlns:a16="http://schemas.microsoft.com/office/drawing/2014/main" id="{62FF6D56-DB30-40FB-840A-BB79C7EFCDE0}"/>
              </a:ext>
            </a:extLst>
          </p:cNvPr>
          <p:cNvSpPr txBox="1"/>
          <p:nvPr/>
        </p:nvSpPr>
        <p:spPr>
          <a:xfrm rot="948659">
            <a:off x="12362527" y="5693738"/>
            <a:ext cx="2331642" cy="493395"/>
          </a:xfrm>
          <a:prstGeom prst="roundRect">
            <a:avLst>
              <a:gd name="adj" fmla="val 22270"/>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pPr algn="ctr"/>
            <a:r>
              <a:rPr lang="en-US" spc="-80"/>
              <a:t>Gói xôi, gói cốm…</a:t>
            </a:r>
            <a:endParaRPr lang="en-US" spc="-80" dirty="0"/>
          </a:p>
        </p:txBody>
      </p:sp>
      <p:sp>
        <p:nvSpPr>
          <p:cNvPr id="68" name="TextBox 67">
            <a:extLst>
              <a:ext uri="{FF2B5EF4-FFF2-40B4-BE49-F238E27FC236}">
                <a16:creationId xmlns:a16="http://schemas.microsoft.com/office/drawing/2014/main" id="{AF31128C-7C27-48B5-961B-625A33ED79F3}"/>
              </a:ext>
            </a:extLst>
          </p:cNvPr>
          <p:cNvSpPr txBox="1"/>
          <p:nvPr/>
        </p:nvSpPr>
        <p:spPr>
          <a:xfrm rot="948659">
            <a:off x="12362527" y="6291666"/>
            <a:ext cx="2331642" cy="493395"/>
          </a:xfrm>
          <a:prstGeom prst="roundRect">
            <a:avLst>
              <a:gd name="adj" fmla="val 22270"/>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pPr algn="ctr"/>
            <a:r>
              <a:rPr lang="en-US" spc="-80"/>
              <a:t>Làm thuốc</a:t>
            </a:r>
            <a:endParaRPr lang="en-US" spc="-80" dirty="0"/>
          </a:p>
        </p:txBody>
      </p:sp>
      <p:pic>
        <p:nvPicPr>
          <p:cNvPr id="83" name="Picture 82" descr="A bowl of food on a plate&#10;&#10;Description automatically generated">
            <a:extLst>
              <a:ext uri="{FF2B5EF4-FFF2-40B4-BE49-F238E27FC236}">
                <a16:creationId xmlns:a16="http://schemas.microsoft.com/office/drawing/2014/main" id="{1F8F67E0-B820-41DB-97C5-2C5E205519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02" t="10082" r="9885" b="11203"/>
          <a:stretch/>
        </p:blipFill>
        <p:spPr>
          <a:xfrm>
            <a:off x="9782591" y="443295"/>
            <a:ext cx="1594123" cy="1195592"/>
          </a:xfrm>
          <a:prstGeom prst="ellipse">
            <a:avLst/>
          </a:prstGeom>
          <a:ln w="38100" cmpd="dbl">
            <a:solidFill>
              <a:schemeClr val="bg1"/>
            </a:solidFill>
          </a:ln>
        </p:spPr>
      </p:pic>
      <p:pic>
        <p:nvPicPr>
          <p:cNvPr id="111" name="Picture 110">
            <a:extLst>
              <a:ext uri="{FF2B5EF4-FFF2-40B4-BE49-F238E27FC236}">
                <a16:creationId xmlns:a16="http://schemas.microsoft.com/office/drawing/2014/main" id="{5D714EF5-CDCD-43E1-BAAD-954460C9CB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58" t="14243" r="24833" b="13248"/>
          <a:stretch/>
        </p:blipFill>
        <p:spPr>
          <a:xfrm>
            <a:off x="9782591" y="4585523"/>
            <a:ext cx="1594123" cy="1058099"/>
          </a:xfrm>
          <a:prstGeom prst="ellipse">
            <a:avLst/>
          </a:prstGeom>
          <a:ln w="38100" cmpd="dbl">
            <a:solidFill>
              <a:schemeClr val="bg1"/>
            </a:solidFill>
          </a:ln>
        </p:spPr>
      </p:pic>
      <p:pic>
        <p:nvPicPr>
          <p:cNvPr id="112" name="Picture 111">
            <a:extLst>
              <a:ext uri="{FF2B5EF4-FFF2-40B4-BE49-F238E27FC236}">
                <a16:creationId xmlns:a16="http://schemas.microsoft.com/office/drawing/2014/main" id="{A7B97AD0-5105-4148-B4FA-7BB9D480C1D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128" t="7128"/>
          <a:stretch/>
        </p:blipFill>
        <p:spPr>
          <a:xfrm>
            <a:off x="9782591" y="1710259"/>
            <a:ext cx="1594123" cy="1050671"/>
          </a:xfrm>
          <a:prstGeom prst="ellipse">
            <a:avLst/>
          </a:prstGeom>
          <a:ln w="38100" cmpd="dbl">
            <a:solidFill>
              <a:schemeClr val="bg1"/>
            </a:solidFill>
          </a:ln>
        </p:spPr>
      </p:pic>
      <p:pic>
        <p:nvPicPr>
          <p:cNvPr id="113" name="Picture 112">
            <a:extLst>
              <a:ext uri="{FF2B5EF4-FFF2-40B4-BE49-F238E27FC236}">
                <a16:creationId xmlns:a16="http://schemas.microsoft.com/office/drawing/2014/main" id="{175057E4-DD30-474F-A717-C6D8AE530B5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024216" y="3230417"/>
            <a:ext cx="1578877" cy="1050671"/>
          </a:xfrm>
          <a:prstGeom prst="ellipse">
            <a:avLst/>
          </a:prstGeom>
          <a:ln w="38100" cmpd="dbl">
            <a:solidFill>
              <a:schemeClr val="bg1"/>
            </a:solidFill>
          </a:ln>
        </p:spPr>
      </p:pic>
      <p:pic>
        <p:nvPicPr>
          <p:cNvPr id="114" name="Picture 113">
            <a:extLst>
              <a:ext uri="{FF2B5EF4-FFF2-40B4-BE49-F238E27FC236}">
                <a16:creationId xmlns:a16="http://schemas.microsoft.com/office/drawing/2014/main" id="{20CCFE22-A670-4BC0-8FF6-DFF3C6606C0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9782591" y="5709790"/>
            <a:ext cx="1594123" cy="1056106"/>
          </a:xfrm>
          <a:prstGeom prst="ellipse">
            <a:avLst/>
          </a:prstGeom>
          <a:ln w="38100" cmpd="dbl">
            <a:solidFill>
              <a:schemeClr val="bg1"/>
            </a:solidFill>
          </a:ln>
        </p:spPr>
      </p:pic>
      <p:pic>
        <p:nvPicPr>
          <p:cNvPr id="115" name="Picture 114">
            <a:extLst>
              <a:ext uri="{FF2B5EF4-FFF2-40B4-BE49-F238E27FC236}">
                <a16:creationId xmlns:a16="http://schemas.microsoft.com/office/drawing/2014/main" id="{2916D0D1-E9D1-4284-90D3-F3B0604042E3}"/>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684357" y="2865192"/>
            <a:ext cx="1335840" cy="1781121"/>
          </a:xfrm>
          <a:prstGeom prst="ellipse">
            <a:avLst/>
          </a:prstGeom>
          <a:ln w="38100" cmpd="dbl">
            <a:solidFill>
              <a:schemeClr val="bg1"/>
            </a:solidFill>
          </a:ln>
        </p:spPr>
      </p:pic>
      <p:cxnSp>
        <p:nvCxnSpPr>
          <p:cNvPr id="52" name="Straight Arrow Connector 51">
            <a:extLst>
              <a:ext uri="{FF2B5EF4-FFF2-40B4-BE49-F238E27FC236}">
                <a16:creationId xmlns:a16="http://schemas.microsoft.com/office/drawing/2014/main" id="{0861B385-5CC9-455E-846F-CA6BD55259DF}"/>
              </a:ext>
            </a:extLst>
          </p:cNvPr>
          <p:cNvCxnSpPr>
            <a:cxnSpLocks/>
          </p:cNvCxnSpPr>
          <p:nvPr/>
        </p:nvCxnSpPr>
        <p:spPr>
          <a:xfrm>
            <a:off x="9144052" y="1674573"/>
            <a:ext cx="543692" cy="400611"/>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1C0BD55-64CB-43B7-BA88-A74FA0C54965}"/>
              </a:ext>
            </a:extLst>
          </p:cNvPr>
          <p:cNvCxnSpPr>
            <a:cxnSpLocks/>
          </p:cNvCxnSpPr>
          <p:nvPr/>
        </p:nvCxnSpPr>
        <p:spPr>
          <a:xfrm>
            <a:off x="8831052" y="5608506"/>
            <a:ext cx="861019" cy="298964"/>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8E72D5B1-F68F-4B4B-A894-3922E1F8CBFE}"/>
              </a:ext>
            </a:extLst>
          </p:cNvPr>
          <p:cNvCxnSpPr>
            <a:cxnSpLocks/>
          </p:cNvCxnSpPr>
          <p:nvPr/>
        </p:nvCxnSpPr>
        <p:spPr>
          <a:xfrm flipV="1">
            <a:off x="8831052" y="5309542"/>
            <a:ext cx="861019" cy="298964"/>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12CD09D-39D0-4969-A8E6-37285C47991F}"/>
              </a:ext>
            </a:extLst>
          </p:cNvPr>
          <p:cNvCxnSpPr>
            <a:cxnSpLocks/>
          </p:cNvCxnSpPr>
          <p:nvPr/>
        </p:nvCxnSpPr>
        <p:spPr>
          <a:xfrm flipV="1">
            <a:off x="9144052" y="1305720"/>
            <a:ext cx="496036" cy="368853"/>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64332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750"/>
                                        <p:tgtEl>
                                          <p:spTgt spid="31"/>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750"/>
                                        <p:tgtEl>
                                          <p:spTgt spid="30"/>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left)">
                                      <p:cBhvr>
                                        <p:cTn id="15" dur="500"/>
                                        <p:tgtEl>
                                          <p:spTgt spid="61"/>
                                        </p:tgtEl>
                                      </p:cBhvr>
                                    </p:animEffect>
                                  </p:childTnLst>
                                </p:cTn>
                              </p:par>
                            </p:childTnLst>
                          </p:cTn>
                        </p:par>
                        <p:par>
                          <p:cTn id="16" fill="hold">
                            <p:stCondLst>
                              <p:cond delay="2000"/>
                            </p:stCondLst>
                            <p:childTnLst>
                              <p:par>
                                <p:cTn id="17" presetID="21" presetClass="entr" presetSubtype="8" fill="hold" nodeType="after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wheel(8)">
                                      <p:cBhvr>
                                        <p:cTn id="19" dur="1000"/>
                                        <p:tgtEl>
                                          <p:spTgt spid="83"/>
                                        </p:tgtEl>
                                      </p:cBhvr>
                                    </p:animEffect>
                                  </p:childTnLst>
                                </p:cTn>
                              </p:par>
                            </p:childTnLst>
                          </p:cTn>
                        </p:par>
                        <p:par>
                          <p:cTn id="20" fill="hold">
                            <p:stCondLst>
                              <p:cond delay="3000"/>
                            </p:stCondLst>
                            <p:childTnLst>
                              <p:par>
                                <p:cTn id="21" presetID="22" presetClass="entr" presetSubtype="8" fill="hold"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left)">
                                      <p:cBhvr>
                                        <p:cTn id="23" dur="500"/>
                                        <p:tgtEl>
                                          <p:spTgt spid="52"/>
                                        </p:tgtEl>
                                      </p:cBhvr>
                                    </p:animEffect>
                                  </p:childTnLst>
                                </p:cTn>
                              </p:par>
                            </p:childTnLst>
                          </p:cTn>
                        </p:par>
                        <p:par>
                          <p:cTn id="24" fill="hold">
                            <p:stCondLst>
                              <p:cond delay="3500"/>
                            </p:stCondLst>
                            <p:childTnLst>
                              <p:par>
                                <p:cTn id="25" presetID="21" presetClass="entr" presetSubtype="8" fill="hold" nodeType="afterEffect">
                                  <p:stCondLst>
                                    <p:cond delay="0"/>
                                  </p:stCondLst>
                                  <p:childTnLst>
                                    <p:set>
                                      <p:cBhvr>
                                        <p:cTn id="26" dur="1" fill="hold">
                                          <p:stCondLst>
                                            <p:cond delay="0"/>
                                          </p:stCondLst>
                                        </p:cTn>
                                        <p:tgtEl>
                                          <p:spTgt spid="112"/>
                                        </p:tgtEl>
                                        <p:attrNameLst>
                                          <p:attrName>style.visibility</p:attrName>
                                        </p:attrNameLst>
                                      </p:cBhvr>
                                      <p:to>
                                        <p:strVal val="visible"/>
                                      </p:to>
                                    </p:set>
                                    <p:animEffect transition="in" filter="wheel(8)">
                                      <p:cBhvr>
                                        <p:cTn id="27" dur="1000"/>
                                        <p:tgtEl>
                                          <p:spTgt spid="1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left)">
                                      <p:cBhvr>
                                        <p:cTn id="32" dur="750"/>
                                        <p:tgtEl>
                                          <p:spTgt spid="46"/>
                                        </p:tgtEl>
                                      </p:cBhvr>
                                    </p:animEffect>
                                  </p:childTnLst>
                                </p:cTn>
                              </p:par>
                            </p:childTnLst>
                          </p:cTn>
                        </p:par>
                        <p:par>
                          <p:cTn id="33" fill="hold">
                            <p:stCondLst>
                              <p:cond delay="750"/>
                            </p:stCondLst>
                            <p:childTnLst>
                              <p:par>
                                <p:cTn id="34" presetID="22" presetClass="entr" presetSubtype="8" fill="hold" grpId="0"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wipe(left)">
                                      <p:cBhvr>
                                        <p:cTn id="36" dur="750"/>
                                        <p:tgtEl>
                                          <p:spTgt spid="45"/>
                                        </p:tgtEl>
                                      </p:cBhvr>
                                    </p:animEffect>
                                  </p:childTnLst>
                                </p:cTn>
                              </p:par>
                            </p:childTnLst>
                          </p:cTn>
                        </p:par>
                        <p:par>
                          <p:cTn id="37" fill="hold">
                            <p:stCondLst>
                              <p:cond delay="1500"/>
                            </p:stCondLst>
                            <p:childTnLst>
                              <p:par>
                                <p:cTn id="38" presetID="21" presetClass="entr" presetSubtype="8" fill="hold" nodeType="afterEffect">
                                  <p:stCondLst>
                                    <p:cond delay="0"/>
                                  </p:stCondLst>
                                  <p:childTnLst>
                                    <p:set>
                                      <p:cBhvr>
                                        <p:cTn id="39" dur="1" fill="hold">
                                          <p:stCondLst>
                                            <p:cond delay="0"/>
                                          </p:stCondLst>
                                        </p:cTn>
                                        <p:tgtEl>
                                          <p:spTgt spid="113"/>
                                        </p:tgtEl>
                                        <p:attrNameLst>
                                          <p:attrName>style.visibility</p:attrName>
                                        </p:attrNameLst>
                                      </p:cBhvr>
                                      <p:to>
                                        <p:strVal val="visible"/>
                                      </p:to>
                                    </p:set>
                                    <p:animEffect transition="in" filter="wheel(8)">
                                      <p:cBhvr>
                                        <p:cTn id="40" dur="1000"/>
                                        <p:tgtEl>
                                          <p:spTgt spid="113"/>
                                        </p:tgtEl>
                                      </p:cBhvr>
                                    </p:animEffect>
                                  </p:childTnLst>
                                </p:cTn>
                              </p:par>
                              <p:par>
                                <p:cTn id="41" presetID="21" presetClass="entr" presetSubtype="8" fill="hold" nodeType="withEffect">
                                  <p:stCondLst>
                                    <p:cond delay="1000"/>
                                  </p:stCondLst>
                                  <p:childTnLst>
                                    <p:set>
                                      <p:cBhvr>
                                        <p:cTn id="42" dur="1" fill="hold">
                                          <p:stCondLst>
                                            <p:cond delay="0"/>
                                          </p:stCondLst>
                                        </p:cTn>
                                        <p:tgtEl>
                                          <p:spTgt spid="115"/>
                                        </p:tgtEl>
                                        <p:attrNameLst>
                                          <p:attrName>style.visibility</p:attrName>
                                        </p:attrNameLst>
                                      </p:cBhvr>
                                      <p:to>
                                        <p:strVal val="visible"/>
                                      </p:to>
                                    </p:set>
                                    <p:animEffect transition="in" filter="wheel(8)">
                                      <p:cBhvr>
                                        <p:cTn id="43" dur="1000"/>
                                        <p:tgtEl>
                                          <p:spTgt spid="1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63"/>
                                        </p:tgtEl>
                                        <p:attrNameLst>
                                          <p:attrName>style.visibility</p:attrName>
                                        </p:attrNameLst>
                                      </p:cBhvr>
                                      <p:to>
                                        <p:strVal val="visible"/>
                                      </p:to>
                                    </p:set>
                                    <p:animEffect transition="in" filter="wipe(left)">
                                      <p:cBhvr>
                                        <p:cTn id="48" dur="750"/>
                                        <p:tgtEl>
                                          <p:spTgt spid="63"/>
                                        </p:tgtEl>
                                      </p:cBhvr>
                                    </p:animEffect>
                                  </p:childTnLst>
                                </p:cTn>
                              </p:par>
                            </p:childTnLst>
                          </p:cTn>
                        </p:par>
                        <p:par>
                          <p:cTn id="49" fill="hold">
                            <p:stCondLst>
                              <p:cond delay="750"/>
                            </p:stCondLst>
                            <p:childTnLst>
                              <p:par>
                                <p:cTn id="50" presetID="22" presetClass="entr" presetSubtype="8" fill="hold" grpId="0" nodeType="after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wipe(left)">
                                      <p:cBhvr>
                                        <p:cTn id="52" dur="750"/>
                                        <p:tgtEl>
                                          <p:spTgt spid="64"/>
                                        </p:tgtEl>
                                      </p:cBhvr>
                                    </p:animEffect>
                                  </p:childTnLst>
                                </p:cTn>
                              </p:par>
                            </p:childTnLst>
                          </p:cTn>
                        </p:par>
                        <p:par>
                          <p:cTn id="53" fill="hold">
                            <p:stCondLst>
                              <p:cond delay="1500"/>
                            </p:stCondLst>
                            <p:childTnLst>
                              <p:par>
                                <p:cTn id="54" presetID="22" presetClass="entr" presetSubtype="8" fill="hold" nodeType="after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wipe(left)">
                                      <p:cBhvr>
                                        <p:cTn id="56" dur="500"/>
                                        <p:tgtEl>
                                          <p:spTgt spid="54"/>
                                        </p:tgtEl>
                                      </p:cBhvr>
                                    </p:animEffect>
                                  </p:childTnLst>
                                </p:cTn>
                              </p:par>
                            </p:childTnLst>
                          </p:cTn>
                        </p:par>
                        <p:par>
                          <p:cTn id="57" fill="hold">
                            <p:stCondLst>
                              <p:cond delay="2000"/>
                            </p:stCondLst>
                            <p:childTnLst>
                              <p:par>
                                <p:cTn id="58" presetID="21" presetClass="entr" presetSubtype="8" fill="hold" nodeType="after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wheel(8)">
                                      <p:cBhvr>
                                        <p:cTn id="60" dur="1000"/>
                                        <p:tgtEl>
                                          <p:spTgt spid="111"/>
                                        </p:tgtEl>
                                      </p:cBhvr>
                                    </p:animEffect>
                                  </p:childTnLst>
                                </p:cTn>
                              </p:par>
                            </p:childTnLst>
                          </p:cTn>
                        </p:par>
                        <p:par>
                          <p:cTn id="61" fill="hold">
                            <p:stCondLst>
                              <p:cond delay="3000"/>
                            </p:stCondLst>
                            <p:childTnLst>
                              <p:par>
                                <p:cTn id="62" presetID="22" presetClass="entr" presetSubtype="8" fill="hold" nodeType="after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wipe(left)">
                                      <p:cBhvr>
                                        <p:cTn id="64" dur="500"/>
                                        <p:tgtEl>
                                          <p:spTgt spid="53"/>
                                        </p:tgtEl>
                                      </p:cBhvr>
                                    </p:animEffect>
                                  </p:childTnLst>
                                </p:cTn>
                              </p:par>
                            </p:childTnLst>
                          </p:cTn>
                        </p:par>
                        <p:par>
                          <p:cTn id="65" fill="hold">
                            <p:stCondLst>
                              <p:cond delay="3500"/>
                            </p:stCondLst>
                            <p:childTnLst>
                              <p:par>
                                <p:cTn id="66" presetID="21" presetClass="entr" presetSubtype="8" fill="hold" nodeType="afterEffect">
                                  <p:stCondLst>
                                    <p:cond delay="0"/>
                                  </p:stCondLst>
                                  <p:childTnLst>
                                    <p:set>
                                      <p:cBhvr>
                                        <p:cTn id="67" dur="1" fill="hold">
                                          <p:stCondLst>
                                            <p:cond delay="0"/>
                                          </p:stCondLst>
                                        </p:cTn>
                                        <p:tgtEl>
                                          <p:spTgt spid="114"/>
                                        </p:tgtEl>
                                        <p:attrNameLst>
                                          <p:attrName>style.visibility</p:attrName>
                                        </p:attrNameLst>
                                      </p:cBhvr>
                                      <p:to>
                                        <p:strVal val="visible"/>
                                      </p:to>
                                    </p:set>
                                    <p:animEffect transition="in" filter="wheel(8)">
                                      <p:cBhvr>
                                        <p:cTn id="68"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5" grpId="0" animBg="1"/>
      <p:bldP spid="6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F9747551-6A72-403E-818E-D51F3DF39604}"/>
              </a:ext>
            </a:extLst>
          </p:cNvPr>
          <p:cNvSpPr/>
          <p:nvPr/>
        </p:nvSpPr>
        <p:spPr bwMode="auto">
          <a:xfrm>
            <a:off x="0" y="1917518"/>
            <a:ext cx="6672357" cy="3255373"/>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3F3F3F"/>
              </a:solidFill>
              <a:effectLst/>
              <a:uLnTx/>
              <a:uFillTx/>
              <a:latin typeface="Times New Roman" pitchFamily="18" charset="0"/>
              <a:ea typeface="Microsoft YaHei"/>
              <a:cs typeface="Times New Roman" pitchFamily="18" charset="0"/>
              <a:sym typeface="+mn-lt"/>
            </a:endParaRPr>
          </a:p>
        </p:txBody>
      </p:sp>
      <p:sp>
        <p:nvSpPr>
          <p:cNvPr id="5" name="3">
            <a:extLst>
              <a:ext uri="{FF2B5EF4-FFF2-40B4-BE49-F238E27FC236}">
                <a16:creationId xmlns:a16="http://schemas.microsoft.com/office/drawing/2014/main" id="{C6DA743E-F3AA-426C-BB01-09E7A6497D47}"/>
              </a:ext>
            </a:extLst>
          </p:cNvPr>
          <p:cNvSpPr txBox="1"/>
          <p:nvPr/>
        </p:nvSpPr>
        <p:spPr>
          <a:xfrm>
            <a:off x="327534" y="3185661"/>
            <a:ext cx="6073266" cy="149579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8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Khi</a:t>
            </a:r>
            <a:r>
              <a:rPr kumimoji="0" lang="en-US" altLang="zh-CN" sz="38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8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quan</a:t>
            </a:r>
            <a:r>
              <a:rPr kumimoji="0" lang="en-US" altLang="zh-CN" sz="38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8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sát</a:t>
            </a:r>
            <a:r>
              <a:rPr kumimoji="0" lang="en-US" altLang="zh-CN" sz="38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8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cây</a:t>
            </a:r>
            <a:r>
              <a:rPr kumimoji="0" lang="en-US" altLang="zh-CN" sz="38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8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cối</a:t>
            </a:r>
            <a:r>
              <a:rPr kumimoji="0" lang="en-US" altLang="zh-CN" sz="38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ta </a:t>
            </a:r>
            <a:r>
              <a:rPr kumimoji="0" lang="en-US" altLang="zh-CN" sz="38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cần</a:t>
            </a:r>
            <a:r>
              <a:rPr kumimoji="0" lang="en-US" altLang="zh-CN" sz="38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8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sử</a:t>
            </a:r>
            <a:r>
              <a:rPr kumimoji="0" lang="en-US" altLang="zh-CN" sz="38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8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dụng</a:t>
            </a:r>
            <a:r>
              <a:rPr kumimoji="0" lang="en-US" altLang="zh-CN" sz="38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8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những</a:t>
            </a:r>
            <a:r>
              <a:rPr kumimoji="0" lang="en-US" altLang="zh-CN" sz="38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8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giác</a:t>
            </a:r>
            <a:r>
              <a:rPr kumimoji="0" lang="en-US" altLang="zh-CN" sz="38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8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quan</a:t>
            </a:r>
            <a:r>
              <a:rPr kumimoji="0" lang="en-US" altLang="zh-CN" sz="38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8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nào</a:t>
            </a:r>
            <a:r>
              <a:rPr kumimoji="0" lang="en-US" altLang="zh-CN" sz="38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a:t>
            </a:r>
            <a:endParaRPr kumimoji="0" lang="zh-CN" altLang="en-US" sz="38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endParaRPr>
          </a:p>
        </p:txBody>
      </p:sp>
      <p:sp>
        <p:nvSpPr>
          <p:cNvPr id="6" name="4">
            <a:extLst>
              <a:ext uri="{FF2B5EF4-FFF2-40B4-BE49-F238E27FC236}">
                <a16:creationId xmlns:a16="http://schemas.microsoft.com/office/drawing/2014/main" id="{1272ED95-48AC-462E-8944-AD4DE919F142}"/>
              </a:ext>
            </a:extLst>
          </p:cNvPr>
          <p:cNvSpPr txBox="1"/>
          <p:nvPr/>
        </p:nvSpPr>
        <p:spPr>
          <a:xfrm>
            <a:off x="1390015" y="513847"/>
            <a:ext cx="1595309" cy="34778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000" b="1" i="1" u="none" strike="noStrike" kern="1200" cap="none" spc="0" normalizeH="0" baseline="0" noProof="0">
                <a:ln w="0">
                  <a:noFill/>
                </a:ln>
                <a:solidFill>
                  <a:srgbClr val="FF4A11"/>
                </a:solidFill>
                <a:effectLst/>
                <a:uLnTx/>
                <a:uFillTx/>
                <a:latin typeface="Times New Roman" pitchFamily="18" charset="0"/>
                <a:ea typeface="Microsoft YaHei"/>
                <a:cs typeface="Times New Roman" pitchFamily="18" charset="0"/>
                <a:sym typeface="+mn-lt"/>
              </a:rPr>
              <a:t>1</a:t>
            </a:r>
            <a:endParaRPr kumimoji="0" lang="zh-CN" altLang="en-US" sz="22000" b="1" i="1" u="none" strike="noStrike" kern="1200" cap="none" spc="0" normalizeH="0" baseline="0" noProof="0">
              <a:ln w="0">
                <a:noFill/>
              </a:ln>
              <a:solidFill>
                <a:srgbClr val="FF4A11"/>
              </a:solidFill>
              <a:effectLst/>
              <a:uLnTx/>
              <a:uFillTx/>
              <a:latin typeface="Times New Roman" pitchFamily="18" charset="0"/>
              <a:ea typeface="Microsoft YaHei"/>
              <a:cs typeface="Times New Roman" pitchFamily="18" charset="0"/>
              <a:sym typeface="+mn-lt"/>
            </a:endParaRPr>
          </a:p>
        </p:txBody>
      </p:sp>
      <p:pic>
        <p:nvPicPr>
          <p:cNvPr id="9" name="12">
            <a:extLst>
              <a:ext uri="{FF2B5EF4-FFF2-40B4-BE49-F238E27FC236}">
                <a16:creationId xmlns:a16="http://schemas.microsoft.com/office/drawing/2014/main" id="{62F2EB6A-416D-47CE-98E4-CBEAA8C59B70}"/>
              </a:ext>
            </a:extLst>
          </p:cNvPr>
          <p:cNvPicPr>
            <a:picLocks noChangeAspect="1"/>
          </p:cNvPicPr>
          <p:nvPr/>
        </p:nvPicPr>
        <p:blipFill>
          <a:blip r:embed="rId9">
            <a:lum contrast="20000"/>
          </a:blip>
          <a:stretch>
            <a:fillRect/>
          </a:stretch>
        </p:blipFill>
        <p:spPr>
          <a:xfrm>
            <a:off x="2952056" y="2264524"/>
            <a:ext cx="1776058" cy="944997"/>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id="{7B5AC144-6C68-4FB5-A8F7-E3916E080284}"/>
              </a:ext>
            </a:extLst>
          </p:cNvPr>
          <p:cNvGrpSpPr/>
          <p:nvPr/>
        </p:nvGrpSpPr>
        <p:grpSpPr>
          <a:xfrm>
            <a:off x="-330564" y="6468838"/>
            <a:ext cx="24876379" cy="396420"/>
            <a:chOff x="-330564" y="6468838"/>
            <a:chExt cx="24876379" cy="396420"/>
          </a:xfrm>
        </p:grpSpPr>
        <p:pic>
          <p:nvPicPr>
            <p:cNvPr id="7" name="5">
              <a:extLst>
                <a:ext uri="{FF2B5EF4-FFF2-40B4-BE49-F238E27FC236}">
                  <a16:creationId xmlns:a16="http://schemas.microsoft.com/office/drawing/2014/main" id="{4F4B1946-E4A2-4B6D-B5B7-F3B6FA47C6C7}"/>
                </a:ext>
              </a:extLst>
            </p:cNvPr>
            <p:cNvPicPr>
              <a:picLocks noChangeAspect="1"/>
            </p:cNvPicPr>
            <p:nvPr/>
          </p:nvPicPr>
          <p:blipFill rotWithShape="1">
            <a:blip r:embed="rId10">
              <a:lum contrast="20000"/>
            </a:blip>
            <a:srcRect b="83242"/>
            <a:stretch>
              <a:fillRect/>
            </a:stretch>
          </p:blipFill>
          <p:spPr>
            <a:xfrm>
              <a:off x="-330564" y="6468838"/>
              <a:ext cx="12600000" cy="396420"/>
            </a:xfrm>
            <a:prstGeom prst="rect">
              <a:avLst/>
            </a:prstGeom>
            <a:effectLst>
              <a:outerShdw blurRad="63500" sx="102000" sy="102000" algn="ctr" rotWithShape="0">
                <a:prstClr val="black">
                  <a:alpha val="40000"/>
                </a:prstClr>
              </a:outerShdw>
            </a:effectLst>
          </p:spPr>
        </p:pic>
        <p:pic>
          <p:nvPicPr>
            <p:cNvPr id="11" name="5">
              <a:extLst>
                <a:ext uri="{FF2B5EF4-FFF2-40B4-BE49-F238E27FC236}">
                  <a16:creationId xmlns:a16="http://schemas.microsoft.com/office/drawing/2014/main" id="{E8D5A628-64E3-4026-A0AB-F497A13CB229}"/>
                </a:ext>
              </a:extLst>
            </p:cNvPr>
            <p:cNvPicPr>
              <a:picLocks noChangeAspect="1"/>
            </p:cNvPicPr>
            <p:nvPr/>
          </p:nvPicPr>
          <p:blipFill rotWithShape="1">
            <a:blip r:embed="rId10">
              <a:lum contrast="20000"/>
            </a:blip>
            <a:srcRect b="83242"/>
            <a:stretch>
              <a:fillRect/>
            </a:stretch>
          </p:blipFill>
          <p:spPr>
            <a:xfrm>
              <a:off x="11945815" y="6468838"/>
              <a:ext cx="12600000" cy="396420"/>
            </a:xfrm>
            <a:prstGeom prst="rect">
              <a:avLst/>
            </a:prstGeom>
            <a:effectLst>
              <a:outerShdw blurRad="63500" sx="102000" sy="102000" algn="ctr" rotWithShape="0">
                <a:prstClr val="black">
                  <a:alpha val="40000"/>
                </a:prstClr>
              </a:outerShdw>
            </a:effectLst>
          </p:spPr>
        </p:pic>
      </p:grpSp>
      <p:sp>
        <p:nvSpPr>
          <p:cNvPr id="12" name="MH_SubTitle_1">
            <a:extLst>
              <a:ext uri="{FF2B5EF4-FFF2-40B4-BE49-F238E27FC236}">
                <a16:creationId xmlns:a16="http://schemas.microsoft.com/office/drawing/2014/main" id="{830B889C-BF7A-4FFD-8972-3A3D7448758A}"/>
              </a:ext>
            </a:extLst>
          </p:cNvPr>
          <p:cNvSpPr>
            <a:spLocks/>
          </p:cNvSpPr>
          <p:nvPr>
            <p:custDataLst>
              <p:tags r:id="rId1"/>
            </p:custDataLst>
          </p:nvPr>
        </p:nvSpPr>
        <p:spPr bwMode="auto">
          <a:xfrm>
            <a:off x="6699387" y="4272887"/>
            <a:ext cx="1238766" cy="118921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8C5DAF"/>
          </a:solidFill>
          <a:ln w="38100">
            <a:solidFill>
              <a:srgbClr val="FFFFFF"/>
            </a:solidFill>
          </a:ln>
          <a:effectLst>
            <a:outerShdw blurRad="76200" dist="38100" dir="2700000" algn="tl" rotWithShape="0">
              <a:prstClr val="black">
                <a:alpha val="25000"/>
              </a:prstClr>
            </a:outerShdw>
          </a:effectLst>
        </p:spPr>
        <p:txBody>
          <a:bodyPr wrap="square" anchor="ctr">
            <a:noAutofit/>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sym typeface="+mn-lt"/>
              </a:rPr>
              <a:t>C</a:t>
            </a:r>
            <a:endParaRPr kumimoji="0" lang="zh-CN" altLang="en-US" sz="48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sym typeface="+mn-lt"/>
            </a:endParaRPr>
          </a:p>
        </p:txBody>
      </p:sp>
      <p:sp>
        <p:nvSpPr>
          <p:cNvPr id="13" name="MH_SubTitle_2">
            <a:extLst>
              <a:ext uri="{FF2B5EF4-FFF2-40B4-BE49-F238E27FC236}">
                <a16:creationId xmlns:a16="http://schemas.microsoft.com/office/drawing/2014/main" id="{4EFC8CC3-0AC7-49EC-9995-B198CFF2207F}"/>
              </a:ext>
            </a:extLst>
          </p:cNvPr>
          <p:cNvSpPr>
            <a:spLocks/>
          </p:cNvSpPr>
          <p:nvPr>
            <p:custDataLst>
              <p:tags r:id="rId2"/>
            </p:custDataLst>
          </p:nvPr>
        </p:nvSpPr>
        <p:spPr bwMode="auto">
          <a:xfrm>
            <a:off x="6699387" y="611092"/>
            <a:ext cx="1238766" cy="118921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E46B62"/>
          </a:solidFill>
          <a:ln w="38100">
            <a:solidFill>
              <a:srgbClr val="FFFF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sym typeface="+mn-lt"/>
              </a:rPr>
              <a:t>A</a:t>
            </a:r>
            <a:endParaRPr kumimoji="0" lang="zh-CN" altLang="en-US" sz="48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sym typeface="+mn-lt"/>
            </a:endParaRPr>
          </a:p>
        </p:txBody>
      </p:sp>
      <p:sp>
        <p:nvSpPr>
          <p:cNvPr id="16" name="MH_SubTitle_1">
            <a:extLst>
              <a:ext uri="{FF2B5EF4-FFF2-40B4-BE49-F238E27FC236}">
                <a16:creationId xmlns:a16="http://schemas.microsoft.com/office/drawing/2014/main" id="{4BEE9D2E-EE94-42BB-8471-D602B1D3BABF}"/>
              </a:ext>
            </a:extLst>
          </p:cNvPr>
          <p:cNvSpPr>
            <a:spLocks/>
          </p:cNvSpPr>
          <p:nvPr>
            <p:custDataLst>
              <p:tags r:id="rId3"/>
            </p:custDataLst>
          </p:nvPr>
        </p:nvSpPr>
        <p:spPr bwMode="auto">
          <a:xfrm>
            <a:off x="6699387" y="2441990"/>
            <a:ext cx="1238766" cy="118921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3A196"/>
          </a:solidFill>
          <a:ln w="38100">
            <a:solidFill>
              <a:srgbClr val="FFFFFF"/>
            </a:solidFill>
          </a:ln>
          <a:effectLst>
            <a:outerShdw blurRad="76200" dist="38100" dir="2700000" algn="tl" rotWithShape="0">
              <a:prstClr val="black">
                <a:alpha val="25000"/>
              </a:prstClr>
            </a:outerShdw>
          </a:effectLst>
        </p:spPr>
        <p:txBody>
          <a:bodyPr wrap="square" anchor="ctr">
            <a:noAutofit/>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sym typeface="+mn-lt"/>
              </a:rPr>
              <a:t>B</a:t>
            </a:r>
            <a:endParaRPr kumimoji="0" lang="zh-CN" altLang="en-US" sz="48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sym typeface="+mn-lt"/>
            </a:endParaRPr>
          </a:p>
        </p:txBody>
      </p:sp>
      <p:sp>
        <p:nvSpPr>
          <p:cNvPr id="17" name="9">
            <a:extLst>
              <a:ext uri="{FF2B5EF4-FFF2-40B4-BE49-F238E27FC236}">
                <a16:creationId xmlns:a16="http://schemas.microsoft.com/office/drawing/2014/main" id="{35E08F27-38C9-4566-9F42-36ABFF367D83}"/>
              </a:ext>
            </a:extLst>
          </p:cNvPr>
          <p:cNvSpPr txBox="1"/>
          <p:nvPr/>
        </p:nvSpPr>
        <p:spPr>
          <a:xfrm>
            <a:off x="7998951" y="691749"/>
            <a:ext cx="4044836" cy="1197251"/>
          </a:xfrm>
          <a:prstGeom prst="rect">
            <a:avLst/>
          </a:prstGeom>
          <a:noFill/>
        </p:spPr>
        <p:txBody>
          <a:bodyPr wrap="square" lIns="0" tIns="0" rIns="0" bIns="0"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Không</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cần</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sử</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dụng</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lang="en-US" altLang="zh-CN" sz="3400" b="1">
                <a:ln w="0">
                  <a:noFill/>
                </a:ln>
                <a:solidFill>
                  <a:srgbClr val="3F3F3F"/>
                </a:solidFill>
                <a:latin typeface="Times New Roman" pitchFamily="18" charset="0"/>
                <a:ea typeface="Microsoft YaHei"/>
                <a:cs typeface="Times New Roman" pitchFamily="18" charset="0"/>
                <a:sym typeface="+mn-lt"/>
              </a:rPr>
              <a:t>các giác quan</a:t>
            </a:r>
            <a:endParaRPr kumimoji="0" lang="zh-CN" altLang="en-US"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endParaRPr>
          </a:p>
        </p:txBody>
      </p:sp>
      <p:sp>
        <p:nvSpPr>
          <p:cNvPr id="18" name="9">
            <a:extLst>
              <a:ext uri="{FF2B5EF4-FFF2-40B4-BE49-F238E27FC236}">
                <a16:creationId xmlns:a16="http://schemas.microsoft.com/office/drawing/2014/main" id="{77084BF5-9AB7-49F8-A570-47B940B161B6}"/>
              </a:ext>
            </a:extLst>
          </p:cNvPr>
          <p:cNvSpPr txBox="1"/>
          <p:nvPr/>
        </p:nvSpPr>
        <p:spPr>
          <a:xfrm>
            <a:off x="7998951" y="2478300"/>
            <a:ext cx="4044836" cy="1197251"/>
          </a:xfrm>
          <a:prstGeom prst="rect">
            <a:avLst/>
          </a:prstGeom>
          <a:noFill/>
        </p:spPr>
        <p:txBody>
          <a:bodyPr wrap="square" lIns="0" tIns="0" rIns="0" bIns="0"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Sử</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dụng</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càng</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nhiều</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giác</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quan</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càng</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tốt</a:t>
            </a:r>
            <a:endParaRPr kumimoji="0" lang="zh-CN" altLang="en-US"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endParaRPr>
          </a:p>
        </p:txBody>
      </p:sp>
      <p:sp>
        <p:nvSpPr>
          <p:cNvPr id="19" name="9">
            <a:extLst>
              <a:ext uri="{FF2B5EF4-FFF2-40B4-BE49-F238E27FC236}">
                <a16:creationId xmlns:a16="http://schemas.microsoft.com/office/drawing/2014/main" id="{AC3E54B8-901E-4DC1-A352-ED86B292E453}"/>
              </a:ext>
            </a:extLst>
          </p:cNvPr>
          <p:cNvSpPr txBox="1"/>
          <p:nvPr/>
        </p:nvSpPr>
        <p:spPr>
          <a:xfrm>
            <a:off x="7998952" y="4264851"/>
            <a:ext cx="4044835" cy="1197251"/>
          </a:xfrm>
          <a:prstGeom prst="rect">
            <a:avLst/>
          </a:prstGeom>
          <a:noFill/>
        </p:spPr>
        <p:txBody>
          <a:bodyPr wrap="square" lIns="0" tIns="0" rIns="0" bIns="0"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Chỉ</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cần</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quan</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sát</a:t>
            </a:r>
            <a:r>
              <a:rPr kumimoji="0" lang="en-US" altLang="zh-CN" sz="34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bằng</a:t>
            </a: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 thị </a:t>
            </a:r>
            <a:r>
              <a:rPr kumimoji="0" lang="en-US" altLang="zh-CN" sz="3400" b="1" i="0" u="none" strike="noStrike" kern="1200" cap="none" spc="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giác</a:t>
            </a:r>
            <a:endParaRPr kumimoji="0" lang="zh-CN" altLang="en-US"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endParaRPr>
          </a:p>
        </p:txBody>
      </p:sp>
      <p:sp>
        <p:nvSpPr>
          <p:cNvPr id="20" name="Oval 19">
            <a:extLst>
              <a:ext uri="{FF2B5EF4-FFF2-40B4-BE49-F238E27FC236}">
                <a16:creationId xmlns:a16="http://schemas.microsoft.com/office/drawing/2014/main" id="{AB14ABED-FA0D-4B8B-B6A5-4693ED8CECBB}"/>
              </a:ext>
            </a:extLst>
          </p:cNvPr>
          <p:cNvSpPr/>
          <p:nvPr/>
        </p:nvSpPr>
        <p:spPr>
          <a:xfrm>
            <a:off x="68263" y="-16705"/>
            <a:ext cx="1197959" cy="1197959"/>
          </a:xfrm>
          <a:prstGeom prst="ellipse">
            <a:avLst/>
          </a:prstGeom>
          <a:solidFill>
            <a:srgbClr val="02CEF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endParaRPr>
          </a:p>
        </p:txBody>
      </p:sp>
      <p:sp>
        <p:nvSpPr>
          <p:cNvPr id="21" name="Oval 20">
            <a:extLst>
              <a:ext uri="{FF2B5EF4-FFF2-40B4-BE49-F238E27FC236}">
                <a16:creationId xmlns:a16="http://schemas.microsoft.com/office/drawing/2014/main" id="{F4892AF2-BDB1-4997-B247-CF4EADBA1801}"/>
              </a:ext>
            </a:extLst>
          </p:cNvPr>
          <p:cNvSpPr/>
          <p:nvPr/>
        </p:nvSpPr>
        <p:spPr>
          <a:xfrm>
            <a:off x="154070" y="69102"/>
            <a:ext cx="1026345" cy="10263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endParaRPr>
          </a:p>
        </p:txBody>
      </p:sp>
      <p:sp>
        <p:nvSpPr>
          <p:cNvPr id="22" name="Oval 21">
            <a:extLst>
              <a:ext uri="{FF2B5EF4-FFF2-40B4-BE49-F238E27FC236}">
                <a16:creationId xmlns:a16="http://schemas.microsoft.com/office/drawing/2014/main" id="{C1A3D5D6-F645-407F-8F89-CBF179268781}"/>
              </a:ext>
            </a:extLst>
          </p:cNvPr>
          <p:cNvSpPr/>
          <p:nvPr/>
        </p:nvSpPr>
        <p:spPr>
          <a:xfrm>
            <a:off x="182710" y="97742"/>
            <a:ext cx="969064" cy="9690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endParaRPr>
          </a:p>
        </p:txBody>
      </p:sp>
      <p:sp>
        <p:nvSpPr>
          <p:cNvPr id="23" name="TextBox 22">
            <a:extLst>
              <a:ext uri="{FF2B5EF4-FFF2-40B4-BE49-F238E27FC236}">
                <a16:creationId xmlns:a16="http://schemas.microsoft.com/office/drawing/2014/main" id="{E2287599-1B75-4F6B-B2F1-2A5E9362182A}"/>
              </a:ext>
            </a:extLst>
          </p:cNvPr>
          <p:cNvSpPr txBox="1"/>
          <p:nvPr/>
        </p:nvSpPr>
        <p:spPr>
          <a:xfrm>
            <a:off x="222286" y="-2501"/>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prstClr val="white">
                    <a:lumMod val="95000"/>
                  </a:prstClr>
                </a:solidFill>
                <a:effectLst/>
                <a:uLnTx/>
                <a:uFillTx/>
                <a:latin typeface="Times New Roman" pitchFamily="18" charset="0"/>
                <a:ea typeface="Microsoft YaHei"/>
                <a:cs typeface="Times New Roman" pitchFamily="18" charset="0"/>
              </a:rPr>
              <a:t>5</a:t>
            </a:r>
          </a:p>
        </p:txBody>
      </p:sp>
      <p:sp>
        <p:nvSpPr>
          <p:cNvPr id="24" name="TextBox 23">
            <a:extLst>
              <a:ext uri="{FF2B5EF4-FFF2-40B4-BE49-F238E27FC236}">
                <a16:creationId xmlns:a16="http://schemas.microsoft.com/office/drawing/2014/main" id="{50BE8552-9C2A-4162-8257-C8804D779D3E}"/>
              </a:ext>
            </a:extLst>
          </p:cNvPr>
          <p:cNvSpPr txBox="1"/>
          <p:nvPr/>
        </p:nvSpPr>
        <p:spPr>
          <a:xfrm>
            <a:off x="222286" y="-2501"/>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prstClr val="white">
                    <a:lumMod val="95000"/>
                  </a:prstClr>
                </a:solidFill>
                <a:effectLst/>
                <a:uLnTx/>
                <a:uFillTx/>
                <a:latin typeface="Times New Roman" pitchFamily="18" charset="0"/>
                <a:ea typeface="Microsoft YaHei"/>
                <a:cs typeface="Times New Roman" pitchFamily="18" charset="0"/>
              </a:rPr>
              <a:t>4</a:t>
            </a:r>
          </a:p>
        </p:txBody>
      </p:sp>
      <p:sp>
        <p:nvSpPr>
          <p:cNvPr id="25" name="TextBox 24">
            <a:extLst>
              <a:ext uri="{FF2B5EF4-FFF2-40B4-BE49-F238E27FC236}">
                <a16:creationId xmlns:a16="http://schemas.microsoft.com/office/drawing/2014/main" id="{216FD0C2-F659-4A38-BF9E-C4ADAD364EED}"/>
              </a:ext>
            </a:extLst>
          </p:cNvPr>
          <p:cNvSpPr txBox="1"/>
          <p:nvPr/>
        </p:nvSpPr>
        <p:spPr>
          <a:xfrm>
            <a:off x="222286" y="-2501"/>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prstClr val="white">
                    <a:lumMod val="95000"/>
                  </a:prstClr>
                </a:solidFill>
                <a:effectLst/>
                <a:uLnTx/>
                <a:uFillTx/>
                <a:latin typeface="Times New Roman" pitchFamily="18" charset="0"/>
                <a:ea typeface="Microsoft YaHei"/>
                <a:cs typeface="Times New Roman" pitchFamily="18" charset="0"/>
              </a:rPr>
              <a:t>3</a:t>
            </a:r>
          </a:p>
        </p:txBody>
      </p:sp>
      <p:sp>
        <p:nvSpPr>
          <p:cNvPr id="26" name="TextBox 25">
            <a:extLst>
              <a:ext uri="{FF2B5EF4-FFF2-40B4-BE49-F238E27FC236}">
                <a16:creationId xmlns:a16="http://schemas.microsoft.com/office/drawing/2014/main" id="{77890F88-FEDA-41C2-B5AD-2EB5AEEC5151}"/>
              </a:ext>
            </a:extLst>
          </p:cNvPr>
          <p:cNvSpPr txBox="1"/>
          <p:nvPr/>
        </p:nvSpPr>
        <p:spPr>
          <a:xfrm>
            <a:off x="222286" y="-2501"/>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prstClr val="white">
                    <a:lumMod val="95000"/>
                  </a:prstClr>
                </a:solidFill>
                <a:effectLst/>
                <a:uLnTx/>
                <a:uFillTx/>
                <a:latin typeface="Times New Roman" pitchFamily="18" charset="0"/>
                <a:ea typeface="Microsoft YaHei"/>
                <a:cs typeface="Times New Roman" pitchFamily="18" charset="0"/>
              </a:rPr>
              <a:t>2</a:t>
            </a:r>
          </a:p>
        </p:txBody>
      </p:sp>
      <p:sp>
        <p:nvSpPr>
          <p:cNvPr id="27" name="TextBox 26">
            <a:extLst>
              <a:ext uri="{FF2B5EF4-FFF2-40B4-BE49-F238E27FC236}">
                <a16:creationId xmlns:a16="http://schemas.microsoft.com/office/drawing/2014/main" id="{25667197-5444-4841-9AB8-900228D79C35}"/>
              </a:ext>
            </a:extLst>
          </p:cNvPr>
          <p:cNvSpPr txBox="1"/>
          <p:nvPr/>
        </p:nvSpPr>
        <p:spPr>
          <a:xfrm>
            <a:off x="222286" y="-2501"/>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prstClr val="white">
                    <a:lumMod val="95000"/>
                  </a:prstClr>
                </a:solidFill>
                <a:effectLst/>
                <a:uLnTx/>
                <a:uFillTx/>
                <a:latin typeface="Times New Roman" pitchFamily="18" charset="0"/>
                <a:ea typeface="Microsoft YaHei"/>
                <a:cs typeface="Times New Roman" pitchFamily="18" charset="0"/>
              </a:rPr>
              <a:t>1</a:t>
            </a:r>
          </a:p>
        </p:txBody>
      </p:sp>
      <p:sp>
        <p:nvSpPr>
          <p:cNvPr id="28" name="TextBox 27">
            <a:extLst>
              <a:ext uri="{FF2B5EF4-FFF2-40B4-BE49-F238E27FC236}">
                <a16:creationId xmlns:a16="http://schemas.microsoft.com/office/drawing/2014/main" id="{C9A02E4E-6A56-41E1-8294-EF1F1B241C16}"/>
              </a:ext>
            </a:extLst>
          </p:cNvPr>
          <p:cNvSpPr txBox="1"/>
          <p:nvPr/>
        </p:nvSpPr>
        <p:spPr>
          <a:xfrm>
            <a:off x="222286" y="-2501"/>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prstClr val="white">
                    <a:lumMod val="95000"/>
                  </a:prstClr>
                </a:solidFill>
                <a:effectLst/>
                <a:uLnTx/>
                <a:uFillTx/>
                <a:latin typeface="Times New Roman" pitchFamily="18" charset="0"/>
                <a:ea typeface="Microsoft YaHei"/>
                <a:cs typeface="Times New Roman" pitchFamily="18" charset="0"/>
              </a:rPr>
              <a:t>0</a:t>
            </a:r>
          </a:p>
        </p:txBody>
      </p:sp>
      <p:pic>
        <p:nvPicPr>
          <p:cNvPr id="35" name="Media1 - ting ting 2">
            <a:hlinkClick r:id="" action="ppaction://media"/>
            <a:extLst>
              <a:ext uri="{FF2B5EF4-FFF2-40B4-BE49-F238E27FC236}">
                <a16:creationId xmlns:a16="http://schemas.microsoft.com/office/drawing/2014/main" id="{788E7A33-4966-4CD2-B70A-CF8809986099}"/>
              </a:ext>
            </a:extLst>
          </p:cNvPr>
          <p:cNvPicPr>
            <a:picLocks noChangeAspect="1"/>
          </p:cNvPicPr>
          <p:nvPr>
            <a:audioFile r:link="rId4"/>
            <p:extLst>
              <p:ext uri="{DAA4B4D4-6D71-4841-9C94-3DE7FCFB9230}">
                <p14:media xmlns:p14="http://schemas.microsoft.com/office/powerpoint/2010/main" r:embed="rId5">
                  <p14:trim end="6032.575"/>
                </p14:media>
              </p:ext>
            </p:extLst>
          </p:nvPr>
        </p:nvPicPr>
        <p:blipFill>
          <a:blip r:embed="rId11" cstate="print"/>
          <a:stretch>
            <a:fillRect/>
          </a:stretch>
        </p:blipFill>
        <p:spPr>
          <a:xfrm>
            <a:off x="0" y="-784532"/>
            <a:ext cx="487363" cy="487363"/>
          </a:xfrm>
          <a:prstGeom prst="rect">
            <a:avLst/>
          </a:prstGeom>
        </p:spPr>
      </p:pic>
      <p:pic>
        <p:nvPicPr>
          <p:cNvPr id="8" name="10">
            <a:extLst>
              <a:ext uri="{FF2B5EF4-FFF2-40B4-BE49-F238E27FC236}">
                <a16:creationId xmlns:a16="http://schemas.microsoft.com/office/drawing/2014/main" id="{4092080D-6D1C-40A3-BA46-B5A564C6B378}"/>
              </a:ext>
            </a:extLst>
          </p:cNvPr>
          <p:cNvPicPr>
            <a:picLocks noChangeAspect="1"/>
          </p:cNvPicPr>
          <p:nvPr/>
        </p:nvPicPr>
        <p:blipFill>
          <a:blip r:embed="rId12">
            <a:lum contrast="20000"/>
          </a:blip>
          <a:stretch>
            <a:fillRect/>
          </a:stretch>
        </p:blipFill>
        <p:spPr>
          <a:xfrm>
            <a:off x="-628496" y="-707834"/>
            <a:ext cx="2722500" cy="25537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48313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2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20000">
                                          <p:cBhvr additive="base">
                                            <p:cTn id="7" dur="750" fill="hold"/>
                                            <p:tgtEl>
                                              <p:spTgt spid="8"/>
                                            </p:tgtEl>
                                            <p:attrNameLst>
                                              <p:attrName>ppt_x</p:attrName>
                                            </p:attrNameLst>
                                          </p:cBhvr>
                                          <p:tavLst>
                                            <p:tav tm="0">
                                              <p:val>
                                                <p:strVal val="0-#ppt_w/2"/>
                                              </p:val>
                                            </p:tav>
                                            <p:tav tm="100000">
                                              <p:val>
                                                <p:strVal val="#ppt_x"/>
                                              </p:val>
                                            </p:tav>
                                          </p:tavLst>
                                        </p:anim>
                                        <p:anim calcmode="lin" valueType="num" p14:bounceEnd="20000">
                                          <p:cBhvr additive="base">
                                            <p:cTn id="8" dur="750" fill="hold"/>
                                            <p:tgtEl>
                                              <p:spTgt spid="8"/>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6"/>
                                            </p:tgtEl>
                                            <p:attrNameLst>
                                              <p:attrName>ppt_y</p:attrName>
                                            </p:attrNameLst>
                                          </p:cBhvr>
                                          <p:tavLst>
                                            <p:tav tm="0">
                                              <p:val>
                                                <p:strVal val="#ppt_y"/>
                                              </p:val>
                                            </p:tav>
                                            <p:tav tm="100000">
                                              <p:val>
                                                <p:strVal val="#ppt_y"/>
                                              </p:val>
                                            </p:tav>
                                          </p:tavLst>
                                        </p:anim>
                                        <p:anim calcmode="lin" valueType="num">
                                          <p:cBhvr>
                                            <p:cTn id="20"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6"/>
                                            </p:tgtEl>
                                          </p:cBhvr>
                                        </p:animEffect>
                                      </p:childTnLst>
                                    </p:cTn>
                                  </p:par>
                                  <p:par>
                                    <p:cTn id="23" presetID="2" presetClass="entr" presetSubtype="2" fill="hold" nodeType="withEffect" p14:presetBounceEnd="20000">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14:bounceEnd="20000">
                                          <p:cBhvr additive="base">
                                            <p:cTn id="25" dur="750" fill="hold"/>
                                            <p:tgtEl>
                                              <p:spTgt spid="9"/>
                                            </p:tgtEl>
                                            <p:attrNameLst>
                                              <p:attrName>ppt_x</p:attrName>
                                            </p:attrNameLst>
                                          </p:cBhvr>
                                          <p:tavLst>
                                            <p:tav tm="0">
                                              <p:val>
                                                <p:strVal val="1+#ppt_w/2"/>
                                              </p:val>
                                            </p:tav>
                                            <p:tav tm="100000">
                                              <p:val>
                                                <p:strVal val="#ppt_x"/>
                                              </p:val>
                                            </p:tav>
                                          </p:tavLst>
                                        </p:anim>
                                        <p:anim calcmode="lin" valueType="num" p14:bounceEnd="20000">
                                          <p:cBhvr additive="base">
                                            <p:cTn id="26" dur="750" fill="hold"/>
                                            <p:tgtEl>
                                              <p:spTgt spid="9"/>
                                            </p:tgtEl>
                                            <p:attrNameLst>
                                              <p:attrName>ppt_y</p:attrName>
                                            </p:attrNameLst>
                                          </p:cBhvr>
                                          <p:tavLst>
                                            <p:tav tm="0">
                                              <p:val>
                                                <p:strVal val="#ppt_y"/>
                                              </p:val>
                                            </p:tav>
                                            <p:tav tm="100000">
                                              <p:val>
                                                <p:strVal val="#ppt_y"/>
                                              </p:val>
                                            </p:tav>
                                          </p:tavLst>
                                        </p:anim>
                                      </p:childTnLst>
                                    </p:cTn>
                                  </p:par>
                                </p:childTnLst>
                              </p:cTn>
                            </p:par>
                            <p:par>
                              <p:cTn id="27" fill="hold">
                                <p:stCondLst>
                                  <p:cond delay="750"/>
                                </p:stCondLst>
                                <p:childTnLst>
                                  <p:par>
                                    <p:cTn id="28" presetID="42"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anim calcmode="lin" valueType="num">
                                          <p:cBhvr>
                                            <p:cTn id="31" dur="500" fill="hold"/>
                                            <p:tgtEl>
                                              <p:spTgt spid="5"/>
                                            </p:tgtEl>
                                            <p:attrNameLst>
                                              <p:attrName>ppt_x</p:attrName>
                                            </p:attrNameLst>
                                          </p:cBhvr>
                                          <p:tavLst>
                                            <p:tav tm="0">
                                              <p:val>
                                                <p:strVal val="#ppt_x"/>
                                              </p:val>
                                            </p:tav>
                                            <p:tav tm="100000">
                                              <p:val>
                                                <p:strVal val="#ppt_x"/>
                                              </p:val>
                                            </p:tav>
                                          </p:tavLst>
                                        </p:anim>
                                        <p:anim calcmode="lin" valueType="num">
                                          <p:cBhvr>
                                            <p:cTn id="32" dur="500" fill="hold"/>
                                            <p:tgtEl>
                                              <p:spTgt spid="5"/>
                                            </p:tgtEl>
                                            <p:attrNameLst>
                                              <p:attrName>ppt_y</p:attrName>
                                            </p:attrNameLst>
                                          </p:cBhvr>
                                          <p:tavLst>
                                            <p:tav tm="0">
                                              <p:val>
                                                <p:strVal val="#ppt_y+.1"/>
                                              </p:val>
                                            </p:tav>
                                            <p:tav tm="100000">
                                              <p:val>
                                                <p:strVal val="#ppt_y"/>
                                              </p:val>
                                            </p:tav>
                                          </p:tavLst>
                                        </p:anim>
                                      </p:childTnLst>
                                    </p:cTn>
                                  </p:par>
                                  <p:par>
                                    <p:cTn id="33" presetID="8" presetClass="emph" presetSubtype="0" fill="hold" nodeType="withEffect">
                                      <p:stCondLst>
                                        <p:cond delay="0"/>
                                      </p:stCondLst>
                                      <p:childTnLst>
                                        <p:animRot by="21600000">
                                          <p:cBhvr>
                                            <p:cTn id="34" dur="5000" fill="hold"/>
                                            <p:tgtEl>
                                              <p:spTgt spid="8"/>
                                            </p:tgtEl>
                                            <p:attrNameLst>
                                              <p:attrName>r</p:attrName>
                                            </p:attrNameLst>
                                          </p:cBhvr>
                                        </p:animRot>
                                      </p:childTnLst>
                                    </p:cTn>
                                  </p:par>
                                  <p:par>
                                    <p:cTn id="35" presetID="35" presetClass="path" presetSubtype="0" decel="100000" fill="hold" nodeType="withEffect">
                                      <p:stCondLst>
                                        <p:cond delay="0"/>
                                      </p:stCondLst>
                                      <p:childTnLst>
                                        <p:animMotion origin="layout" path="M 1.04167E-6 -2.22222E-6 L -0.9931 -2.22222E-6 " pathEditMode="relative" rAng="0" ptsTypes="AA">
                                          <p:cBhvr>
                                            <p:cTn id="36" dur="3000" fill="hold"/>
                                            <p:tgtEl>
                                              <p:spTgt spid="3"/>
                                            </p:tgtEl>
                                            <p:attrNameLst>
                                              <p:attrName>ppt_x</p:attrName>
                                              <p:attrName>ppt_y</p:attrName>
                                            </p:attrNameLst>
                                          </p:cBhvr>
                                          <p:rCtr x="-49661" y="0"/>
                                        </p:animMotion>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750" fill="hold"/>
                                            <p:tgtEl>
                                              <p:spTgt spid="13"/>
                                            </p:tgtEl>
                                            <p:attrNameLst>
                                              <p:attrName>ppt_w</p:attrName>
                                            </p:attrNameLst>
                                          </p:cBhvr>
                                          <p:tavLst>
                                            <p:tav tm="0">
                                              <p:val>
                                                <p:fltVal val="0"/>
                                              </p:val>
                                            </p:tav>
                                            <p:tav tm="100000">
                                              <p:val>
                                                <p:strVal val="#ppt_w"/>
                                              </p:val>
                                            </p:tav>
                                          </p:tavLst>
                                        </p:anim>
                                        <p:anim calcmode="lin" valueType="num">
                                          <p:cBhvr>
                                            <p:cTn id="42" dur="750" fill="hold"/>
                                            <p:tgtEl>
                                              <p:spTgt spid="13"/>
                                            </p:tgtEl>
                                            <p:attrNameLst>
                                              <p:attrName>ppt_h</p:attrName>
                                            </p:attrNameLst>
                                          </p:cBhvr>
                                          <p:tavLst>
                                            <p:tav tm="0">
                                              <p:val>
                                                <p:fltVal val="0"/>
                                              </p:val>
                                            </p:tav>
                                            <p:tav tm="100000">
                                              <p:val>
                                                <p:strVal val="#ppt_h"/>
                                              </p:val>
                                            </p:tav>
                                          </p:tavLst>
                                        </p:anim>
                                        <p:anim calcmode="lin" valueType="num">
                                          <p:cBhvr>
                                            <p:cTn id="43" dur="750" fill="hold"/>
                                            <p:tgtEl>
                                              <p:spTgt spid="13"/>
                                            </p:tgtEl>
                                            <p:attrNameLst>
                                              <p:attrName>style.rotation</p:attrName>
                                            </p:attrNameLst>
                                          </p:cBhvr>
                                          <p:tavLst>
                                            <p:tav tm="0">
                                              <p:val>
                                                <p:fltVal val="360"/>
                                              </p:val>
                                            </p:tav>
                                            <p:tav tm="100000">
                                              <p:val>
                                                <p:fltVal val="0"/>
                                              </p:val>
                                            </p:tav>
                                          </p:tavLst>
                                        </p:anim>
                                        <p:animEffect transition="in" filter="fade">
                                          <p:cBhvr>
                                            <p:cTn id="44" dur="750"/>
                                            <p:tgtEl>
                                              <p:spTgt spid="13"/>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up)">
                                          <p:cBhvr>
                                            <p:cTn id="47" dur="500"/>
                                            <p:tgtEl>
                                              <p:spTgt spid="17"/>
                                            </p:tgtEl>
                                          </p:cBhvr>
                                        </p:animEffect>
                                      </p:childTnLst>
                                    </p:cTn>
                                  </p:par>
                                </p:childTnLst>
                              </p:cTn>
                            </p:par>
                            <p:par>
                              <p:cTn id="48" fill="hold">
                                <p:stCondLst>
                                  <p:cond delay="750"/>
                                </p:stCondLst>
                                <p:childTnLst>
                                  <p:par>
                                    <p:cTn id="49" presetID="49" presetClass="entr" presetSubtype="0" decel="10000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750" fill="hold"/>
                                            <p:tgtEl>
                                              <p:spTgt spid="16"/>
                                            </p:tgtEl>
                                            <p:attrNameLst>
                                              <p:attrName>ppt_w</p:attrName>
                                            </p:attrNameLst>
                                          </p:cBhvr>
                                          <p:tavLst>
                                            <p:tav tm="0">
                                              <p:val>
                                                <p:fltVal val="0"/>
                                              </p:val>
                                            </p:tav>
                                            <p:tav tm="100000">
                                              <p:val>
                                                <p:strVal val="#ppt_w"/>
                                              </p:val>
                                            </p:tav>
                                          </p:tavLst>
                                        </p:anim>
                                        <p:anim calcmode="lin" valueType="num">
                                          <p:cBhvr>
                                            <p:cTn id="52" dur="750" fill="hold"/>
                                            <p:tgtEl>
                                              <p:spTgt spid="16"/>
                                            </p:tgtEl>
                                            <p:attrNameLst>
                                              <p:attrName>ppt_h</p:attrName>
                                            </p:attrNameLst>
                                          </p:cBhvr>
                                          <p:tavLst>
                                            <p:tav tm="0">
                                              <p:val>
                                                <p:fltVal val="0"/>
                                              </p:val>
                                            </p:tav>
                                            <p:tav tm="100000">
                                              <p:val>
                                                <p:strVal val="#ppt_h"/>
                                              </p:val>
                                            </p:tav>
                                          </p:tavLst>
                                        </p:anim>
                                        <p:anim calcmode="lin" valueType="num">
                                          <p:cBhvr>
                                            <p:cTn id="53" dur="750" fill="hold"/>
                                            <p:tgtEl>
                                              <p:spTgt spid="16"/>
                                            </p:tgtEl>
                                            <p:attrNameLst>
                                              <p:attrName>style.rotation</p:attrName>
                                            </p:attrNameLst>
                                          </p:cBhvr>
                                          <p:tavLst>
                                            <p:tav tm="0">
                                              <p:val>
                                                <p:fltVal val="360"/>
                                              </p:val>
                                            </p:tav>
                                            <p:tav tm="100000">
                                              <p:val>
                                                <p:fltVal val="0"/>
                                              </p:val>
                                            </p:tav>
                                          </p:tavLst>
                                        </p:anim>
                                        <p:animEffect transition="in" filter="fade">
                                          <p:cBhvr>
                                            <p:cTn id="54" dur="750"/>
                                            <p:tgtEl>
                                              <p:spTgt spid="16"/>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up)">
                                          <p:cBhvr>
                                            <p:cTn id="57" dur="750"/>
                                            <p:tgtEl>
                                              <p:spTgt spid="18"/>
                                            </p:tgtEl>
                                          </p:cBhvr>
                                        </p:animEffect>
                                      </p:childTnLst>
                                    </p:cTn>
                                  </p:par>
                                </p:childTnLst>
                              </p:cTn>
                            </p:par>
                            <p:par>
                              <p:cTn id="58" fill="hold">
                                <p:stCondLst>
                                  <p:cond delay="1500"/>
                                </p:stCondLst>
                                <p:childTnLst>
                                  <p:par>
                                    <p:cTn id="59" presetID="49" presetClass="entr" presetSubtype="0" decel="100000"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750" fill="hold"/>
                                            <p:tgtEl>
                                              <p:spTgt spid="12"/>
                                            </p:tgtEl>
                                            <p:attrNameLst>
                                              <p:attrName>ppt_w</p:attrName>
                                            </p:attrNameLst>
                                          </p:cBhvr>
                                          <p:tavLst>
                                            <p:tav tm="0">
                                              <p:val>
                                                <p:fltVal val="0"/>
                                              </p:val>
                                            </p:tav>
                                            <p:tav tm="100000">
                                              <p:val>
                                                <p:strVal val="#ppt_w"/>
                                              </p:val>
                                            </p:tav>
                                          </p:tavLst>
                                        </p:anim>
                                        <p:anim calcmode="lin" valueType="num">
                                          <p:cBhvr>
                                            <p:cTn id="62" dur="750" fill="hold"/>
                                            <p:tgtEl>
                                              <p:spTgt spid="12"/>
                                            </p:tgtEl>
                                            <p:attrNameLst>
                                              <p:attrName>ppt_h</p:attrName>
                                            </p:attrNameLst>
                                          </p:cBhvr>
                                          <p:tavLst>
                                            <p:tav tm="0">
                                              <p:val>
                                                <p:fltVal val="0"/>
                                              </p:val>
                                            </p:tav>
                                            <p:tav tm="100000">
                                              <p:val>
                                                <p:strVal val="#ppt_h"/>
                                              </p:val>
                                            </p:tav>
                                          </p:tavLst>
                                        </p:anim>
                                        <p:anim calcmode="lin" valueType="num">
                                          <p:cBhvr>
                                            <p:cTn id="63" dur="750" fill="hold"/>
                                            <p:tgtEl>
                                              <p:spTgt spid="12"/>
                                            </p:tgtEl>
                                            <p:attrNameLst>
                                              <p:attrName>style.rotation</p:attrName>
                                            </p:attrNameLst>
                                          </p:cBhvr>
                                          <p:tavLst>
                                            <p:tav tm="0">
                                              <p:val>
                                                <p:fltVal val="360"/>
                                              </p:val>
                                            </p:tav>
                                            <p:tav tm="100000">
                                              <p:val>
                                                <p:fltVal val="0"/>
                                              </p:val>
                                            </p:tav>
                                          </p:tavLst>
                                        </p:anim>
                                        <p:animEffect transition="in" filter="fade">
                                          <p:cBhvr>
                                            <p:cTn id="64" dur="750"/>
                                            <p:tgtEl>
                                              <p:spTgt spid="12"/>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up)">
                                          <p:cBhvr>
                                            <p:cTn id="67" dur="75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repeatCount="500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heel(1)">
                                          <p:cBhvr>
                                            <p:cTn id="72" dur="1000"/>
                                            <p:tgtEl>
                                              <p:spTgt spid="20"/>
                                            </p:tgtEl>
                                          </p:cBhvr>
                                        </p:animEffect>
                                      </p:childTnLst>
                                    </p:cTn>
                                  </p:par>
                                  <p:par>
                                    <p:cTn id="73" presetID="9" presetClass="exit" presetSubtype="0" fill="hold" nodeType="withEffect">
                                      <p:stCondLst>
                                        <p:cond delay="0"/>
                                      </p:stCondLst>
                                      <p:childTnLst>
                                        <p:animEffect transition="out" filter="dissolve">
                                          <p:cBhvr>
                                            <p:cTn id="74" dur="750"/>
                                            <p:tgtEl>
                                              <p:spTgt spid="8"/>
                                            </p:tgtEl>
                                          </p:cBhvr>
                                        </p:animEffect>
                                        <p:set>
                                          <p:cBhvr>
                                            <p:cTn id="75" dur="1" fill="hold">
                                              <p:stCondLst>
                                                <p:cond delay="749"/>
                                              </p:stCondLst>
                                            </p:cTn>
                                            <p:tgtEl>
                                              <p:spTgt spid="8"/>
                                            </p:tgtEl>
                                            <p:attrNameLst>
                                              <p:attrName>style.visibility</p:attrName>
                                            </p:attrNameLst>
                                          </p:cBhvr>
                                          <p:to>
                                            <p:strVal val="hidden"/>
                                          </p:to>
                                        </p:set>
                                      </p:childTnLst>
                                    </p:cTn>
                                  </p:par>
                                  <p:par>
                                    <p:cTn id="76" presetID="1" presetClass="entr" presetSubtype="0" fill="hold" grpId="0" nodeType="withEffect">
                                      <p:stCondLst>
                                        <p:cond delay="0"/>
                                      </p:stCondLst>
                                      <p:childTnLst>
                                        <p:set>
                                          <p:cBhvr>
                                            <p:cTn id="77" dur="1" fill="hold">
                                              <p:stCondLst>
                                                <p:cond delay="0"/>
                                              </p:stCondLst>
                                            </p:cTn>
                                            <p:tgtEl>
                                              <p:spTgt spid="21"/>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7" name="beep.wav"/>
                                            </p:tgtEl>
                                          </p:cMediaNode>
                                        </p:audio>
                                      </p:subTnLst>
                                    </p:cTn>
                                  </p:par>
                                  <p:par>
                                    <p:cTn id="82" presetID="1" presetClass="exit" presetSubtype="0" fill="hold" grpId="1" nodeType="withEffect">
                                      <p:stCondLst>
                                        <p:cond delay="1000"/>
                                      </p:stCondLst>
                                      <p:childTnLst>
                                        <p:set>
                                          <p:cBhvr>
                                            <p:cTn id="83" dur="1" fill="hold">
                                              <p:stCondLst>
                                                <p:cond delay="0"/>
                                              </p:stCondLst>
                                            </p:cTn>
                                            <p:tgtEl>
                                              <p:spTgt spid="23"/>
                                            </p:tgtEl>
                                            <p:attrNameLst>
                                              <p:attrName>style.visibility</p:attrName>
                                            </p:attrNameLst>
                                          </p:cBhvr>
                                          <p:to>
                                            <p:strVal val="hidden"/>
                                          </p:to>
                                        </p:set>
                                      </p:childTnLst>
                                    </p:cTn>
                                  </p:par>
                                  <p:par>
                                    <p:cTn id="84" presetID="1" presetClass="entr" presetSubtype="0" fill="hold" grpId="0" nodeType="withEffect">
                                      <p:stCondLst>
                                        <p:cond delay="1000"/>
                                      </p:stCondLst>
                                      <p:childTnLst>
                                        <p:set>
                                          <p:cBhvr>
                                            <p:cTn id="8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par>
                                    <p:cTn id="86" presetID="1" presetClass="exit" presetSubtype="0" fill="hold" grpId="1" nodeType="withEffect">
                                      <p:stCondLst>
                                        <p:cond delay="2000"/>
                                      </p:stCondLst>
                                      <p:childTnLst>
                                        <p:set>
                                          <p:cBhvr>
                                            <p:cTn id="87" dur="1" fill="hold">
                                              <p:stCondLst>
                                                <p:cond delay="0"/>
                                              </p:stCondLst>
                                            </p:cTn>
                                            <p:tgtEl>
                                              <p:spTgt spid="24"/>
                                            </p:tgtEl>
                                            <p:attrNameLst>
                                              <p:attrName>style.visibility</p:attrName>
                                            </p:attrNameLst>
                                          </p:cBhvr>
                                          <p:to>
                                            <p:strVal val="hidden"/>
                                          </p:to>
                                        </p:set>
                                      </p:childTnLst>
                                    </p:cTn>
                                  </p:par>
                                  <p:par>
                                    <p:cTn id="88" presetID="1" presetClass="entr" presetSubtype="0" fill="hold" grpId="0" nodeType="withEffect">
                                      <p:stCondLst>
                                        <p:cond delay="2000"/>
                                      </p:stCondLst>
                                      <p:childTnLst>
                                        <p:set>
                                          <p:cBhvr>
                                            <p:cTn id="89"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7" name="beep.wav"/>
                                            </p:tgtEl>
                                          </p:cMediaNode>
                                        </p:audio>
                                      </p:subTnLst>
                                    </p:cTn>
                                  </p:par>
                                  <p:par>
                                    <p:cTn id="90" presetID="1" presetClass="exit" presetSubtype="0" fill="hold" grpId="1" nodeType="withEffect">
                                      <p:stCondLst>
                                        <p:cond delay="3000"/>
                                      </p:stCondLst>
                                      <p:childTnLst>
                                        <p:set>
                                          <p:cBhvr>
                                            <p:cTn id="91" dur="1" fill="hold">
                                              <p:stCondLst>
                                                <p:cond delay="0"/>
                                              </p:stCondLst>
                                            </p:cTn>
                                            <p:tgtEl>
                                              <p:spTgt spid="25"/>
                                            </p:tgtEl>
                                            <p:attrNameLst>
                                              <p:attrName>style.visibility</p:attrName>
                                            </p:attrNameLst>
                                          </p:cBhvr>
                                          <p:to>
                                            <p:strVal val="hidden"/>
                                          </p:to>
                                        </p:set>
                                      </p:childTnLst>
                                    </p:cTn>
                                  </p:par>
                                  <p:par>
                                    <p:cTn id="92" presetID="1" presetClass="entr" presetSubtype="0" fill="hold" grpId="0" nodeType="withEffect">
                                      <p:stCondLst>
                                        <p:cond delay="3000"/>
                                      </p:stCondLst>
                                      <p:childTnLst>
                                        <p:set>
                                          <p:cBhvr>
                                            <p:cTn id="9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7" name="beep.wav"/>
                                            </p:tgtEl>
                                          </p:cMediaNode>
                                        </p:audio>
                                      </p:subTnLst>
                                    </p:cTn>
                                  </p:par>
                                  <p:par>
                                    <p:cTn id="94" presetID="1" presetClass="exit" presetSubtype="0" fill="hold" grpId="1" nodeType="withEffect">
                                      <p:stCondLst>
                                        <p:cond delay="4000"/>
                                      </p:stCondLst>
                                      <p:childTnLst>
                                        <p:set>
                                          <p:cBhvr>
                                            <p:cTn id="95" dur="1" fill="hold">
                                              <p:stCondLst>
                                                <p:cond delay="0"/>
                                              </p:stCondLst>
                                            </p:cTn>
                                            <p:tgtEl>
                                              <p:spTgt spid="26"/>
                                            </p:tgtEl>
                                            <p:attrNameLst>
                                              <p:attrName>style.visibility</p:attrName>
                                            </p:attrNameLst>
                                          </p:cBhvr>
                                          <p:to>
                                            <p:strVal val="hidden"/>
                                          </p:to>
                                        </p:set>
                                      </p:childTnLst>
                                    </p:cTn>
                                  </p:par>
                                  <p:par>
                                    <p:cTn id="96" presetID="1" presetClass="entr" presetSubtype="0" fill="hold" grpId="0" nodeType="withEffect">
                                      <p:stCondLst>
                                        <p:cond delay="4000"/>
                                      </p:stCondLst>
                                      <p:childTnLst>
                                        <p:set>
                                          <p:cBhvr>
                                            <p:cTn id="9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7" name="beep.wav"/>
                                            </p:tgtEl>
                                          </p:cMediaNode>
                                        </p:audio>
                                      </p:subTnLst>
                                    </p:cTn>
                                  </p:par>
                                  <p:par>
                                    <p:cTn id="98" presetID="1" presetClass="exit" presetSubtype="0" fill="hold" grpId="1" nodeType="withEffect">
                                      <p:stCondLst>
                                        <p:cond delay="5000"/>
                                      </p:stCondLst>
                                      <p:childTnLst>
                                        <p:set>
                                          <p:cBhvr>
                                            <p:cTn id="99" dur="1" fill="hold">
                                              <p:stCondLst>
                                                <p:cond delay="0"/>
                                              </p:stCondLst>
                                            </p:cTn>
                                            <p:tgtEl>
                                              <p:spTgt spid="27"/>
                                            </p:tgtEl>
                                            <p:attrNameLst>
                                              <p:attrName>style.visibility</p:attrName>
                                            </p:attrNameLst>
                                          </p:cBhvr>
                                          <p:to>
                                            <p:strVal val="hidden"/>
                                          </p:to>
                                        </p:set>
                                      </p:childTnLst>
                                    </p:cTn>
                                  </p:par>
                                  <p:par>
                                    <p:cTn id="100" presetID="1" presetClass="entr" presetSubtype="0" fill="hold" grpId="0" nodeType="withEffect">
                                      <p:stCondLst>
                                        <p:cond delay="5000"/>
                                      </p:stCondLst>
                                      <p:childTnLst>
                                        <p:set>
                                          <p:cBhvr>
                                            <p:cTn id="10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8" name="drumroll.wav"/>
                                            </p:tgtEl>
                                          </p:cMediaNode>
                                        </p:audio>
                                      </p:subTnLst>
                                    </p:cTn>
                                  </p:par>
                                </p:childTnLst>
                              </p:cTn>
                            </p:par>
                          </p:childTnLst>
                        </p:cTn>
                      </p:par>
                      <p:par>
                        <p:cTn id="102" fill="hold">
                          <p:stCondLst>
                            <p:cond delay="indefinite"/>
                          </p:stCondLst>
                          <p:childTnLst>
                            <p:par>
                              <p:cTn id="103" fill="hold">
                                <p:stCondLst>
                                  <p:cond delay="0"/>
                                </p:stCondLst>
                                <p:childTnLst>
                                  <p:par>
                                    <p:cTn id="104" presetID="9" presetClass="exit" presetSubtype="0" fill="hold" grpId="1" nodeType="clickEffect">
                                      <p:stCondLst>
                                        <p:cond delay="0"/>
                                      </p:stCondLst>
                                      <p:childTnLst>
                                        <p:animEffect transition="out" filter="dissolve">
                                          <p:cBhvr>
                                            <p:cTn id="105" dur="500"/>
                                            <p:tgtEl>
                                              <p:spTgt spid="13"/>
                                            </p:tgtEl>
                                          </p:cBhvr>
                                        </p:animEffect>
                                        <p:set>
                                          <p:cBhvr>
                                            <p:cTn id="106" dur="1" fill="hold">
                                              <p:stCondLst>
                                                <p:cond delay="499"/>
                                              </p:stCondLst>
                                            </p:cTn>
                                            <p:tgtEl>
                                              <p:spTgt spid="13"/>
                                            </p:tgtEl>
                                            <p:attrNameLst>
                                              <p:attrName>style.visibility</p:attrName>
                                            </p:attrNameLst>
                                          </p:cBhvr>
                                          <p:to>
                                            <p:strVal val="hidden"/>
                                          </p:to>
                                        </p:set>
                                      </p:childTnLst>
                                    </p:cTn>
                                  </p:par>
                                  <p:par>
                                    <p:cTn id="107" presetID="9" presetClass="exit" presetSubtype="0" fill="hold" grpId="1" nodeType="withEffect">
                                      <p:stCondLst>
                                        <p:cond delay="0"/>
                                      </p:stCondLst>
                                      <p:childTnLst>
                                        <p:animEffect transition="out" filter="dissolve">
                                          <p:cBhvr>
                                            <p:cTn id="108" dur="500"/>
                                            <p:tgtEl>
                                              <p:spTgt spid="12"/>
                                            </p:tgtEl>
                                          </p:cBhvr>
                                        </p:animEffect>
                                        <p:set>
                                          <p:cBhvr>
                                            <p:cTn id="109" dur="1" fill="hold">
                                              <p:stCondLst>
                                                <p:cond delay="499"/>
                                              </p:stCondLst>
                                            </p:cTn>
                                            <p:tgtEl>
                                              <p:spTgt spid="12"/>
                                            </p:tgtEl>
                                            <p:attrNameLst>
                                              <p:attrName>style.visibility</p:attrName>
                                            </p:attrNameLst>
                                          </p:cBhvr>
                                          <p:to>
                                            <p:strVal val="hidden"/>
                                          </p:to>
                                        </p:set>
                                      </p:childTnLst>
                                    </p:cTn>
                                  </p:par>
                                  <p:par>
                                    <p:cTn id="110" presetID="9" presetClass="exit" presetSubtype="0" fill="hold" grpId="1" nodeType="withEffect">
                                      <p:stCondLst>
                                        <p:cond delay="0"/>
                                      </p:stCondLst>
                                      <p:childTnLst>
                                        <p:animEffect transition="out" filter="dissolve">
                                          <p:cBhvr>
                                            <p:cTn id="111" dur="500"/>
                                            <p:tgtEl>
                                              <p:spTgt spid="17"/>
                                            </p:tgtEl>
                                          </p:cBhvr>
                                        </p:animEffect>
                                        <p:set>
                                          <p:cBhvr>
                                            <p:cTn id="112" dur="1" fill="hold">
                                              <p:stCondLst>
                                                <p:cond delay="499"/>
                                              </p:stCondLst>
                                            </p:cTn>
                                            <p:tgtEl>
                                              <p:spTgt spid="17"/>
                                            </p:tgtEl>
                                            <p:attrNameLst>
                                              <p:attrName>style.visibility</p:attrName>
                                            </p:attrNameLst>
                                          </p:cBhvr>
                                          <p:to>
                                            <p:strVal val="hidden"/>
                                          </p:to>
                                        </p:set>
                                      </p:childTnLst>
                                    </p:cTn>
                                  </p:par>
                                  <p:par>
                                    <p:cTn id="113" presetID="1" presetClass="mediacall" presetSubtype="0" fill="hold" nodeType="withEffect">
                                      <p:stCondLst>
                                        <p:cond delay="0"/>
                                      </p:stCondLst>
                                      <p:childTnLst>
                                        <p:cmd type="call" cmd="playFrom(0.0)">
                                          <p:cBhvr>
                                            <p:cTn id="114" dur="3091" fill="hold"/>
                                            <p:tgtEl>
                                              <p:spTgt spid="35"/>
                                            </p:tgtEl>
                                          </p:cBhvr>
                                        </p:cmd>
                                      </p:childTnLst>
                                    </p:cTn>
                                  </p:par>
                                  <p:par>
                                    <p:cTn id="115" presetID="9" presetClass="exit" presetSubtype="0" fill="hold" grpId="1" nodeType="withEffect">
                                      <p:stCondLst>
                                        <p:cond delay="0"/>
                                      </p:stCondLst>
                                      <p:childTnLst>
                                        <p:animEffect transition="out" filter="dissolve">
                                          <p:cBhvr>
                                            <p:cTn id="116" dur="500"/>
                                            <p:tgtEl>
                                              <p:spTgt spid="19"/>
                                            </p:tgtEl>
                                          </p:cBhvr>
                                        </p:animEffect>
                                        <p:set>
                                          <p:cBhvr>
                                            <p:cTn id="117" dur="1" fill="hold">
                                              <p:stCondLst>
                                                <p:cond delay="499"/>
                                              </p:stCondLst>
                                            </p:cTn>
                                            <p:tgtEl>
                                              <p:spTgt spid="19"/>
                                            </p:tgtEl>
                                            <p:attrNameLst>
                                              <p:attrName>style.visibility</p:attrName>
                                            </p:attrNameLst>
                                          </p:cBhvr>
                                          <p:to>
                                            <p:strVal val="hidden"/>
                                          </p:to>
                                        </p:set>
                                      </p:childTnLst>
                                    </p:cTn>
                                  </p:par>
                                  <p:par>
                                    <p:cTn id="118" presetID="26" presetClass="emph" presetSubtype="0" repeatCount="2000" fill="hold" grpId="1" nodeType="withEffect">
                                      <p:stCondLst>
                                        <p:cond delay="0"/>
                                      </p:stCondLst>
                                      <p:childTnLst>
                                        <p:animEffect transition="out" filter="fade">
                                          <p:cBhvr>
                                            <p:cTn id="119" dur="750" tmFilter="0, 0; .2, .5; .8, .5; 1, 0"/>
                                            <p:tgtEl>
                                              <p:spTgt spid="16"/>
                                            </p:tgtEl>
                                          </p:cBhvr>
                                        </p:animEffect>
                                        <p:animScale>
                                          <p:cBhvr>
                                            <p:cTn id="120" dur="375" autoRev="1" fill="hold"/>
                                            <p:tgtEl>
                                              <p:spTgt spid="16"/>
                                            </p:tgtEl>
                                          </p:cBhvr>
                                          <p:by x="105000" y="105000"/>
                                        </p:animScale>
                                      </p:childTnLst>
                                    </p:cTn>
                                  </p:par>
                                  <p:par>
                                    <p:cTn id="121" presetID="10" presetClass="entr" presetSubtype="0" fill="hold" nodeType="withEffect">
                                      <p:stCondLst>
                                        <p:cond delay="0"/>
                                      </p:stCondLst>
                                      <p:childTnLst>
                                        <p:set>
                                          <p:cBhvr>
                                            <p:cTn id="122" dur="1" fill="hold">
                                              <p:stCondLst>
                                                <p:cond delay="0"/>
                                              </p:stCondLst>
                                            </p:cTn>
                                            <p:tgtEl>
                                              <p:spTgt spid="8"/>
                                            </p:tgtEl>
                                            <p:attrNameLst>
                                              <p:attrName>style.visibility</p:attrName>
                                            </p:attrNameLst>
                                          </p:cBhvr>
                                          <p:to>
                                            <p:strVal val="visible"/>
                                          </p:to>
                                        </p:set>
                                        <p:animEffect transition="in" filter="fade">
                                          <p:cBhvr>
                                            <p:cTn id="1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4" fill="hold" display="0">
                      <p:stCondLst>
                        <p:cond delay="indefinite"/>
                      </p:stCondLst>
                      <p:endCondLst>
                        <p:cond evt="onStopAudio" delay="0">
                          <p:tgtEl>
                            <p:sldTgt/>
                          </p:tgtEl>
                        </p:cond>
                      </p:endCondLst>
                    </p:cTn>
                    <p:tgtEl>
                      <p:spTgt spid="35"/>
                    </p:tgtEl>
                  </p:cMediaNode>
                </p:audio>
              </p:childTnLst>
            </p:cTn>
          </p:par>
        </p:tnLst>
        <p:bldLst>
          <p:bldP spid="2" grpId="0" animBg="1"/>
          <p:bldP spid="5" grpId="0"/>
          <p:bldP spid="6" grpId="0"/>
          <p:bldP spid="12" grpId="0" animBg="1"/>
          <p:bldP spid="12" grpId="1" animBg="1"/>
          <p:bldP spid="13" grpId="0" animBg="1"/>
          <p:bldP spid="13" grpId="1" animBg="1"/>
          <p:bldP spid="16" grpId="0" animBg="1"/>
          <p:bldP spid="16" grpId="1" animBg="1"/>
          <p:bldP spid="17" grpId="0"/>
          <p:bldP spid="17" grpId="1"/>
          <p:bldP spid="18" grpId="0"/>
          <p:bldP spid="19" grpId="0"/>
          <p:bldP spid="19" grpId="1"/>
          <p:bldP spid="20" grpId="0" animBg="1"/>
          <p:bldP spid="21" grpId="0" animBg="1"/>
          <p:bldP spid="22" grpId="0" animBg="1"/>
          <p:bldP spid="23" grpId="0"/>
          <p:bldP spid="23" grpId="1"/>
          <p:bldP spid="24" grpId="0"/>
          <p:bldP spid="24" grpId="1"/>
          <p:bldP spid="25" grpId="0"/>
          <p:bldP spid="25" grpId="1"/>
          <p:bldP spid="26" grpId="0"/>
          <p:bldP spid="26" grpId="1"/>
          <p:bldP spid="27" grpId="0"/>
          <p:bldP spid="27" grpId="1"/>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6"/>
                                            </p:tgtEl>
                                            <p:attrNameLst>
                                              <p:attrName>ppt_y</p:attrName>
                                            </p:attrNameLst>
                                          </p:cBhvr>
                                          <p:tavLst>
                                            <p:tav tm="0">
                                              <p:val>
                                                <p:strVal val="#ppt_y"/>
                                              </p:val>
                                            </p:tav>
                                            <p:tav tm="100000">
                                              <p:val>
                                                <p:strVal val="#ppt_y"/>
                                              </p:val>
                                            </p:tav>
                                          </p:tavLst>
                                        </p:anim>
                                        <p:anim calcmode="lin" valueType="num">
                                          <p:cBhvr>
                                            <p:cTn id="20"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6"/>
                                            </p:tgtEl>
                                          </p:cBhvr>
                                        </p:animEffect>
                                      </p:childTnLst>
                                    </p:cTn>
                                  </p:par>
                                  <p:par>
                                    <p:cTn id="23" presetID="2" presetClass="entr" presetSubtype="2"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750" fill="hold"/>
                                            <p:tgtEl>
                                              <p:spTgt spid="9"/>
                                            </p:tgtEl>
                                            <p:attrNameLst>
                                              <p:attrName>ppt_x</p:attrName>
                                            </p:attrNameLst>
                                          </p:cBhvr>
                                          <p:tavLst>
                                            <p:tav tm="0">
                                              <p:val>
                                                <p:strVal val="1+#ppt_w/2"/>
                                              </p:val>
                                            </p:tav>
                                            <p:tav tm="100000">
                                              <p:val>
                                                <p:strVal val="#ppt_x"/>
                                              </p:val>
                                            </p:tav>
                                          </p:tavLst>
                                        </p:anim>
                                        <p:anim calcmode="lin" valueType="num">
                                          <p:cBhvr additive="base">
                                            <p:cTn id="26" dur="750" fill="hold"/>
                                            <p:tgtEl>
                                              <p:spTgt spid="9"/>
                                            </p:tgtEl>
                                            <p:attrNameLst>
                                              <p:attrName>ppt_y</p:attrName>
                                            </p:attrNameLst>
                                          </p:cBhvr>
                                          <p:tavLst>
                                            <p:tav tm="0">
                                              <p:val>
                                                <p:strVal val="#ppt_y"/>
                                              </p:val>
                                            </p:tav>
                                            <p:tav tm="100000">
                                              <p:val>
                                                <p:strVal val="#ppt_y"/>
                                              </p:val>
                                            </p:tav>
                                          </p:tavLst>
                                        </p:anim>
                                      </p:childTnLst>
                                    </p:cTn>
                                  </p:par>
                                </p:childTnLst>
                              </p:cTn>
                            </p:par>
                            <p:par>
                              <p:cTn id="27" fill="hold">
                                <p:stCondLst>
                                  <p:cond delay="750"/>
                                </p:stCondLst>
                                <p:childTnLst>
                                  <p:par>
                                    <p:cTn id="28" presetID="42"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anim calcmode="lin" valueType="num">
                                          <p:cBhvr>
                                            <p:cTn id="31" dur="500" fill="hold"/>
                                            <p:tgtEl>
                                              <p:spTgt spid="5"/>
                                            </p:tgtEl>
                                            <p:attrNameLst>
                                              <p:attrName>ppt_x</p:attrName>
                                            </p:attrNameLst>
                                          </p:cBhvr>
                                          <p:tavLst>
                                            <p:tav tm="0">
                                              <p:val>
                                                <p:strVal val="#ppt_x"/>
                                              </p:val>
                                            </p:tav>
                                            <p:tav tm="100000">
                                              <p:val>
                                                <p:strVal val="#ppt_x"/>
                                              </p:val>
                                            </p:tav>
                                          </p:tavLst>
                                        </p:anim>
                                        <p:anim calcmode="lin" valueType="num">
                                          <p:cBhvr>
                                            <p:cTn id="32" dur="500" fill="hold"/>
                                            <p:tgtEl>
                                              <p:spTgt spid="5"/>
                                            </p:tgtEl>
                                            <p:attrNameLst>
                                              <p:attrName>ppt_y</p:attrName>
                                            </p:attrNameLst>
                                          </p:cBhvr>
                                          <p:tavLst>
                                            <p:tav tm="0">
                                              <p:val>
                                                <p:strVal val="#ppt_y+.1"/>
                                              </p:val>
                                            </p:tav>
                                            <p:tav tm="100000">
                                              <p:val>
                                                <p:strVal val="#ppt_y"/>
                                              </p:val>
                                            </p:tav>
                                          </p:tavLst>
                                        </p:anim>
                                      </p:childTnLst>
                                    </p:cTn>
                                  </p:par>
                                  <p:par>
                                    <p:cTn id="33" presetID="8" presetClass="emph" presetSubtype="0" fill="hold" nodeType="withEffect">
                                      <p:stCondLst>
                                        <p:cond delay="0"/>
                                      </p:stCondLst>
                                      <p:childTnLst>
                                        <p:animRot by="21600000">
                                          <p:cBhvr>
                                            <p:cTn id="34" dur="5000" fill="hold"/>
                                            <p:tgtEl>
                                              <p:spTgt spid="8"/>
                                            </p:tgtEl>
                                            <p:attrNameLst>
                                              <p:attrName>r</p:attrName>
                                            </p:attrNameLst>
                                          </p:cBhvr>
                                        </p:animRot>
                                      </p:childTnLst>
                                    </p:cTn>
                                  </p:par>
                                  <p:par>
                                    <p:cTn id="35" presetID="35" presetClass="path" presetSubtype="0" decel="100000" fill="hold" nodeType="withEffect">
                                      <p:stCondLst>
                                        <p:cond delay="0"/>
                                      </p:stCondLst>
                                      <p:childTnLst>
                                        <p:animMotion origin="layout" path="M 1.04167E-6 -2.22222E-6 L -0.9931 -2.22222E-6 " pathEditMode="relative" rAng="0" ptsTypes="AA">
                                          <p:cBhvr>
                                            <p:cTn id="36" dur="3000" fill="hold"/>
                                            <p:tgtEl>
                                              <p:spTgt spid="3"/>
                                            </p:tgtEl>
                                            <p:attrNameLst>
                                              <p:attrName>ppt_x</p:attrName>
                                              <p:attrName>ppt_y</p:attrName>
                                            </p:attrNameLst>
                                          </p:cBhvr>
                                          <p:rCtr x="-49661" y="0"/>
                                        </p:animMotion>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750" fill="hold"/>
                                            <p:tgtEl>
                                              <p:spTgt spid="13"/>
                                            </p:tgtEl>
                                            <p:attrNameLst>
                                              <p:attrName>ppt_w</p:attrName>
                                            </p:attrNameLst>
                                          </p:cBhvr>
                                          <p:tavLst>
                                            <p:tav tm="0">
                                              <p:val>
                                                <p:fltVal val="0"/>
                                              </p:val>
                                            </p:tav>
                                            <p:tav tm="100000">
                                              <p:val>
                                                <p:strVal val="#ppt_w"/>
                                              </p:val>
                                            </p:tav>
                                          </p:tavLst>
                                        </p:anim>
                                        <p:anim calcmode="lin" valueType="num">
                                          <p:cBhvr>
                                            <p:cTn id="42" dur="750" fill="hold"/>
                                            <p:tgtEl>
                                              <p:spTgt spid="13"/>
                                            </p:tgtEl>
                                            <p:attrNameLst>
                                              <p:attrName>ppt_h</p:attrName>
                                            </p:attrNameLst>
                                          </p:cBhvr>
                                          <p:tavLst>
                                            <p:tav tm="0">
                                              <p:val>
                                                <p:fltVal val="0"/>
                                              </p:val>
                                            </p:tav>
                                            <p:tav tm="100000">
                                              <p:val>
                                                <p:strVal val="#ppt_h"/>
                                              </p:val>
                                            </p:tav>
                                          </p:tavLst>
                                        </p:anim>
                                        <p:anim calcmode="lin" valueType="num">
                                          <p:cBhvr>
                                            <p:cTn id="43" dur="750" fill="hold"/>
                                            <p:tgtEl>
                                              <p:spTgt spid="13"/>
                                            </p:tgtEl>
                                            <p:attrNameLst>
                                              <p:attrName>style.rotation</p:attrName>
                                            </p:attrNameLst>
                                          </p:cBhvr>
                                          <p:tavLst>
                                            <p:tav tm="0">
                                              <p:val>
                                                <p:fltVal val="360"/>
                                              </p:val>
                                            </p:tav>
                                            <p:tav tm="100000">
                                              <p:val>
                                                <p:fltVal val="0"/>
                                              </p:val>
                                            </p:tav>
                                          </p:tavLst>
                                        </p:anim>
                                        <p:animEffect transition="in" filter="fade">
                                          <p:cBhvr>
                                            <p:cTn id="44" dur="750"/>
                                            <p:tgtEl>
                                              <p:spTgt spid="13"/>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up)">
                                          <p:cBhvr>
                                            <p:cTn id="47" dur="500"/>
                                            <p:tgtEl>
                                              <p:spTgt spid="17"/>
                                            </p:tgtEl>
                                          </p:cBhvr>
                                        </p:animEffect>
                                      </p:childTnLst>
                                    </p:cTn>
                                  </p:par>
                                </p:childTnLst>
                              </p:cTn>
                            </p:par>
                            <p:par>
                              <p:cTn id="48" fill="hold">
                                <p:stCondLst>
                                  <p:cond delay="750"/>
                                </p:stCondLst>
                                <p:childTnLst>
                                  <p:par>
                                    <p:cTn id="49" presetID="49" presetClass="entr" presetSubtype="0" decel="10000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750" fill="hold"/>
                                            <p:tgtEl>
                                              <p:spTgt spid="16"/>
                                            </p:tgtEl>
                                            <p:attrNameLst>
                                              <p:attrName>ppt_w</p:attrName>
                                            </p:attrNameLst>
                                          </p:cBhvr>
                                          <p:tavLst>
                                            <p:tav tm="0">
                                              <p:val>
                                                <p:fltVal val="0"/>
                                              </p:val>
                                            </p:tav>
                                            <p:tav tm="100000">
                                              <p:val>
                                                <p:strVal val="#ppt_w"/>
                                              </p:val>
                                            </p:tav>
                                          </p:tavLst>
                                        </p:anim>
                                        <p:anim calcmode="lin" valueType="num">
                                          <p:cBhvr>
                                            <p:cTn id="52" dur="750" fill="hold"/>
                                            <p:tgtEl>
                                              <p:spTgt spid="16"/>
                                            </p:tgtEl>
                                            <p:attrNameLst>
                                              <p:attrName>ppt_h</p:attrName>
                                            </p:attrNameLst>
                                          </p:cBhvr>
                                          <p:tavLst>
                                            <p:tav tm="0">
                                              <p:val>
                                                <p:fltVal val="0"/>
                                              </p:val>
                                            </p:tav>
                                            <p:tav tm="100000">
                                              <p:val>
                                                <p:strVal val="#ppt_h"/>
                                              </p:val>
                                            </p:tav>
                                          </p:tavLst>
                                        </p:anim>
                                        <p:anim calcmode="lin" valueType="num">
                                          <p:cBhvr>
                                            <p:cTn id="53" dur="750" fill="hold"/>
                                            <p:tgtEl>
                                              <p:spTgt spid="16"/>
                                            </p:tgtEl>
                                            <p:attrNameLst>
                                              <p:attrName>style.rotation</p:attrName>
                                            </p:attrNameLst>
                                          </p:cBhvr>
                                          <p:tavLst>
                                            <p:tav tm="0">
                                              <p:val>
                                                <p:fltVal val="360"/>
                                              </p:val>
                                            </p:tav>
                                            <p:tav tm="100000">
                                              <p:val>
                                                <p:fltVal val="0"/>
                                              </p:val>
                                            </p:tav>
                                          </p:tavLst>
                                        </p:anim>
                                        <p:animEffect transition="in" filter="fade">
                                          <p:cBhvr>
                                            <p:cTn id="54" dur="750"/>
                                            <p:tgtEl>
                                              <p:spTgt spid="16"/>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up)">
                                          <p:cBhvr>
                                            <p:cTn id="57" dur="750"/>
                                            <p:tgtEl>
                                              <p:spTgt spid="18"/>
                                            </p:tgtEl>
                                          </p:cBhvr>
                                        </p:animEffect>
                                      </p:childTnLst>
                                    </p:cTn>
                                  </p:par>
                                </p:childTnLst>
                              </p:cTn>
                            </p:par>
                            <p:par>
                              <p:cTn id="58" fill="hold">
                                <p:stCondLst>
                                  <p:cond delay="1500"/>
                                </p:stCondLst>
                                <p:childTnLst>
                                  <p:par>
                                    <p:cTn id="59" presetID="49" presetClass="entr" presetSubtype="0" decel="100000"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750" fill="hold"/>
                                            <p:tgtEl>
                                              <p:spTgt spid="12"/>
                                            </p:tgtEl>
                                            <p:attrNameLst>
                                              <p:attrName>ppt_w</p:attrName>
                                            </p:attrNameLst>
                                          </p:cBhvr>
                                          <p:tavLst>
                                            <p:tav tm="0">
                                              <p:val>
                                                <p:fltVal val="0"/>
                                              </p:val>
                                            </p:tav>
                                            <p:tav tm="100000">
                                              <p:val>
                                                <p:strVal val="#ppt_w"/>
                                              </p:val>
                                            </p:tav>
                                          </p:tavLst>
                                        </p:anim>
                                        <p:anim calcmode="lin" valueType="num">
                                          <p:cBhvr>
                                            <p:cTn id="62" dur="750" fill="hold"/>
                                            <p:tgtEl>
                                              <p:spTgt spid="12"/>
                                            </p:tgtEl>
                                            <p:attrNameLst>
                                              <p:attrName>ppt_h</p:attrName>
                                            </p:attrNameLst>
                                          </p:cBhvr>
                                          <p:tavLst>
                                            <p:tav tm="0">
                                              <p:val>
                                                <p:fltVal val="0"/>
                                              </p:val>
                                            </p:tav>
                                            <p:tav tm="100000">
                                              <p:val>
                                                <p:strVal val="#ppt_h"/>
                                              </p:val>
                                            </p:tav>
                                          </p:tavLst>
                                        </p:anim>
                                        <p:anim calcmode="lin" valueType="num">
                                          <p:cBhvr>
                                            <p:cTn id="63" dur="750" fill="hold"/>
                                            <p:tgtEl>
                                              <p:spTgt spid="12"/>
                                            </p:tgtEl>
                                            <p:attrNameLst>
                                              <p:attrName>style.rotation</p:attrName>
                                            </p:attrNameLst>
                                          </p:cBhvr>
                                          <p:tavLst>
                                            <p:tav tm="0">
                                              <p:val>
                                                <p:fltVal val="360"/>
                                              </p:val>
                                            </p:tav>
                                            <p:tav tm="100000">
                                              <p:val>
                                                <p:fltVal val="0"/>
                                              </p:val>
                                            </p:tav>
                                          </p:tavLst>
                                        </p:anim>
                                        <p:animEffect transition="in" filter="fade">
                                          <p:cBhvr>
                                            <p:cTn id="64" dur="750"/>
                                            <p:tgtEl>
                                              <p:spTgt spid="12"/>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up)">
                                          <p:cBhvr>
                                            <p:cTn id="67" dur="75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repeatCount="500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heel(1)">
                                          <p:cBhvr>
                                            <p:cTn id="72" dur="1000"/>
                                            <p:tgtEl>
                                              <p:spTgt spid="20"/>
                                            </p:tgtEl>
                                          </p:cBhvr>
                                        </p:animEffect>
                                      </p:childTnLst>
                                    </p:cTn>
                                  </p:par>
                                  <p:par>
                                    <p:cTn id="73" presetID="9" presetClass="exit" presetSubtype="0" fill="hold" nodeType="withEffect">
                                      <p:stCondLst>
                                        <p:cond delay="0"/>
                                      </p:stCondLst>
                                      <p:childTnLst>
                                        <p:animEffect transition="out" filter="dissolve">
                                          <p:cBhvr>
                                            <p:cTn id="74" dur="750"/>
                                            <p:tgtEl>
                                              <p:spTgt spid="8"/>
                                            </p:tgtEl>
                                          </p:cBhvr>
                                        </p:animEffect>
                                        <p:set>
                                          <p:cBhvr>
                                            <p:cTn id="75" dur="1" fill="hold">
                                              <p:stCondLst>
                                                <p:cond delay="749"/>
                                              </p:stCondLst>
                                            </p:cTn>
                                            <p:tgtEl>
                                              <p:spTgt spid="8"/>
                                            </p:tgtEl>
                                            <p:attrNameLst>
                                              <p:attrName>style.visibility</p:attrName>
                                            </p:attrNameLst>
                                          </p:cBhvr>
                                          <p:to>
                                            <p:strVal val="hidden"/>
                                          </p:to>
                                        </p:set>
                                      </p:childTnLst>
                                    </p:cTn>
                                  </p:par>
                                  <p:par>
                                    <p:cTn id="76" presetID="1" presetClass="entr" presetSubtype="0" fill="hold" grpId="0" nodeType="withEffect">
                                      <p:stCondLst>
                                        <p:cond delay="0"/>
                                      </p:stCondLst>
                                      <p:childTnLst>
                                        <p:set>
                                          <p:cBhvr>
                                            <p:cTn id="77" dur="1" fill="hold">
                                              <p:stCondLst>
                                                <p:cond delay="0"/>
                                              </p:stCondLst>
                                            </p:cTn>
                                            <p:tgtEl>
                                              <p:spTgt spid="21"/>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13" name="beep.wav"/>
                                            </p:tgtEl>
                                          </p:cMediaNode>
                                        </p:audio>
                                      </p:subTnLst>
                                    </p:cTn>
                                  </p:par>
                                  <p:par>
                                    <p:cTn id="82" presetID="1" presetClass="exit" presetSubtype="0" fill="hold" grpId="1" nodeType="withEffect">
                                      <p:stCondLst>
                                        <p:cond delay="1000"/>
                                      </p:stCondLst>
                                      <p:childTnLst>
                                        <p:set>
                                          <p:cBhvr>
                                            <p:cTn id="83" dur="1" fill="hold">
                                              <p:stCondLst>
                                                <p:cond delay="0"/>
                                              </p:stCondLst>
                                            </p:cTn>
                                            <p:tgtEl>
                                              <p:spTgt spid="23"/>
                                            </p:tgtEl>
                                            <p:attrNameLst>
                                              <p:attrName>style.visibility</p:attrName>
                                            </p:attrNameLst>
                                          </p:cBhvr>
                                          <p:to>
                                            <p:strVal val="hidden"/>
                                          </p:to>
                                        </p:set>
                                      </p:childTnLst>
                                    </p:cTn>
                                  </p:par>
                                  <p:par>
                                    <p:cTn id="84" presetID="1" presetClass="entr" presetSubtype="0" fill="hold" grpId="0" nodeType="withEffect">
                                      <p:stCondLst>
                                        <p:cond delay="1000"/>
                                      </p:stCondLst>
                                      <p:childTnLst>
                                        <p:set>
                                          <p:cBhvr>
                                            <p:cTn id="8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13" name="beep.wav"/>
                                            </p:tgtEl>
                                          </p:cMediaNode>
                                        </p:audio>
                                      </p:subTnLst>
                                    </p:cTn>
                                  </p:par>
                                  <p:par>
                                    <p:cTn id="86" presetID="1" presetClass="exit" presetSubtype="0" fill="hold" grpId="1" nodeType="withEffect">
                                      <p:stCondLst>
                                        <p:cond delay="2000"/>
                                      </p:stCondLst>
                                      <p:childTnLst>
                                        <p:set>
                                          <p:cBhvr>
                                            <p:cTn id="87" dur="1" fill="hold">
                                              <p:stCondLst>
                                                <p:cond delay="0"/>
                                              </p:stCondLst>
                                            </p:cTn>
                                            <p:tgtEl>
                                              <p:spTgt spid="24"/>
                                            </p:tgtEl>
                                            <p:attrNameLst>
                                              <p:attrName>style.visibility</p:attrName>
                                            </p:attrNameLst>
                                          </p:cBhvr>
                                          <p:to>
                                            <p:strVal val="hidden"/>
                                          </p:to>
                                        </p:set>
                                      </p:childTnLst>
                                    </p:cTn>
                                  </p:par>
                                  <p:par>
                                    <p:cTn id="88" presetID="1" presetClass="entr" presetSubtype="0" fill="hold" grpId="0" nodeType="withEffect">
                                      <p:stCondLst>
                                        <p:cond delay="2000"/>
                                      </p:stCondLst>
                                      <p:childTnLst>
                                        <p:set>
                                          <p:cBhvr>
                                            <p:cTn id="89"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13" name="beep.wav"/>
                                            </p:tgtEl>
                                          </p:cMediaNode>
                                        </p:audio>
                                      </p:subTnLst>
                                    </p:cTn>
                                  </p:par>
                                  <p:par>
                                    <p:cTn id="90" presetID="1" presetClass="exit" presetSubtype="0" fill="hold" grpId="1" nodeType="withEffect">
                                      <p:stCondLst>
                                        <p:cond delay="3000"/>
                                      </p:stCondLst>
                                      <p:childTnLst>
                                        <p:set>
                                          <p:cBhvr>
                                            <p:cTn id="91" dur="1" fill="hold">
                                              <p:stCondLst>
                                                <p:cond delay="0"/>
                                              </p:stCondLst>
                                            </p:cTn>
                                            <p:tgtEl>
                                              <p:spTgt spid="25"/>
                                            </p:tgtEl>
                                            <p:attrNameLst>
                                              <p:attrName>style.visibility</p:attrName>
                                            </p:attrNameLst>
                                          </p:cBhvr>
                                          <p:to>
                                            <p:strVal val="hidden"/>
                                          </p:to>
                                        </p:set>
                                      </p:childTnLst>
                                    </p:cTn>
                                  </p:par>
                                  <p:par>
                                    <p:cTn id="92" presetID="1" presetClass="entr" presetSubtype="0" fill="hold" grpId="0" nodeType="withEffect">
                                      <p:stCondLst>
                                        <p:cond delay="3000"/>
                                      </p:stCondLst>
                                      <p:childTnLst>
                                        <p:set>
                                          <p:cBhvr>
                                            <p:cTn id="9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13" name="beep.wav"/>
                                            </p:tgtEl>
                                          </p:cMediaNode>
                                        </p:audio>
                                      </p:subTnLst>
                                    </p:cTn>
                                  </p:par>
                                  <p:par>
                                    <p:cTn id="94" presetID="1" presetClass="exit" presetSubtype="0" fill="hold" grpId="1" nodeType="withEffect">
                                      <p:stCondLst>
                                        <p:cond delay="4000"/>
                                      </p:stCondLst>
                                      <p:childTnLst>
                                        <p:set>
                                          <p:cBhvr>
                                            <p:cTn id="95" dur="1" fill="hold">
                                              <p:stCondLst>
                                                <p:cond delay="0"/>
                                              </p:stCondLst>
                                            </p:cTn>
                                            <p:tgtEl>
                                              <p:spTgt spid="26"/>
                                            </p:tgtEl>
                                            <p:attrNameLst>
                                              <p:attrName>style.visibility</p:attrName>
                                            </p:attrNameLst>
                                          </p:cBhvr>
                                          <p:to>
                                            <p:strVal val="hidden"/>
                                          </p:to>
                                        </p:set>
                                      </p:childTnLst>
                                    </p:cTn>
                                  </p:par>
                                  <p:par>
                                    <p:cTn id="96" presetID="1" presetClass="entr" presetSubtype="0" fill="hold" grpId="0" nodeType="withEffect">
                                      <p:stCondLst>
                                        <p:cond delay="4000"/>
                                      </p:stCondLst>
                                      <p:childTnLst>
                                        <p:set>
                                          <p:cBhvr>
                                            <p:cTn id="9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13" name="beep.wav"/>
                                            </p:tgtEl>
                                          </p:cMediaNode>
                                        </p:audio>
                                      </p:subTnLst>
                                    </p:cTn>
                                  </p:par>
                                  <p:par>
                                    <p:cTn id="98" presetID="1" presetClass="exit" presetSubtype="0" fill="hold" grpId="1" nodeType="withEffect">
                                      <p:stCondLst>
                                        <p:cond delay="5000"/>
                                      </p:stCondLst>
                                      <p:childTnLst>
                                        <p:set>
                                          <p:cBhvr>
                                            <p:cTn id="99" dur="1" fill="hold">
                                              <p:stCondLst>
                                                <p:cond delay="0"/>
                                              </p:stCondLst>
                                            </p:cTn>
                                            <p:tgtEl>
                                              <p:spTgt spid="27"/>
                                            </p:tgtEl>
                                            <p:attrNameLst>
                                              <p:attrName>style.visibility</p:attrName>
                                            </p:attrNameLst>
                                          </p:cBhvr>
                                          <p:to>
                                            <p:strVal val="hidden"/>
                                          </p:to>
                                        </p:set>
                                      </p:childTnLst>
                                    </p:cTn>
                                  </p:par>
                                  <p:par>
                                    <p:cTn id="100" presetID="1" presetClass="entr" presetSubtype="0" fill="hold" grpId="0" nodeType="withEffect">
                                      <p:stCondLst>
                                        <p:cond delay="5000"/>
                                      </p:stCondLst>
                                      <p:childTnLst>
                                        <p:set>
                                          <p:cBhvr>
                                            <p:cTn id="10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14" name="drumroll.wav"/>
                                            </p:tgtEl>
                                          </p:cMediaNode>
                                        </p:audio>
                                      </p:subTnLst>
                                    </p:cTn>
                                  </p:par>
                                </p:childTnLst>
                              </p:cTn>
                            </p:par>
                          </p:childTnLst>
                        </p:cTn>
                      </p:par>
                      <p:par>
                        <p:cTn id="102" fill="hold">
                          <p:stCondLst>
                            <p:cond delay="indefinite"/>
                          </p:stCondLst>
                          <p:childTnLst>
                            <p:par>
                              <p:cTn id="103" fill="hold">
                                <p:stCondLst>
                                  <p:cond delay="0"/>
                                </p:stCondLst>
                                <p:childTnLst>
                                  <p:par>
                                    <p:cTn id="104" presetID="9" presetClass="exit" presetSubtype="0" fill="hold" grpId="1" nodeType="clickEffect">
                                      <p:stCondLst>
                                        <p:cond delay="0"/>
                                      </p:stCondLst>
                                      <p:childTnLst>
                                        <p:animEffect transition="out" filter="dissolve">
                                          <p:cBhvr>
                                            <p:cTn id="105" dur="500"/>
                                            <p:tgtEl>
                                              <p:spTgt spid="13"/>
                                            </p:tgtEl>
                                          </p:cBhvr>
                                        </p:animEffect>
                                        <p:set>
                                          <p:cBhvr>
                                            <p:cTn id="106" dur="1" fill="hold">
                                              <p:stCondLst>
                                                <p:cond delay="499"/>
                                              </p:stCondLst>
                                            </p:cTn>
                                            <p:tgtEl>
                                              <p:spTgt spid="13"/>
                                            </p:tgtEl>
                                            <p:attrNameLst>
                                              <p:attrName>style.visibility</p:attrName>
                                            </p:attrNameLst>
                                          </p:cBhvr>
                                          <p:to>
                                            <p:strVal val="hidden"/>
                                          </p:to>
                                        </p:set>
                                      </p:childTnLst>
                                    </p:cTn>
                                  </p:par>
                                  <p:par>
                                    <p:cTn id="107" presetID="9" presetClass="exit" presetSubtype="0" fill="hold" grpId="1" nodeType="withEffect">
                                      <p:stCondLst>
                                        <p:cond delay="0"/>
                                      </p:stCondLst>
                                      <p:childTnLst>
                                        <p:animEffect transition="out" filter="dissolve">
                                          <p:cBhvr>
                                            <p:cTn id="108" dur="500"/>
                                            <p:tgtEl>
                                              <p:spTgt spid="12"/>
                                            </p:tgtEl>
                                          </p:cBhvr>
                                        </p:animEffect>
                                        <p:set>
                                          <p:cBhvr>
                                            <p:cTn id="109" dur="1" fill="hold">
                                              <p:stCondLst>
                                                <p:cond delay="499"/>
                                              </p:stCondLst>
                                            </p:cTn>
                                            <p:tgtEl>
                                              <p:spTgt spid="12"/>
                                            </p:tgtEl>
                                            <p:attrNameLst>
                                              <p:attrName>style.visibility</p:attrName>
                                            </p:attrNameLst>
                                          </p:cBhvr>
                                          <p:to>
                                            <p:strVal val="hidden"/>
                                          </p:to>
                                        </p:set>
                                      </p:childTnLst>
                                    </p:cTn>
                                  </p:par>
                                  <p:par>
                                    <p:cTn id="110" presetID="9" presetClass="exit" presetSubtype="0" fill="hold" grpId="1" nodeType="withEffect">
                                      <p:stCondLst>
                                        <p:cond delay="0"/>
                                      </p:stCondLst>
                                      <p:childTnLst>
                                        <p:animEffect transition="out" filter="dissolve">
                                          <p:cBhvr>
                                            <p:cTn id="111" dur="500"/>
                                            <p:tgtEl>
                                              <p:spTgt spid="17"/>
                                            </p:tgtEl>
                                          </p:cBhvr>
                                        </p:animEffect>
                                        <p:set>
                                          <p:cBhvr>
                                            <p:cTn id="112" dur="1" fill="hold">
                                              <p:stCondLst>
                                                <p:cond delay="499"/>
                                              </p:stCondLst>
                                            </p:cTn>
                                            <p:tgtEl>
                                              <p:spTgt spid="17"/>
                                            </p:tgtEl>
                                            <p:attrNameLst>
                                              <p:attrName>style.visibility</p:attrName>
                                            </p:attrNameLst>
                                          </p:cBhvr>
                                          <p:to>
                                            <p:strVal val="hidden"/>
                                          </p:to>
                                        </p:set>
                                      </p:childTnLst>
                                    </p:cTn>
                                  </p:par>
                                  <p:par>
                                    <p:cTn id="113" presetID="1" presetClass="mediacall" presetSubtype="0" fill="hold" nodeType="withEffect">
                                      <p:stCondLst>
                                        <p:cond delay="0"/>
                                      </p:stCondLst>
                                      <p:childTnLst>
                                        <p:cmd type="call" cmd="playFrom(0.0)">
                                          <p:cBhvr>
                                            <p:cTn id="114" dur="3091" fill="hold"/>
                                            <p:tgtEl>
                                              <p:spTgt spid="35"/>
                                            </p:tgtEl>
                                          </p:cBhvr>
                                        </p:cmd>
                                      </p:childTnLst>
                                    </p:cTn>
                                  </p:par>
                                  <p:par>
                                    <p:cTn id="115" presetID="9" presetClass="exit" presetSubtype="0" fill="hold" grpId="1" nodeType="withEffect">
                                      <p:stCondLst>
                                        <p:cond delay="0"/>
                                      </p:stCondLst>
                                      <p:childTnLst>
                                        <p:animEffect transition="out" filter="dissolve">
                                          <p:cBhvr>
                                            <p:cTn id="116" dur="500"/>
                                            <p:tgtEl>
                                              <p:spTgt spid="19"/>
                                            </p:tgtEl>
                                          </p:cBhvr>
                                        </p:animEffect>
                                        <p:set>
                                          <p:cBhvr>
                                            <p:cTn id="117" dur="1" fill="hold">
                                              <p:stCondLst>
                                                <p:cond delay="499"/>
                                              </p:stCondLst>
                                            </p:cTn>
                                            <p:tgtEl>
                                              <p:spTgt spid="19"/>
                                            </p:tgtEl>
                                            <p:attrNameLst>
                                              <p:attrName>style.visibility</p:attrName>
                                            </p:attrNameLst>
                                          </p:cBhvr>
                                          <p:to>
                                            <p:strVal val="hidden"/>
                                          </p:to>
                                        </p:set>
                                      </p:childTnLst>
                                    </p:cTn>
                                  </p:par>
                                  <p:par>
                                    <p:cTn id="118" presetID="26" presetClass="emph" presetSubtype="0" repeatCount="2000" fill="hold" grpId="1" nodeType="withEffect">
                                      <p:stCondLst>
                                        <p:cond delay="0"/>
                                      </p:stCondLst>
                                      <p:childTnLst>
                                        <p:animEffect transition="out" filter="fade">
                                          <p:cBhvr>
                                            <p:cTn id="119" dur="750" tmFilter="0, 0; .2, .5; .8, .5; 1, 0"/>
                                            <p:tgtEl>
                                              <p:spTgt spid="16"/>
                                            </p:tgtEl>
                                          </p:cBhvr>
                                        </p:animEffect>
                                        <p:animScale>
                                          <p:cBhvr>
                                            <p:cTn id="120" dur="375" autoRev="1" fill="hold"/>
                                            <p:tgtEl>
                                              <p:spTgt spid="16"/>
                                            </p:tgtEl>
                                          </p:cBhvr>
                                          <p:by x="105000" y="105000"/>
                                        </p:animScale>
                                      </p:childTnLst>
                                    </p:cTn>
                                  </p:par>
                                  <p:par>
                                    <p:cTn id="121" presetID="10" presetClass="entr" presetSubtype="0" fill="hold" nodeType="withEffect">
                                      <p:stCondLst>
                                        <p:cond delay="0"/>
                                      </p:stCondLst>
                                      <p:childTnLst>
                                        <p:set>
                                          <p:cBhvr>
                                            <p:cTn id="122" dur="1" fill="hold">
                                              <p:stCondLst>
                                                <p:cond delay="0"/>
                                              </p:stCondLst>
                                            </p:cTn>
                                            <p:tgtEl>
                                              <p:spTgt spid="8"/>
                                            </p:tgtEl>
                                            <p:attrNameLst>
                                              <p:attrName>style.visibility</p:attrName>
                                            </p:attrNameLst>
                                          </p:cBhvr>
                                          <p:to>
                                            <p:strVal val="visible"/>
                                          </p:to>
                                        </p:set>
                                        <p:animEffect transition="in" filter="fade">
                                          <p:cBhvr>
                                            <p:cTn id="1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4" fill="hold" display="0">
                      <p:stCondLst>
                        <p:cond delay="indefinite"/>
                      </p:stCondLst>
                      <p:endCondLst>
                        <p:cond evt="onStopAudio" delay="0">
                          <p:tgtEl>
                            <p:sldTgt/>
                          </p:tgtEl>
                        </p:cond>
                      </p:endCondLst>
                    </p:cTn>
                    <p:tgtEl>
                      <p:spTgt spid="35"/>
                    </p:tgtEl>
                  </p:cMediaNode>
                </p:video>
              </p:childTnLst>
            </p:cTn>
          </p:par>
        </p:tnLst>
        <p:bldLst>
          <p:bldP spid="2" grpId="0" animBg="1"/>
          <p:bldP spid="5" grpId="0"/>
          <p:bldP spid="6" grpId="0"/>
          <p:bldP spid="12" grpId="0" animBg="1"/>
          <p:bldP spid="12" grpId="1" animBg="1"/>
          <p:bldP spid="13" grpId="0" animBg="1"/>
          <p:bldP spid="13" grpId="1" animBg="1"/>
          <p:bldP spid="16" grpId="0" animBg="1"/>
          <p:bldP spid="16" grpId="1" animBg="1"/>
          <p:bldP spid="17" grpId="0"/>
          <p:bldP spid="17" grpId="1"/>
          <p:bldP spid="18" grpId="0"/>
          <p:bldP spid="19" grpId="0"/>
          <p:bldP spid="19" grpId="1"/>
          <p:bldP spid="20" grpId="0" animBg="1"/>
          <p:bldP spid="21" grpId="0" animBg="1"/>
          <p:bldP spid="22" grpId="0" animBg="1"/>
          <p:bldP spid="23" grpId="0"/>
          <p:bldP spid="23" grpId="1"/>
          <p:bldP spid="24" grpId="0"/>
          <p:bldP spid="24" grpId="1"/>
          <p:bldP spid="25" grpId="0"/>
          <p:bldP spid="25" grpId="1"/>
          <p:bldP spid="26" grpId="0"/>
          <p:bldP spid="26" grpId="1"/>
          <p:bldP spid="27" grpId="0"/>
          <p:bldP spid="27" grpId="1"/>
          <p:bldP spid="28" grpId="0"/>
        </p:bldLst>
      </p:timing>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9" name="Straight Arrow Connector 58">
            <a:extLst>
              <a:ext uri="{FF2B5EF4-FFF2-40B4-BE49-F238E27FC236}">
                <a16:creationId xmlns:a16="http://schemas.microsoft.com/office/drawing/2014/main" id="{5C98A97F-B055-4350-A896-5CD0A12591AB}"/>
              </a:ext>
            </a:extLst>
          </p:cNvPr>
          <p:cNvCxnSpPr>
            <a:cxnSpLocks/>
            <a:stCxn id="64" idx="3"/>
            <a:endCxn id="56" idx="1"/>
          </p:cNvCxnSpPr>
          <p:nvPr/>
        </p:nvCxnSpPr>
        <p:spPr>
          <a:xfrm flipV="1">
            <a:off x="8831052" y="5309542"/>
            <a:ext cx="861019" cy="298964"/>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sp>
        <p:nvSpPr>
          <p:cNvPr id="11" name="9">
            <a:extLst>
              <a:ext uri="{FF2B5EF4-FFF2-40B4-BE49-F238E27FC236}">
                <a16:creationId xmlns:a16="http://schemas.microsoft.com/office/drawing/2014/main" id="{A562C052-AAFE-4869-AB98-B19933D6490E}"/>
              </a:ext>
            </a:extLst>
          </p:cNvPr>
          <p:cNvSpPr txBox="1"/>
          <p:nvPr/>
        </p:nvSpPr>
        <p:spPr>
          <a:xfrm>
            <a:off x="5145435" y="193513"/>
            <a:ext cx="1824930" cy="679519"/>
          </a:xfrm>
          <a:prstGeom prst="roundRect">
            <a:avLst>
              <a:gd name="adj" fmla="val 28763"/>
            </a:avLst>
          </a:prstGeom>
          <a:solidFill>
            <a:srgbClr val="C00000"/>
          </a:solidFill>
          <a:ln>
            <a:noFill/>
          </a:ln>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3400" b="1">
                <a:ln w="0">
                  <a:noFill/>
                </a:ln>
                <a:solidFill>
                  <a:schemeClr val="bg1"/>
                </a:solidFill>
                <a:effectLst>
                  <a:outerShdw blurRad="38100" dist="38100" dir="2700000" algn="tl">
                    <a:srgbClr val="000000">
                      <a:alpha val="43137"/>
                    </a:srgbClr>
                  </a:outerShdw>
                </a:effectLst>
                <a:latin typeface="#9Slide03 BoosterNextFYBlack" panose="02000A03000000020004" pitchFamily="2" charset="0"/>
                <a:ea typeface="Microsoft YaHei"/>
                <a:cs typeface="+mn-ea"/>
                <a:sym typeface="+mn-lt"/>
              </a:rPr>
              <a:t>ÍCH LỢI</a:t>
            </a:r>
            <a:endParaRPr kumimoji="0" lang="zh-CN" altLang="en-US" sz="3400" b="1" i="0" u="none" strike="noStrike" kern="1200" cap="none" spc="0" normalizeH="0" baseline="0" noProof="0">
              <a:ln w="0">
                <a:noFill/>
              </a:ln>
              <a:solidFill>
                <a:schemeClr val="bg1"/>
              </a:solidFill>
              <a:effectLst>
                <a:outerShdw blurRad="38100" dist="38100" dir="2700000" algn="tl">
                  <a:srgbClr val="000000">
                    <a:alpha val="43137"/>
                  </a:srgbClr>
                </a:outerShdw>
              </a:effectLst>
              <a:uLnTx/>
              <a:uFillTx/>
              <a:latin typeface="#9Slide03 BoosterNextFYBlack" panose="02000A03000000020004" pitchFamily="2" charset="0"/>
              <a:ea typeface="Microsoft YaHei"/>
              <a:cs typeface="+mn-ea"/>
              <a:sym typeface="+mn-lt"/>
            </a:endParaRPr>
          </a:p>
        </p:txBody>
      </p:sp>
      <p:cxnSp>
        <p:nvCxnSpPr>
          <p:cNvPr id="10" name="Straight Connector 9">
            <a:extLst>
              <a:ext uri="{FF2B5EF4-FFF2-40B4-BE49-F238E27FC236}">
                <a16:creationId xmlns:a16="http://schemas.microsoft.com/office/drawing/2014/main" id="{5A9FF982-0F9F-4B5A-8145-B3437BFFFE69}"/>
              </a:ext>
            </a:extLst>
          </p:cNvPr>
          <p:cNvCxnSpPr>
            <a:cxnSpLocks/>
          </p:cNvCxnSpPr>
          <p:nvPr/>
        </p:nvCxnSpPr>
        <p:spPr>
          <a:xfrm>
            <a:off x="6096000" y="838813"/>
            <a:ext cx="0" cy="601918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7C3D96F-B403-4741-A8A0-84AF3BDC2D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459" r="23459"/>
          <a:stretch/>
        </p:blipFill>
        <p:spPr>
          <a:xfrm>
            <a:off x="18593" y="2379289"/>
            <a:ext cx="1574567" cy="2099423"/>
          </a:xfrm>
          <a:prstGeom prst="roundRect">
            <a:avLst/>
          </a:prstGeom>
          <a:ln w="28575">
            <a:solidFill>
              <a:schemeClr val="bg1"/>
            </a:solidFill>
          </a:ln>
        </p:spPr>
      </p:pic>
      <p:cxnSp>
        <p:nvCxnSpPr>
          <p:cNvPr id="97" name="Straight Arrow Connector 96">
            <a:extLst>
              <a:ext uri="{FF2B5EF4-FFF2-40B4-BE49-F238E27FC236}">
                <a16:creationId xmlns:a16="http://schemas.microsoft.com/office/drawing/2014/main" id="{BD988338-F9C9-4976-A02E-F8B1ED977671}"/>
              </a:ext>
            </a:extLst>
          </p:cNvPr>
          <p:cNvCxnSpPr>
            <a:cxnSpLocks/>
          </p:cNvCxnSpPr>
          <p:nvPr/>
        </p:nvCxnSpPr>
        <p:spPr>
          <a:xfrm flipV="1">
            <a:off x="1593160" y="2328342"/>
            <a:ext cx="275041" cy="1100659"/>
          </a:xfrm>
          <a:prstGeom prst="straightConnector1">
            <a:avLst/>
          </a:prstGeom>
          <a:ln w="28575">
            <a:solidFill>
              <a:srgbClr val="257A14"/>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387011CB-B39F-47AD-B75C-1E91466D2AC9}"/>
              </a:ext>
            </a:extLst>
          </p:cNvPr>
          <p:cNvSpPr txBox="1"/>
          <p:nvPr/>
        </p:nvSpPr>
        <p:spPr>
          <a:xfrm>
            <a:off x="1868201" y="1505560"/>
            <a:ext cx="901075" cy="1281589"/>
          </a:xfrm>
          <a:prstGeom prst="roundRect">
            <a:avLst/>
          </a:prstGeom>
          <a:solidFill>
            <a:srgbClr val="FDBA83"/>
          </a:solidFill>
        </p:spPr>
        <p:txBody>
          <a:bodyPr wrap="square" rtlCol="0">
            <a:spAutoFit/>
          </a:bodyPr>
          <a:lstStyle/>
          <a:p>
            <a:pPr algn="ctr"/>
            <a:r>
              <a:rPr lang="en-US" sz="2400" b="1" spc="-80" dirty="0">
                <a:solidFill>
                  <a:srgbClr val="C00000"/>
                </a:solidFill>
                <a:latin typeface="#9Slide03 SFU Grenoble" panose="00000500000000000000" pitchFamily="2" charset="0"/>
                <a:cs typeface="#9Slide03 Arima Madurai" panose="00000500000000000000" pitchFamily="2" charset="0"/>
              </a:rPr>
              <a:t>Cho </a:t>
            </a:r>
            <a:r>
              <a:rPr lang="en-US" sz="2400" b="1" spc="-80" dirty="0" err="1">
                <a:solidFill>
                  <a:srgbClr val="C00000"/>
                </a:solidFill>
                <a:latin typeface="#9Slide03 SFU Grenoble" panose="00000500000000000000" pitchFamily="2" charset="0"/>
                <a:cs typeface="#9Slide03 Arima Madurai" panose="00000500000000000000" pitchFamily="2" charset="0"/>
              </a:rPr>
              <a:t>bóng</a:t>
            </a:r>
            <a:r>
              <a:rPr lang="en-US" sz="2400" b="1" spc="-80" dirty="0">
                <a:solidFill>
                  <a:srgbClr val="C00000"/>
                </a:solidFill>
                <a:latin typeface="#9Slide03 SFU Grenoble" panose="00000500000000000000" pitchFamily="2" charset="0"/>
                <a:cs typeface="#9Slide03 Arima Madurai" panose="00000500000000000000" pitchFamily="2" charset="0"/>
              </a:rPr>
              <a:t> </a:t>
            </a:r>
            <a:r>
              <a:rPr lang="en-US" sz="2400" b="1" spc="-80" dirty="0" err="1">
                <a:solidFill>
                  <a:srgbClr val="C00000"/>
                </a:solidFill>
                <a:latin typeface="#9Slide03 SFU Grenoble" panose="00000500000000000000" pitchFamily="2" charset="0"/>
                <a:cs typeface="#9Slide03 Arima Madurai" panose="00000500000000000000" pitchFamily="2" charset="0"/>
              </a:rPr>
              <a:t>mát</a:t>
            </a:r>
            <a:endParaRPr lang="en-US" sz="2400" b="1" spc="-80" dirty="0">
              <a:solidFill>
                <a:srgbClr val="C00000"/>
              </a:solidFill>
              <a:latin typeface="#9Slide03 SFU Grenoble" panose="00000500000000000000" pitchFamily="2" charset="0"/>
              <a:cs typeface="#9Slide03 Arima Madurai" panose="00000500000000000000" pitchFamily="2" charset="0"/>
            </a:endParaRPr>
          </a:p>
        </p:txBody>
      </p:sp>
      <p:cxnSp>
        <p:nvCxnSpPr>
          <p:cNvPr id="99" name="Straight Arrow Connector 98">
            <a:extLst>
              <a:ext uri="{FF2B5EF4-FFF2-40B4-BE49-F238E27FC236}">
                <a16:creationId xmlns:a16="http://schemas.microsoft.com/office/drawing/2014/main" id="{5426D965-0B66-4F03-A8D9-90F5CFFF8057}"/>
              </a:ext>
            </a:extLst>
          </p:cNvPr>
          <p:cNvCxnSpPr>
            <a:cxnSpLocks/>
            <a:stCxn id="98" idx="3"/>
          </p:cNvCxnSpPr>
          <p:nvPr/>
        </p:nvCxnSpPr>
        <p:spPr>
          <a:xfrm>
            <a:off x="2769276" y="2146355"/>
            <a:ext cx="275041" cy="732316"/>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BB013584-04D6-4D5E-920F-AFD793A0E86F}"/>
              </a:ext>
            </a:extLst>
          </p:cNvPr>
          <p:cNvSpPr txBox="1"/>
          <p:nvPr/>
        </p:nvSpPr>
        <p:spPr>
          <a:xfrm>
            <a:off x="1889367" y="4585523"/>
            <a:ext cx="858743" cy="911364"/>
          </a:xfrm>
          <a:prstGeom prst="roundRect">
            <a:avLst/>
          </a:prstGeom>
          <a:solidFill>
            <a:srgbClr val="FDBA83"/>
          </a:solidFill>
        </p:spPr>
        <p:txBody>
          <a:bodyPr wrap="square" rtlCol="0">
            <a:spAutoFit/>
          </a:bodyPr>
          <a:lstStyle>
            <a:defPPr>
              <a:defRPr lang="en-US"/>
            </a:defPPr>
            <a:lvl1pPr algn="ctr">
              <a:defRPr sz="2400" b="1">
                <a:solidFill>
                  <a:srgbClr val="C00000"/>
                </a:solidFill>
                <a:latin typeface="#9Slide03 SFU Grenoble" panose="00000500000000000000" pitchFamily="2" charset="0"/>
                <a:cs typeface="#9Slide03 Arima Madurai" panose="00000500000000000000" pitchFamily="2" charset="0"/>
              </a:defRPr>
            </a:lvl1pPr>
          </a:lstStyle>
          <a:p>
            <a:r>
              <a:rPr lang="en-US" spc="-80"/>
              <a:t>Làm </a:t>
            </a:r>
            <a:r>
              <a:rPr lang="en-US" spc="-80" dirty="0" err="1"/>
              <a:t>đẹp</a:t>
            </a:r>
            <a:endParaRPr lang="en-US" spc="-80" dirty="0"/>
          </a:p>
        </p:txBody>
      </p:sp>
      <p:cxnSp>
        <p:nvCxnSpPr>
          <p:cNvPr id="101" name="Straight Arrow Connector 100">
            <a:extLst>
              <a:ext uri="{FF2B5EF4-FFF2-40B4-BE49-F238E27FC236}">
                <a16:creationId xmlns:a16="http://schemas.microsoft.com/office/drawing/2014/main" id="{B6165417-93CD-4359-86D4-EE5C4EE17FA2}"/>
              </a:ext>
            </a:extLst>
          </p:cNvPr>
          <p:cNvCxnSpPr>
            <a:cxnSpLocks/>
          </p:cNvCxnSpPr>
          <p:nvPr/>
        </p:nvCxnSpPr>
        <p:spPr>
          <a:xfrm>
            <a:off x="1593160" y="3429001"/>
            <a:ext cx="278184" cy="1791512"/>
          </a:xfrm>
          <a:prstGeom prst="straightConnector1">
            <a:avLst/>
          </a:prstGeom>
          <a:ln w="28575">
            <a:solidFill>
              <a:srgbClr val="257A14"/>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99612279-8AE4-44E6-85B6-1964DFE6672F}"/>
              </a:ext>
            </a:extLst>
          </p:cNvPr>
          <p:cNvCxnSpPr>
            <a:cxnSpLocks/>
            <a:stCxn id="100" idx="3"/>
            <a:endCxn id="108" idx="1"/>
          </p:cNvCxnSpPr>
          <p:nvPr/>
        </p:nvCxnSpPr>
        <p:spPr>
          <a:xfrm flipV="1">
            <a:off x="2748110" y="4644438"/>
            <a:ext cx="229312" cy="396767"/>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D7C13123-A089-4CF8-9F1E-C3297DF46E0B}"/>
              </a:ext>
            </a:extLst>
          </p:cNvPr>
          <p:cNvSpPr txBox="1"/>
          <p:nvPr/>
        </p:nvSpPr>
        <p:spPr>
          <a:xfrm>
            <a:off x="2730087" y="2856943"/>
            <a:ext cx="3323565" cy="518398"/>
          </a:xfrm>
          <a:prstGeom prst="roundRect">
            <a:avLst>
              <a:gd name="adj" fmla="val 29610"/>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r>
              <a:rPr lang="en-US" spc="-170"/>
              <a:t>như chiếc điều hòa không khí</a:t>
            </a:r>
            <a:endParaRPr lang="en-US" spc="-170" dirty="0"/>
          </a:p>
        </p:txBody>
      </p:sp>
      <p:cxnSp>
        <p:nvCxnSpPr>
          <p:cNvPr id="104" name="Straight Arrow Connector 103">
            <a:extLst>
              <a:ext uri="{FF2B5EF4-FFF2-40B4-BE49-F238E27FC236}">
                <a16:creationId xmlns:a16="http://schemas.microsoft.com/office/drawing/2014/main" id="{6F32EB1C-C391-4726-8AEA-38AAFB6BCBC8}"/>
              </a:ext>
            </a:extLst>
          </p:cNvPr>
          <p:cNvCxnSpPr>
            <a:cxnSpLocks/>
            <a:stCxn id="98" idx="3"/>
            <a:endCxn id="105" idx="1"/>
          </p:cNvCxnSpPr>
          <p:nvPr/>
        </p:nvCxnSpPr>
        <p:spPr>
          <a:xfrm flipV="1">
            <a:off x="2769276" y="1546469"/>
            <a:ext cx="278672" cy="599886"/>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BFBCD3E9-7872-4EE4-A213-F68A142DCDE6}"/>
              </a:ext>
            </a:extLst>
          </p:cNvPr>
          <p:cNvSpPr txBox="1"/>
          <p:nvPr/>
        </p:nvSpPr>
        <p:spPr>
          <a:xfrm>
            <a:off x="3047948" y="1299771"/>
            <a:ext cx="2736342" cy="493395"/>
          </a:xfrm>
          <a:prstGeom prst="roundRect">
            <a:avLst>
              <a:gd name="adj" fmla="val 22270"/>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r>
              <a:rPr lang="en-US" spc="-70"/>
              <a:t>Ngồi dưới bóng mát…</a:t>
            </a:r>
            <a:endParaRPr lang="en-US" spc="-70" dirty="0"/>
          </a:p>
        </p:txBody>
      </p:sp>
      <p:cxnSp>
        <p:nvCxnSpPr>
          <p:cNvPr id="106" name="Straight Arrow Connector 105">
            <a:extLst>
              <a:ext uri="{FF2B5EF4-FFF2-40B4-BE49-F238E27FC236}">
                <a16:creationId xmlns:a16="http://schemas.microsoft.com/office/drawing/2014/main" id="{279F787D-486A-45D6-880D-B9AC03AD71EA}"/>
              </a:ext>
            </a:extLst>
          </p:cNvPr>
          <p:cNvCxnSpPr>
            <a:cxnSpLocks/>
            <a:stCxn id="98" idx="3"/>
            <a:endCxn id="107" idx="1"/>
          </p:cNvCxnSpPr>
          <p:nvPr/>
        </p:nvCxnSpPr>
        <p:spPr>
          <a:xfrm>
            <a:off x="2769276" y="2146355"/>
            <a:ext cx="278672" cy="179694"/>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BFFB514F-2A2D-4A59-B789-5CBB771A0071}"/>
              </a:ext>
            </a:extLst>
          </p:cNvPr>
          <p:cNvSpPr txBox="1"/>
          <p:nvPr/>
        </p:nvSpPr>
        <p:spPr>
          <a:xfrm>
            <a:off x="3047948" y="2075184"/>
            <a:ext cx="2736342" cy="501729"/>
          </a:xfrm>
          <a:prstGeom prst="roundRect">
            <a:avLst>
              <a:gd name="adj" fmla="val 24639"/>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r>
              <a:rPr lang="en-US"/>
              <a:t>vui chơi…</a:t>
            </a:r>
            <a:endParaRPr lang="en-US" dirty="0"/>
          </a:p>
        </p:txBody>
      </p:sp>
      <p:sp>
        <p:nvSpPr>
          <p:cNvPr id="108" name="TextBox 107">
            <a:extLst>
              <a:ext uri="{FF2B5EF4-FFF2-40B4-BE49-F238E27FC236}">
                <a16:creationId xmlns:a16="http://schemas.microsoft.com/office/drawing/2014/main" id="{D223CCE1-0AD1-43B7-93A7-EF44085C3F62}"/>
              </a:ext>
            </a:extLst>
          </p:cNvPr>
          <p:cNvSpPr txBox="1"/>
          <p:nvPr/>
        </p:nvSpPr>
        <p:spPr>
          <a:xfrm>
            <a:off x="2977422" y="4406715"/>
            <a:ext cx="2784083" cy="475445"/>
          </a:xfrm>
          <a:prstGeom prst="roundRect">
            <a:avLst>
              <a:gd name="adj" fmla="val 16667"/>
            </a:avLst>
          </a:prstGeom>
          <a:noFill/>
          <a:ln w="12700">
            <a:solidFill>
              <a:srgbClr val="53A443"/>
            </a:solidFill>
            <a:prstDash val="dash"/>
          </a:ln>
        </p:spPr>
        <p:txBody>
          <a:bodyPr wrap="square" rtlCol="0">
            <a:spAutoFit/>
          </a:bodyPr>
          <a:lstStyle>
            <a:defPPr>
              <a:defRPr lang="en-US"/>
            </a:defPPr>
            <a:lvl1pPr algn="just">
              <a:defRPr sz="2100" i="1" spc="-150">
                <a:solidFill>
                  <a:srgbClr val="257A14"/>
                </a:solidFill>
                <a:latin typeface="#9Slide03 SFU Grenoble" panose="00000500000000000000" pitchFamily="2" charset="0"/>
                <a:cs typeface="#9Slide03 Arima Madurai" panose="00000500000000000000" pitchFamily="2" charset="0"/>
              </a:defRPr>
            </a:lvl1pPr>
          </a:lstStyle>
          <a:p>
            <a:pPr algn="l"/>
            <a:r>
              <a:rPr lang="en-US"/>
              <a:t>tô </a:t>
            </a:r>
            <a:r>
              <a:rPr lang="en-US" err="1"/>
              <a:t>điểm</a:t>
            </a:r>
            <a:r>
              <a:rPr lang="en-US"/>
              <a:t> cho </a:t>
            </a:r>
            <a:r>
              <a:rPr lang="en-US" dirty="0" err="1"/>
              <a:t>cuộc</a:t>
            </a:r>
            <a:r>
              <a:rPr lang="en-US" dirty="0"/>
              <a:t> </a:t>
            </a:r>
            <a:r>
              <a:rPr lang="en-US" dirty="0" err="1"/>
              <a:t>sống</a:t>
            </a:r>
            <a:r>
              <a:rPr lang="en-US" dirty="0"/>
              <a:t>…</a:t>
            </a:r>
          </a:p>
        </p:txBody>
      </p:sp>
      <p:cxnSp>
        <p:nvCxnSpPr>
          <p:cNvPr id="109" name="Straight Arrow Connector 108">
            <a:extLst>
              <a:ext uri="{FF2B5EF4-FFF2-40B4-BE49-F238E27FC236}">
                <a16:creationId xmlns:a16="http://schemas.microsoft.com/office/drawing/2014/main" id="{FED8EB4C-EB2D-4D14-A758-D35639FE47CF}"/>
              </a:ext>
            </a:extLst>
          </p:cNvPr>
          <p:cNvCxnSpPr>
            <a:cxnSpLocks/>
            <a:stCxn id="100" idx="3"/>
            <a:endCxn id="110" idx="1"/>
          </p:cNvCxnSpPr>
          <p:nvPr/>
        </p:nvCxnSpPr>
        <p:spPr>
          <a:xfrm>
            <a:off x="2748110" y="5041205"/>
            <a:ext cx="229312" cy="316401"/>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070ED636-1029-4E96-87BF-06A6ADB1CDBA}"/>
              </a:ext>
            </a:extLst>
          </p:cNvPr>
          <p:cNvSpPr txBox="1"/>
          <p:nvPr/>
        </p:nvSpPr>
        <p:spPr>
          <a:xfrm>
            <a:off x="2977422" y="5119883"/>
            <a:ext cx="2784077" cy="475445"/>
          </a:xfrm>
          <a:prstGeom prst="roundRect">
            <a:avLst/>
          </a:prstGeom>
          <a:noFill/>
          <a:ln w="12700">
            <a:solidFill>
              <a:srgbClr val="53A443"/>
            </a:solidFill>
            <a:prstDash val="dash"/>
          </a:ln>
        </p:spPr>
        <p:txBody>
          <a:bodyPr wrap="square" rtlCol="0">
            <a:spAutoFit/>
          </a:bodyPr>
          <a:lstStyle>
            <a:defPPr>
              <a:defRPr lang="en-US"/>
            </a:defPPr>
            <a:lvl1pPr algn="just">
              <a:defRPr sz="2100" i="1" spc="-150">
                <a:solidFill>
                  <a:srgbClr val="257A14"/>
                </a:solidFill>
                <a:latin typeface="#9Slide03 SFU Grenoble" panose="00000500000000000000" pitchFamily="2" charset="0"/>
                <a:cs typeface="#9Slide03 Arima Madurai" panose="00000500000000000000" pitchFamily="2" charset="0"/>
              </a:defRPr>
            </a:lvl1pPr>
          </a:lstStyle>
          <a:p>
            <a:pPr algn="l"/>
            <a:r>
              <a:rPr lang="en-US"/>
              <a:t>góp phần làm cho…</a:t>
            </a:r>
            <a:endParaRPr lang="en-US" dirty="0"/>
          </a:p>
        </p:txBody>
      </p:sp>
      <p:cxnSp>
        <p:nvCxnSpPr>
          <p:cNvPr id="20" name="Straight Connector 19">
            <a:extLst>
              <a:ext uri="{FF2B5EF4-FFF2-40B4-BE49-F238E27FC236}">
                <a16:creationId xmlns:a16="http://schemas.microsoft.com/office/drawing/2014/main" id="{7048DE60-1401-4A24-8465-E07D1E28FBE1}"/>
              </a:ext>
            </a:extLst>
          </p:cNvPr>
          <p:cNvCxnSpPr>
            <a:cxnSpLocks/>
          </p:cNvCxnSpPr>
          <p:nvPr/>
        </p:nvCxnSpPr>
        <p:spPr>
          <a:xfrm flipH="1">
            <a:off x="-12494455" y="736341"/>
            <a:ext cx="12403015" cy="0"/>
          </a:xfrm>
          <a:prstGeom prst="line">
            <a:avLst/>
          </a:prstGeom>
          <a:ln w="4762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5075DCB-C24F-4B77-B2C7-86A24B642234}"/>
              </a:ext>
            </a:extLst>
          </p:cNvPr>
          <p:cNvCxnSpPr>
            <a:cxnSpLocks/>
          </p:cNvCxnSpPr>
          <p:nvPr/>
        </p:nvCxnSpPr>
        <p:spPr>
          <a:xfrm flipH="1">
            <a:off x="-12494455" y="6180087"/>
            <a:ext cx="12403015" cy="0"/>
          </a:xfrm>
          <a:prstGeom prst="line">
            <a:avLst/>
          </a:prstGeom>
          <a:ln w="47625">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F710C333-3758-4F13-BF78-1D8AFD406B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318" t="-571" r="17620" b="571"/>
          <a:stretch/>
        </p:blipFill>
        <p:spPr>
          <a:xfrm>
            <a:off x="6159675" y="2377440"/>
            <a:ext cx="1577340" cy="2103120"/>
          </a:xfrm>
          <a:prstGeom prst="roundRect">
            <a:avLst/>
          </a:prstGeom>
          <a:ln w="28575">
            <a:solidFill>
              <a:schemeClr val="bg1"/>
            </a:solidFill>
          </a:ln>
        </p:spPr>
      </p:pic>
      <p:sp>
        <p:nvSpPr>
          <p:cNvPr id="30" name="TextBox 29">
            <a:extLst>
              <a:ext uri="{FF2B5EF4-FFF2-40B4-BE49-F238E27FC236}">
                <a16:creationId xmlns:a16="http://schemas.microsoft.com/office/drawing/2014/main" id="{170EDC8E-DD4C-48E2-99DD-5B92D3E157AC}"/>
              </a:ext>
            </a:extLst>
          </p:cNvPr>
          <p:cNvSpPr txBox="1"/>
          <p:nvPr/>
        </p:nvSpPr>
        <p:spPr>
          <a:xfrm>
            <a:off x="7914657" y="1419184"/>
            <a:ext cx="1229395" cy="510778"/>
          </a:xfrm>
          <a:prstGeom prst="roundRect">
            <a:avLst/>
          </a:prstGeom>
          <a:solidFill>
            <a:srgbClr val="F8C5E8"/>
          </a:solidFill>
        </p:spPr>
        <p:txBody>
          <a:bodyPr wrap="square" rtlCol="0">
            <a:spAutoFit/>
          </a:bodyPr>
          <a:lstStyle>
            <a:defPPr>
              <a:defRPr lang="en-US"/>
            </a:defPPr>
            <a:lvl1pPr>
              <a:defRPr sz="2600" b="1">
                <a:solidFill>
                  <a:srgbClr val="C00000"/>
                </a:solidFill>
                <a:latin typeface="#9Slide03 SFU Grenoble" panose="00000500000000000000" pitchFamily="2" charset="0"/>
                <a:cs typeface="#9Slide03 Arima Madurai" panose="00000500000000000000" pitchFamily="2" charset="0"/>
              </a:defRPr>
            </a:lvl1pPr>
          </a:lstStyle>
          <a:p>
            <a:pPr algn="ctr"/>
            <a:r>
              <a:rPr lang="en-US" sz="2400"/>
              <a:t>Củ, hạt</a:t>
            </a:r>
            <a:endParaRPr lang="en-US" sz="2400" dirty="0"/>
          </a:p>
        </p:txBody>
      </p:sp>
      <p:cxnSp>
        <p:nvCxnSpPr>
          <p:cNvPr id="31" name="Straight Arrow Connector 30">
            <a:extLst>
              <a:ext uri="{FF2B5EF4-FFF2-40B4-BE49-F238E27FC236}">
                <a16:creationId xmlns:a16="http://schemas.microsoft.com/office/drawing/2014/main" id="{C274CC10-8DB7-4935-96BF-D6B7C6ABF88C}"/>
              </a:ext>
            </a:extLst>
          </p:cNvPr>
          <p:cNvCxnSpPr>
            <a:cxnSpLocks/>
            <a:stCxn id="29" idx="3"/>
            <a:endCxn id="30" idx="1"/>
          </p:cNvCxnSpPr>
          <p:nvPr/>
        </p:nvCxnSpPr>
        <p:spPr>
          <a:xfrm flipV="1">
            <a:off x="7737015" y="1674573"/>
            <a:ext cx="177642" cy="1754427"/>
          </a:xfrm>
          <a:prstGeom prst="straightConnector1">
            <a:avLst/>
          </a:prstGeom>
          <a:ln w="28575">
            <a:solidFill>
              <a:srgbClr val="257A14"/>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6DB5AA5-EA1E-4E06-B7E9-F2605D559371}"/>
              </a:ext>
            </a:extLst>
          </p:cNvPr>
          <p:cNvCxnSpPr>
            <a:cxnSpLocks/>
            <a:stCxn id="30" idx="3"/>
          </p:cNvCxnSpPr>
          <p:nvPr/>
        </p:nvCxnSpPr>
        <p:spPr>
          <a:xfrm>
            <a:off x="9144052" y="1674573"/>
            <a:ext cx="278672" cy="225084"/>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7819552-33FA-4890-B809-848A1CF0BF64}"/>
              </a:ext>
            </a:extLst>
          </p:cNvPr>
          <p:cNvCxnSpPr>
            <a:cxnSpLocks/>
            <a:stCxn id="30" idx="3"/>
            <a:endCxn id="51" idx="1"/>
          </p:cNvCxnSpPr>
          <p:nvPr/>
        </p:nvCxnSpPr>
        <p:spPr>
          <a:xfrm flipV="1">
            <a:off x="9144052" y="1305720"/>
            <a:ext cx="496036" cy="368853"/>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01473BA-C9DC-4135-8BEE-33ABC5A2F7C5}"/>
              </a:ext>
            </a:extLst>
          </p:cNvPr>
          <p:cNvCxnSpPr>
            <a:cxnSpLocks/>
            <a:stCxn id="30" idx="3"/>
            <a:endCxn id="53" idx="1"/>
          </p:cNvCxnSpPr>
          <p:nvPr/>
        </p:nvCxnSpPr>
        <p:spPr>
          <a:xfrm>
            <a:off x="9144052" y="1674573"/>
            <a:ext cx="496036" cy="819023"/>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E09540C-4087-47C2-AEF6-2E33AEFB824E}"/>
              </a:ext>
            </a:extLst>
          </p:cNvPr>
          <p:cNvSpPr txBox="1"/>
          <p:nvPr/>
        </p:nvSpPr>
        <p:spPr>
          <a:xfrm>
            <a:off x="8156220" y="3498692"/>
            <a:ext cx="763388" cy="510778"/>
          </a:xfrm>
          <a:prstGeom prst="roundRect">
            <a:avLst/>
          </a:prstGeom>
          <a:solidFill>
            <a:srgbClr val="F8C5E8"/>
          </a:solidFill>
        </p:spPr>
        <p:txBody>
          <a:bodyPr wrap="square" rtlCol="0">
            <a:spAutoFit/>
          </a:bodyPr>
          <a:lstStyle>
            <a:defPPr>
              <a:defRPr lang="en-US"/>
            </a:defPPr>
            <a:lvl1pPr>
              <a:defRPr sz="2600" b="1">
                <a:solidFill>
                  <a:srgbClr val="C00000"/>
                </a:solidFill>
                <a:latin typeface="#9Slide03 SFU Grenoble" panose="00000500000000000000" pitchFamily="2" charset="0"/>
                <a:cs typeface="#9Slide03 Arima Madurai" panose="00000500000000000000" pitchFamily="2" charset="0"/>
              </a:defRPr>
            </a:lvl1pPr>
          </a:lstStyle>
          <a:p>
            <a:pPr algn="ctr"/>
            <a:r>
              <a:rPr lang="en-US" sz="2400"/>
              <a:t>Hoa</a:t>
            </a:r>
            <a:endParaRPr lang="en-US" sz="2400" dirty="0"/>
          </a:p>
        </p:txBody>
      </p:sp>
      <p:cxnSp>
        <p:nvCxnSpPr>
          <p:cNvPr id="46" name="Straight Arrow Connector 45">
            <a:extLst>
              <a:ext uri="{FF2B5EF4-FFF2-40B4-BE49-F238E27FC236}">
                <a16:creationId xmlns:a16="http://schemas.microsoft.com/office/drawing/2014/main" id="{50277628-9E6F-486F-B3CF-68E52963AB63}"/>
              </a:ext>
            </a:extLst>
          </p:cNvPr>
          <p:cNvCxnSpPr>
            <a:cxnSpLocks/>
            <a:stCxn id="29" idx="3"/>
            <a:endCxn id="45" idx="1"/>
          </p:cNvCxnSpPr>
          <p:nvPr/>
        </p:nvCxnSpPr>
        <p:spPr>
          <a:xfrm>
            <a:off x="7737015" y="3429000"/>
            <a:ext cx="419205" cy="325081"/>
          </a:xfrm>
          <a:prstGeom prst="straightConnector1">
            <a:avLst/>
          </a:prstGeom>
          <a:ln w="28575">
            <a:solidFill>
              <a:srgbClr val="257A14"/>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3CAF24F-6A55-4DFB-8703-2C95E45BA0BE}"/>
              </a:ext>
            </a:extLst>
          </p:cNvPr>
          <p:cNvCxnSpPr>
            <a:cxnSpLocks/>
            <a:stCxn id="45" idx="3"/>
          </p:cNvCxnSpPr>
          <p:nvPr/>
        </p:nvCxnSpPr>
        <p:spPr>
          <a:xfrm>
            <a:off x="8919608" y="3754081"/>
            <a:ext cx="503116" cy="652634"/>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93BBE4C-3C4A-4CE5-949A-694BF0D26C05}"/>
              </a:ext>
            </a:extLst>
          </p:cNvPr>
          <p:cNvCxnSpPr>
            <a:cxnSpLocks/>
            <a:stCxn id="45" idx="3"/>
          </p:cNvCxnSpPr>
          <p:nvPr/>
        </p:nvCxnSpPr>
        <p:spPr>
          <a:xfrm flipV="1">
            <a:off x="8919608" y="3505200"/>
            <a:ext cx="503116" cy="248881"/>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A3CB54DA-458E-4B85-A4B6-A779B37779AD}"/>
              </a:ext>
            </a:extLst>
          </p:cNvPr>
          <p:cNvCxnSpPr>
            <a:cxnSpLocks/>
            <a:stCxn id="29" idx="3"/>
            <a:endCxn id="64" idx="1"/>
          </p:cNvCxnSpPr>
          <p:nvPr/>
        </p:nvCxnSpPr>
        <p:spPr>
          <a:xfrm>
            <a:off x="7737015" y="3429000"/>
            <a:ext cx="507762" cy="2179506"/>
          </a:xfrm>
          <a:prstGeom prst="straightConnector1">
            <a:avLst/>
          </a:prstGeom>
          <a:ln w="28575">
            <a:solidFill>
              <a:srgbClr val="257A14"/>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EAB28BD0-3E92-4DD9-B2DE-9C5346CFF236}"/>
              </a:ext>
            </a:extLst>
          </p:cNvPr>
          <p:cNvSpPr txBox="1"/>
          <p:nvPr/>
        </p:nvSpPr>
        <p:spPr>
          <a:xfrm>
            <a:off x="8244777" y="5353117"/>
            <a:ext cx="586275" cy="510778"/>
          </a:xfrm>
          <a:prstGeom prst="roundRect">
            <a:avLst/>
          </a:prstGeom>
          <a:solidFill>
            <a:srgbClr val="F8C5E8"/>
          </a:solidFill>
        </p:spPr>
        <p:txBody>
          <a:bodyPr wrap="square" rtlCol="0">
            <a:spAutoFit/>
          </a:bodyPr>
          <a:lstStyle/>
          <a:p>
            <a:pPr algn="ctr"/>
            <a:r>
              <a:rPr lang="en-US" sz="2400" b="1">
                <a:solidFill>
                  <a:srgbClr val="C00000"/>
                </a:solidFill>
                <a:latin typeface="#9Slide03 SFU Grenoble" panose="00000500000000000000" pitchFamily="2" charset="0"/>
                <a:cs typeface="#9Slide03 Arima Madurai" panose="00000500000000000000" pitchFamily="2" charset="0"/>
              </a:rPr>
              <a:t>Lá</a:t>
            </a:r>
            <a:endParaRPr lang="en-US" sz="2400" b="1" dirty="0">
              <a:solidFill>
                <a:srgbClr val="C00000"/>
              </a:solidFill>
              <a:latin typeface="#9Slide03 SFU Grenoble" panose="00000500000000000000" pitchFamily="2" charset="0"/>
              <a:cs typeface="#9Slide03 Arima Madurai" panose="00000500000000000000" pitchFamily="2" charset="0"/>
            </a:endParaRPr>
          </a:p>
        </p:txBody>
      </p:sp>
      <p:cxnSp>
        <p:nvCxnSpPr>
          <p:cNvPr id="65" name="Straight Arrow Connector 64">
            <a:extLst>
              <a:ext uri="{FF2B5EF4-FFF2-40B4-BE49-F238E27FC236}">
                <a16:creationId xmlns:a16="http://schemas.microsoft.com/office/drawing/2014/main" id="{8B320992-3329-4154-8700-D3ADC9675DD1}"/>
              </a:ext>
            </a:extLst>
          </p:cNvPr>
          <p:cNvCxnSpPr>
            <a:cxnSpLocks/>
            <a:stCxn id="64" idx="3"/>
            <a:endCxn id="57" idx="1"/>
          </p:cNvCxnSpPr>
          <p:nvPr/>
        </p:nvCxnSpPr>
        <p:spPr>
          <a:xfrm>
            <a:off x="8831052" y="5608506"/>
            <a:ext cx="861019" cy="298964"/>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15261C85-8CED-4225-95CA-3BF8CBEE739D}"/>
              </a:ext>
            </a:extLst>
          </p:cNvPr>
          <p:cNvCxnSpPr>
            <a:cxnSpLocks/>
            <a:stCxn id="45" idx="3"/>
            <a:endCxn id="55" idx="1"/>
          </p:cNvCxnSpPr>
          <p:nvPr/>
        </p:nvCxnSpPr>
        <p:spPr>
          <a:xfrm>
            <a:off x="8919608" y="3754081"/>
            <a:ext cx="720480" cy="444985"/>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pic>
        <p:nvPicPr>
          <p:cNvPr id="83" name="Picture 82" descr="A bowl of food on a plate&#10;&#10;Description automatically generated">
            <a:extLst>
              <a:ext uri="{FF2B5EF4-FFF2-40B4-BE49-F238E27FC236}">
                <a16:creationId xmlns:a16="http://schemas.microsoft.com/office/drawing/2014/main" id="{1F8F67E0-B820-41DB-97C5-2C5E205519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02" t="10082" r="9885" b="11203"/>
          <a:stretch/>
        </p:blipFill>
        <p:spPr>
          <a:xfrm>
            <a:off x="12931782" y="230842"/>
            <a:ext cx="1594123" cy="1195592"/>
          </a:xfrm>
          <a:prstGeom prst="roundRect">
            <a:avLst/>
          </a:prstGeom>
          <a:ln w="38100" cmpd="dbl">
            <a:solidFill>
              <a:schemeClr val="bg1"/>
            </a:solidFill>
          </a:ln>
        </p:spPr>
      </p:pic>
      <p:pic>
        <p:nvPicPr>
          <p:cNvPr id="111" name="Picture 110">
            <a:extLst>
              <a:ext uri="{FF2B5EF4-FFF2-40B4-BE49-F238E27FC236}">
                <a16:creationId xmlns:a16="http://schemas.microsoft.com/office/drawing/2014/main" id="{5D714EF5-CDCD-43E1-BAAD-954460C9CB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58" t="14243" r="24833" b="13248"/>
          <a:stretch/>
        </p:blipFill>
        <p:spPr>
          <a:xfrm>
            <a:off x="12931782" y="4373070"/>
            <a:ext cx="1594123" cy="1058099"/>
          </a:xfrm>
          <a:prstGeom prst="roundRect">
            <a:avLst/>
          </a:prstGeom>
          <a:ln w="38100" cmpd="dbl">
            <a:solidFill>
              <a:schemeClr val="bg1"/>
            </a:solidFill>
          </a:ln>
        </p:spPr>
      </p:pic>
      <p:pic>
        <p:nvPicPr>
          <p:cNvPr id="112" name="Picture 111">
            <a:extLst>
              <a:ext uri="{FF2B5EF4-FFF2-40B4-BE49-F238E27FC236}">
                <a16:creationId xmlns:a16="http://schemas.microsoft.com/office/drawing/2014/main" id="{A7B97AD0-5105-4148-B4FA-7BB9D480C1D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128" t="7128"/>
          <a:stretch/>
        </p:blipFill>
        <p:spPr>
          <a:xfrm>
            <a:off x="12931782" y="1497806"/>
            <a:ext cx="1594123" cy="1050671"/>
          </a:xfrm>
          <a:prstGeom prst="roundRect">
            <a:avLst/>
          </a:prstGeom>
          <a:ln w="38100" cmpd="dbl">
            <a:solidFill>
              <a:schemeClr val="bg1"/>
            </a:solidFill>
          </a:ln>
        </p:spPr>
      </p:pic>
      <p:pic>
        <p:nvPicPr>
          <p:cNvPr id="113" name="Picture 112">
            <a:extLst>
              <a:ext uri="{FF2B5EF4-FFF2-40B4-BE49-F238E27FC236}">
                <a16:creationId xmlns:a16="http://schemas.microsoft.com/office/drawing/2014/main" id="{175057E4-DD30-474F-A717-C6D8AE530B5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173407" y="3017964"/>
            <a:ext cx="1578877" cy="1050671"/>
          </a:xfrm>
          <a:prstGeom prst="roundRect">
            <a:avLst/>
          </a:prstGeom>
          <a:ln w="38100" cmpd="dbl">
            <a:solidFill>
              <a:schemeClr val="bg1"/>
            </a:solidFill>
          </a:ln>
        </p:spPr>
      </p:pic>
      <p:pic>
        <p:nvPicPr>
          <p:cNvPr id="114" name="Picture 113">
            <a:extLst>
              <a:ext uri="{FF2B5EF4-FFF2-40B4-BE49-F238E27FC236}">
                <a16:creationId xmlns:a16="http://schemas.microsoft.com/office/drawing/2014/main" id="{20CCFE22-A670-4BC0-8FF6-DFF3C6606C0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2931782" y="5497337"/>
            <a:ext cx="1594123" cy="1056106"/>
          </a:xfrm>
          <a:prstGeom prst="roundRect">
            <a:avLst/>
          </a:prstGeom>
          <a:ln w="38100" cmpd="dbl">
            <a:solidFill>
              <a:schemeClr val="bg1"/>
            </a:solidFill>
          </a:ln>
        </p:spPr>
      </p:pic>
      <p:pic>
        <p:nvPicPr>
          <p:cNvPr id="115" name="Picture 114">
            <a:extLst>
              <a:ext uri="{FF2B5EF4-FFF2-40B4-BE49-F238E27FC236}">
                <a16:creationId xmlns:a16="http://schemas.microsoft.com/office/drawing/2014/main" id="{2916D0D1-E9D1-4284-90D3-F3B0604042E3}"/>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3833548" y="2652739"/>
            <a:ext cx="1335840" cy="1781121"/>
          </a:xfrm>
          <a:prstGeom prst="roundRect">
            <a:avLst/>
          </a:prstGeom>
          <a:ln w="38100" cmpd="dbl">
            <a:solidFill>
              <a:schemeClr val="bg1"/>
            </a:solidFill>
          </a:ln>
        </p:spPr>
      </p:pic>
      <p:sp>
        <p:nvSpPr>
          <p:cNvPr id="51" name="TextBox 50">
            <a:extLst>
              <a:ext uri="{FF2B5EF4-FFF2-40B4-BE49-F238E27FC236}">
                <a16:creationId xmlns:a16="http://schemas.microsoft.com/office/drawing/2014/main" id="{5F444A5D-E899-499E-8CB0-4AEE276DE2AF}"/>
              </a:ext>
            </a:extLst>
          </p:cNvPr>
          <p:cNvSpPr txBox="1"/>
          <p:nvPr/>
        </p:nvSpPr>
        <p:spPr>
          <a:xfrm>
            <a:off x="9640088" y="1059022"/>
            <a:ext cx="2331642" cy="493395"/>
          </a:xfrm>
          <a:prstGeom prst="roundRect">
            <a:avLst>
              <a:gd name="adj" fmla="val 22270"/>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pPr algn="ctr"/>
            <a:r>
              <a:rPr lang="en-US" spc="-80"/>
              <a:t>Chế biến món ăn</a:t>
            </a:r>
            <a:endParaRPr lang="en-US" spc="-80" dirty="0"/>
          </a:p>
        </p:txBody>
      </p:sp>
      <p:sp>
        <p:nvSpPr>
          <p:cNvPr id="52" name="TextBox 51">
            <a:extLst>
              <a:ext uri="{FF2B5EF4-FFF2-40B4-BE49-F238E27FC236}">
                <a16:creationId xmlns:a16="http://schemas.microsoft.com/office/drawing/2014/main" id="{C5854222-6744-4F49-A5F7-7A0F038CCCAC}"/>
              </a:ext>
            </a:extLst>
          </p:cNvPr>
          <p:cNvSpPr txBox="1"/>
          <p:nvPr/>
        </p:nvSpPr>
        <p:spPr>
          <a:xfrm>
            <a:off x="9640088" y="1652960"/>
            <a:ext cx="2331642" cy="493395"/>
          </a:xfrm>
          <a:prstGeom prst="roundRect">
            <a:avLst>
              <a:gd name="adj" fmla="val 22270"/>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pPr algn="ctr"/>
            <a:r>
              <a:rPr lang="en-US" spc="-80"/>
              <a:t>Nấu chè</a:t>
            </a:r>
            <a:endParaRPr lang="en-US" spc="-80" dirty="0"/>
          </a:p>
        </p:txBody>
      </p:sp>
      <p:sp>
        <p:nvSpPr>
          <p:cNvPr id="53" name="TextBox 52">
            <a:extLst>
              <a:ext uri="{FF2B5EF4-FFF2-40B4-BE49-F238E27FC236}">
                <a16:creationId xmlns:a16="http://schemas.microsoft.com/office/drawing/2014/main" id="{05B63C5E-8622-43F9-8DB1-E0EA2034EEAE}"/>
              </a:ext>
            </a:extLst>
          </p:cNvPr>
          <p:cNvSpPr txBox="1"/>
          <p:nvPr/>
        </p:nvSpPr>
        <p:spPr>
          <a:xfrm>
            <a:off x="9640088" y="2246898"/>
            <a:ext cx="2331642" cy="493395"/>
          </a:xfrm>
          <a:prstGeom prst="roundRect">
            <a:avLst>
              <a:gd name="adj" fmla="val 22270"/>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pPr algn="ctr"/>
            <a:r>
              <a:rPr lang="en-US" spc="-80"/>
              <a:t>Làm mứt</a:t>
            </a:r>
            <a:endParaRPr lang="en-US" spc="-80" dirty="0"/>
          </a:p>
        </p:txBody>
      </p:sp>
      <p:sp>
        <p:nvSpPr>
          <p:cNvPr id="54" name="TextBox 53">
            <a:extLst>
              <a:ext uri="{FF2B5EF4-FFF2-40B4-BE49-F238E27FC236}">
                <a16:creationId xmlns:a16="http://schemas.microsoft.com/office/drawing/2014/main" id="{6CACDD1D-286C-4CD0-828A-1352B06EC400}"/>
              </a:ext>
            </a:extLst>
          </p:cNvPr>
          <p:cNvSpPr txBox="1"/>
          <p:nvPr/>
        </p:nvSpPr>
        <p:spPr>
          <a:xfrm>
            <a:off x="9640088" y="3357374"/>
            <a:ext cx="2331642" cy="493395"/>
          </a:xfrm>
          <a:prstGeom prst="roundRect">
            <a:avLst>
              <a:gd name="adj" fmla="val 22270"/>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pPr algn="ctr"/>
            <a:r>
              <a:rPr lang="en-US" spc="-80"/>
              <a:t>Ướp trà</a:t>
            </a:r>
            <a:endParaRPr lang="en-US" spc="-80" dirty="0"/>
          </a:p>
        </p:txBody>
      </p:sp>
      <p:sp>
        <p:nvSpPr>
          <p:cNvPr id="55" name="TextBox 54">
            <a:extLst>
              <a:ext uri="{FF2B5EF4-FFF2-40B4-BE49-F238E27FC236}">
                <a16:creationId xmlns:a16="http://schemas.microsoft.com/office/drawing/2014/main" id="{64DD2418-94B2-488D-8AD6-708960CE8B67}"/>
              </a:ext>
            </a:extLst>
          </p:cNvPr>
          <p:cNvSpPr txBox="1"/>
          <p:nvPr/>
        </p:nvSpPr>
        <p:spPr>
          <a:xfrm>
            <a:off x="9640088" y="3952368"/>
            <a:ext cx="2331642" cy="493395"/>
          </a:xfrm>
          <a:prstGeom prst="roundRect">
            <a:avLst>
              <a:gd name="adj" fmla="val 22270"/>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pPr algn="ctr"/>
            <a:r>
              <a:rPr lang="en-US" spc="-80"/>
              <a:t>Trang trí</a:t>
            </a:r>
            <a:endParaRPr lang="en-US" spc="-80" dirty="0"/>
          </a:p>
        </p:txBody>
      </p:sp>
      <p:sp>
        <p:nvSpPr>
          <p:cNvPr id="56" name="TextBox 55">
            <a:extLst>
              <a:ext uri="{FF2B5EF4-FFF2-40B4-BE49-F238E27FC236}">
                <a16:creationId xmlns:a16="http://schemas.microsoft.com/office/drawing/2014/main" id="{6442F73A-14BF-4E75-8E2E-EBEAD0133BC3}"/>
              </a:ext>
            </a:extLst>
          </p:cNvPr>
          <p:cNvSpPr txBox="1"/>
          <p:nvPr/>
        </p:nvSpPr>
        <p:spPr>
          <a:xfrm>
            <a:off x="9692071" y="5062844"/>
            <a:ext cx="2331642" cy="493395"/>
          </a:xfrm>
          <a:prstGeom prst="roundRect">
            <a:avLst>
              <a:gd name="adj" fmla="val 22270"/>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pPr algn="ctr"/>
            <a:r>
              <a:rPr lang="en-US" spc="-80"/>
              <a:t>Gói xôi, gói cốm…</a:t>
            </a:r>
            <a:endParaRPr lang="en-US" spc="-80" dirty="0"/>
          </a:p>
        </p:txBody>
      </p:sp>
      <p:sp>
        <p:nvSpPr>
          <p:cNvPr id="57" name="TextBox 56">
            <a:extLst>
              <a:ext uri="{FF2B5EF4-FFF2-40B4-BE49-F238E27FC236}">
                <a16:creationId xmlns:a16="http://schemas.microsoft.com/office/drawing/2014/main" id="{834B3E7D-9621-44E6-9087-C28ED0753453}"/>
              </a:ext>
            </a:extLst>
          </p:cNvPr>
          <p:cNvSpPr txBox="1"/>
          <p:nvPr/>
        </p:nvSpPr>
        <p:spPr>
          <a:xfrm>
            <a:off x="9692071" y="5660772"/>
            <a:ext cx="2331642" cy="493395"/>
          </a:xfrm>
          <a:prstGeom prst="roundRect">
            <a:avLst>
              <a:gd name="adj" fmla="val 22270"/>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pPr algn="ctr"/>
            <a:r>
              <a:rPr lang="en-US" spc="-80"/>
              <a:t>Làm thuốc</a:t>
            </a:r>
            <a:endParaRPr lang="en-US" spc="-80" dirty="0"/>
          </a:p>
        </p:txBody>
      </p:sp>
      <p:cxnSp>
        <p:nvCxnSpPr>
          <p:cNvPr id="60" name="Straight Arrow Connector 59">
            <a:extLst>
              <a:ext uri="{FF2B5EF4-FFF2-40B4-BE49-F238E27FC236}">
                <a16:creationId xmlns:a16="http://schemas.microsoft.com/office/drawing/2014/main" id="{E7219566-BA1B-45E1-9B7D-EF5458DCA142}"/>
              </a:ext>
            </a:extLst>
          </p:cNvPr>
          <p:cNvCxnSpPr>
            <a:cxnSpLocks/>
            <a:endCxn id="54" idx="1"/>
          </p:cNvCxnSpPr>
          <p:nvPr/>
        </p:nvCxnSpPr>
        <p:spPr>
          <a:xfrm flipV="1">
            <a:off x="8919608" y="3604072"/>
            <a:ext cx="720480" cy="150010"/>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04457320-A0DF-4C80-AEC2-C0377E78DEB7}"/>
              </a:ext>
            </a:extLst>
          </p:cNvPr>
          <p:cNvCxnSpPr>
            <a:cxnSpLocks/>
          </p:cNvCxnSpPr>
          <p:nvPr/>
        </p:nvCxnSpPr>
        <p:spPr>
          <a:xfrm>
            <a:off x="9144052" y="1686297"/>
            <a:ext cx="496036" cy="213361"/>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020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9AA10022-9C59-4421-A76A-D41755B5AC8F}"/>
              </a:ext>
            </a:extLst>
          </p:cNvPr>
          <p:cNvSpPr txBox="1"/>
          <p:nvPr/>
        </p:nvSpPr>
        <p:spPr>
          <a:xfrm>
            <a:off x="2634732" y="178796"/>
            <a:ext cx="4665228" cy="493395"/>
          </a:xfrm>
          <a:prstGeom prst="roundRect">
            <a:avLst>
              <a:gd name="adj" fmla="val 22270"/>
            </a:avLst>
          </a:prstGeom>
          <a:noFill/>
          <a:ln w="12700">
            <a:no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r>
              <a:rPr lang="en-US" i="0" spc="-70"/>
              <a:t>Giới thiệu chung về lợi ích của cây</a:t>
            </a:r>
            <a:endParaRPr lang="en-US" i="0" spc="-70" dirty="0"/>
          </a:p>
        </p:txBody>
      </p:sp>
      <p:sp>
        <p:nvSpPr>
          <p:cNvPr id="11" name="9">
            <a:extLst>
              <a:ext uri="{FF2B5EF4-FFF2-40B4-BE49-F238E27FC236}">
                <a16:creationId xmlns:a16="http://schemas.microsoft.com/office/drawing/2014/main" id="{A562C052-AAFE-4869-AB98-B19933D6490E}"/>
              </a:ext>
            </a:extLst>
          </p:cNvPr>
          <p:cNvSpPr txBox="1"/>
          <p:nvPr/>
        </p:nvSpPr>
        <p:spPr>
          <a:xfrm>
            <a:off x="5183535" y="-841745"/>
            <a:ext cx="1824930" cy="679519"/>
          </a:xfrm>
          <a:prstGeom prst="roundRect">
            <a:avLst>
              <a:gd name="adj" fmla="val 28763"/>
            </a:avLst>
          </a:prstGeom>
          <a:solidFill>
            <a:srgbClr val="C00000"/>
          </a:solidFill>
          <a:ln>
            <a:noFill/>
          </a:ln>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3400" b="1">
                <a:ln w="0">
                  <a:noFill/>
                </a:ln>
                <a:solidFill>
                  <a:schemeClr val="bg1"/>
                </a:solidFill>
                <a:effectLst>
                  <a:outerShdw blurRad="38100" dist="38100" dir="2700000" algn="tl">
                    <a:srgbClr val="000000">
                      <a:alpha val="43137"/>
                    </a:srgbClr>
                  </a:outerShdw>
                </a:effectLst>
                <a:latin typeface="#9Slide03 BoosterNextFYBlack" panose="02000A03000000020004" pitchFamily="2" charset="0"/>
                <a:ea typeface="Microsoft YaHei"/>
                <a:cs typeface="+mn-ea"/>
                <a:sym typeface="+mn-lt"/>
              </a:rPr>
              <a:t>ÍCH LỢI</a:t>
            </a:r>
            <a:endParaRPr kumimoji="0" lang="zh-CN" altLang="en-US" sz="3400" b="1" i="0" u="none" strike="noStrike" kern="1200" cap="none" spc="0" normalizeH="0" baseline="0" noProof="0">
              <a:ln w="0">
                <a:noFill/>
              </a:ln>
              <a:solidFill>
                <a:schemeClr val="bg1"/>
              </a:solidFill>
              <a:effectLst>
                <a:outerShdw blurRad="38100" dist="38100" dir="2700000" algn="tl">
                  <a:srgbClr val="000000">
                    <a:alpha val="43137"/>
                  </a:srgbClr>
                </a:outerShdw>
              </a:effectLst>
              <a:uLnTx/>
              <a:uFillTx/>
              <a:latin typeface="#9Slide03 BoosterNextFYBlack" panose="02000A03000000020004" pitchFamily="2" charset="0"/>
              <a:ea typeface="Microsoft YaHei"/>
              <a:cs typeface="+mn-ea"/>
              <a:sym typeface="+mn-lt"/>
            </a:endParaRPr>
          </a:p>
        </p:txBody>
      </p:sp>
      <p:cxnSp>
        <p:nvCxnSpPr>
          <p:cNvPr id="10" name="Straight Connector 9">
            <a:extLst>
              <a:ext uri="{FF2B5EF4-FFF2-40B4-BE49-F238E27FC236}">
                <a16:creationId xmlns:a16="http://schemas.microsoft.com/office/drawing/2014/main" id="{5A9FF982-0F9F-4B5A-8145-B3437BFFFE69}"/>
              </a:ext>
            </a:extLst>
          </p:cNvPr>
          <p:cNvCxnSpPr>
            <a:cxnSpLocks/>
          </p:cNvCxnSpPr>
          <p:nvPr/>
        </p:nvCxnSpPr>
        <p:spPr>
          <a:xfrm>
            <a:off x="6096000" y="713337"/>
            <a:ext cx="0" cy="546675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7C3D96F-B403-4741-A8A0-84AF3BDC2D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459" r="23459"/>
          <a:stretch/>
        </p:blipFill>
        <p:spPr>
          <a:xfrm>
            <a:off x="18593" y="2379289"/>
            <a:ext cx="1574567" cy="2099423"/>
          </a:xfrm>
          <a:prstGeom prst="roundRect">
            <a:avLst/>
          </a:prstGeom>
          <a:ln w="28575">
            <a:solidFill>
              <a:schemeClr val="bg1"/>
            </a:solidFill>
          </a:ln>
        </p:spPr>
      </p:pic>
      <p:cxnSp>
        <p:nvCxnSpPr>
          <p:cNvPr id="97" name="Straight Arrow Connector 96">
            <a:extLst>
              <a:ext uri="{FF2B5EF4-FFF2-40B4-BE49-F238E27FC236}">
                <a16:creationId xmlns:a16="http://schemas.microsoft.com/office/drawing/2014/main" id="{BD988338-F9C9-4976-A02E-F8B1ED977671}"/>
              </a:ext>
            </a:extLst>
          </p:cNvPr>
          <p:cNvCxnSpPr>
            <a:cxnSpLocks/>
          </p:cNvCxnSpPr>
          <p:nvPr/>
        </p:nvCxnSpPr>
        <p:spPr>
          <a:xfrm flipV="1">
            <a:off x="1593160" y="2328342"/>
            <a:ext cx="275041" cy="1100659"/>
          </a:xfrm>
          <a:prstGeom prst="straightConnector1">
            <a:avLst/>
          </a:prstGeom>
          <a:ln w="28575">
            <a:solidFill>
              <a:srgbClr val="257A14"/>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387011CB-B39F-47AD-B75C-1E91466D2AC9}"/>
              </a:ext>
            </a:extLst>
          </p:cNvPr>
          <p:cNvSpPr txBox="1"/>
          <p:nvPr/>
        </p:nvSpPr>
        <p:spPr>
          <a:xfrm>
            <a:off x="1868201" y="1505560"/>
            <a:ext cx="901075" cy="1281589"/>
          </a:xfrm>
          <a:prstGeom prst="roundRect">
            <a:avLst/>
          </a:prstGeom>
          <a:solidFill>
            <a:srgbClr val="FDBA83"/>
          </a:solidFill>
        </p:spPr>
        <p:txBody>
          <a:bodyPr wrap="square" rtlCol="0">
            <a:spAutoFit/>
          </a:bodyPr>
          <a:lstStyle/>
          <a:p>
            <a:pPr algn="ctr"/>
            <a:r>
              <a:rPr lang="en-US" sz="2400" b="1" spc="-80" dirty="0">
                <a:solidFill>
                  <a:srgbClr val="C00000"/>
                </a:solidFill>
                <a:latin typeface="#9Slide03 SFU Grenoble" panose="00000500000000000000" pitchFamily="2" charset="0"/>
                <a:cs typeface="#9Slide03 Arima Madurai" panose="00000500000000000000" pitchFamily="2" charset="0"/>
              </a:rPr>
              <a:t>Cho </a:t>
            </a:r>
            <a:r>
              <a:rPr lang="en-US" sz="2400" b="1" spc="-80" dirty="0" err="1">
                <a:solidFill>
                  <a:srgbClr val="C00000"/>
                </a:solidFill>
                <a:latin typeface="#9Slide03 SFU Grenoble" panose="00000500000000000000" pitchFamily="2" charset="0"/>
                <a:cs typeface="#9Slide03 Arima Madurai" panose="00000500000000000000" pitchFamily="2" charset="0"/>
              </a:rPr>
              <a:t>bóng</a:t>
            </a:r>
            <a:r>
              <a:rPr lang="en-US" sz="2400" b="1" spc="-80" dirty="0">
                <a:solidFill>
                  <a:srgbClr val="C00000"/>
                </a:solidFill>
                <a:latin typeface="#9Slide03 SFU Grenoble" panose="00000500000000000000" pitchFamily="2" charset="0"/>
                <a:cs typeface="#9Slide03 Arima Madurai" panose="00000500000000000000" pitchFamily="2" charset="0"/>
              </a:rPr>
              <a:t> </a:t>
            </a:r>
            <a:r>
              <a:rPr lang="en-US" sz="2400" b="1" spc="-80" dirty="0" err="1">
                <a:solidFill>
                  <a:srgbClr val="C00000"/>
                </a:solidFill>
                <a:latin typeface="#9Slide03 SFU Grenoble" panose="00000500000000000000" pitchFamily="2" charset="0"/>
                <a:cs typeface="#9Slide03 Arima Madurai" panose="00000500000000000000" pitchFamily="2" charset="0"/>
              </a:rPr>
              <a:t>mát</a:t>
            </a:r>
            <a:endParaRPr lang="en-US" sz="2400" b="1" spc="-80" dirty="0">
              <a:solidFill>
                <a:srgbClr val="C00000"/>
              </a:solidFill>
              <a:latin typeface="#9Slide03 SFU Grenoble" panose="00000500000000000000" pitchFamily="2" charset="0"/>
              <a:cs typeface="#9Slide03 Arima Madurai" panose="00000500000000000000" pitchFamily="2" charset="0"/>
            </a:endParaRPr>
          </a:p>
        </p:txBody>
      </p:sp>
      <p:cxnSp>
        <p:nvCxnSpPr>
          <p:cNvPr id="99" name="Straight Arrow Connector 98">
            <a:extLst>
              <a:ext uri="{FF2B5EF4-FFF2-40B4-BE49-F238E27FC236}">
                <a16:creationId xmlns:a16="http://schemas.microsoft.com/office/drawing/2014/main" id="{5426D965-0B66-4F03-A8D9-90F5CFFF8057}"/>
              </a:ext>
            </a:extLst>
          </p:cNvPr>
          <p:cNvCxnSpPr>
            <a:cxnSpLocks/>
            <a:stCxn id="98" idx="3"/>
          </p:cNvCxnSpPr>
          <p:nvPr/>
        </p:nvCxnSpPr>
        <p:spPr>
          <a:xfrm>
            <a:off x="2769276" y="2146355"/>
            <a:ext cx="275041" cy="732316"/>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BB013584-04D6-4D5E-920F-AFD793A0E86F}"/>
              </a:ext>
            </a:extLst>
          </p:cNvPr>
          <p:cNvSpPr txBox="1"/>
          <p:nvPr/>
        </p:nvSpPr>
        <p:spPr>
          <a:xfrm>
            <a:off x="1889367" y="4585523"/>
            <a:ext cx="858743" cy="911364"/>
          </a:xfrm>
          <a:prstGeom prst="roundRect">
            <a:avLst/>
          </a:prstGeom>
          <a:solidFill>
            <a:srgbClr val="FDBA83"/>
          </a:solidFill>
        </p:spPr>
        <p:txBody>
          <a:bodyPr wrap="square" rtlCol="0">
            <a:spAutoFit/>
          </a:bodyPr>
          <a:lstStyle>
            <a:defPPr>
              <a:defRPr lang="en-US"/>
            </a:defPPr>
            <a:lvl1pPr algn="ctr">
              <a:defRPr sz="2400" b="1">
                <a:solidFill>
                  <a:srgbClr val="C00000"/>
                </a:solidFill>
                <a:latin typeface="#9Slide03 SFU Grenoble" panose="00000500000000000000" pitchFamily="2" charset="0"/>
                <a:cs typeface="#9Slide03 Arima Madurai" panose="00000500000000000000" pitchFamily="2" charset="0"/>
              </a:defRPr>
            </a:lvl1pPr>
          </a:lstStyle>
          <a:p>
            <a:r>
              <a:rPr lang="en-US" spc="-80"/>
              <a:t>Làm </a:t>
            </a:r>
            <a:r>
              <a:rPr lang="en-US" spc="-80" dirty="0" err="1"/>
              <a:t>đẹp</a:t>
            </a:r>
            <a:endParaRPr lang="en-US" spc="-80" dirty="0"/>
          </a:p>
        </p:txBody>
      </p:sp>
      <p:cxnSp>
        <p:nvCxnSpPr>
          <p:cNvPr id="101" name="Straight Arrow Connector 100">
            <a:extLst>
              <a:ext uri="{FF2B5EF4-FFF2-40B4-BE49-F238E27FC236}">
                <a16:creationId xmlns:a16="http://schemas.microsoft.com/office/drawing/2014/main" id="{B6165417-93CD-4359-86D4-EE5C4EE17FA2}"/>
              </a:ext>
            </a:extLst>
          </p:cNvPr>
          <p:cNvCxnSpPr>
            <a:cxnSpLocks/>
          </p:cNvCxnSpPr>
          <p:nvPr/>
        </p:nvCxnSpPr>
        <p:spPr>
          <a:xfrm>
            <a:off x="1593160" y="3429001"/>
            <a:ext cx="278184" cy="1791512"/>
          </a:xfrm>
          <a:prstGeom prst="straightConnector1">
            <a:avLst/>
          </a:prstGeom>
          <a:ln w="28575">
            <a:solidFill>
              <a:srgbClr val="257A14"/>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99612279-8AE4-44E6-85B6-1964DFE6672F}"/>
              </a:ext>
            </a:extLst>
          </p:cNvPr>
          <p:cNvCxnSpPr>
            <a:cxnSpLocks/>
            <a:stCxn id="100" idx="3"/>
            <a:endCxn id="108" idx="1"/>
          </p:cNvCxnSpPr>
          <p:nvPr/>
        </p:nvCxnSpPr>
        <p:spPr>
          <a:xfrm flipV="1">
            <a:off x="2748110" y="4644438"/>
            <a:ext cx="229312" cy="396767"/>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D7C13123-A089-4CF8-9F1E-C3297DF46E0B}"/>
              </a:ext>
            </a:extLst>
          </p:cNvPr>
          <p:cNvSpPr txBox="1"/>
          <p:nvPr/>
        </p:nvSpPr>
        <p:spPr>
          <a:xfrm>
            <a:off x="2730087" y="2856943"/>
            <a:ext cx="3323565" cy="518398"/>
          </a:xfrm>
          <a:prstGeom prst="roundRect">
            <a:avLst>
              <a:gd name="adj" fmla="val 29610"/>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r>
              <a:rPr lang="en-US" spc="-170"/>
              <a:t>như chiếc điều hòa không khí</a:t>
            </a:r>
            <a:endParaRPr lang="en-US" spc="-170" dirty="0"/>
          </a:p>
        </p:txBody>
      </p:sp>
      <p:cxnSp>
        <p:nvCxnSpPr>
          <p:cNvPr id="104" name="Straight Arrow Connector 103">
            <a:extLst>
              <a:ext uri="{FF2B5EF4-FFF2-40B4-BE49-F238E27FC236}">
                <a16:creationId xmlns:a16="http://schemas.microsoft.com/office/drawing/2014/main" id="{6F32EB1C-C391-4726-8AEA-38AAFB6BCBC8}"/>
              </a:ext>
            </a:extLst>
          </p:cNvPr>
          <p:cNvCxnSpPr>
            <a:cxnSpLocks/>
            <a:stCxn id="98" idx="3"/>
            <a:endCxn id="105" idx="1"/>
          </p:cNvCxnSpPr>
          <p:nvPr/>
        </p:nvCxnSpPr>
        <p:spPr>
          <a:xfrm flipV="1">
            <a:off x="2769276" y="1546469"/>
            <a:ext cx="278672" cy="599886"/>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BFBCD3E9-7872-4EE4-A213-F68A142DCDE6}"/>
              </a:ext>
            </a:extLst>
          </p:cNvPr>
          <p:cNvSpPr txBox="1"/>
          <p:nvPr/>
        </p:nvSpPr>
        <p:spPr>
          <a:xfrm>
            <a:off x="3047948" y="1299771"/>
            <a:ext cx="2736342" cy="493395"/>
          </a:xfrm>
          <a:prstGeom prst="roundRect">
            <a:avLst>
              <a:gd name="adj" fmla="val 22270"/>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r>
              <a:rPr lang="en-US" spc="-70"/>
              <a:t>Ngồi dưới bóng mát…</a:t>
            </a:r>
            <a:endParaRPr lang="en-US" spc="-70" dirty="0"/>
          </a:p>
        </p:txBody>
      </p:sp>
      <p:cxnSp>
        <p:nvCxnSpPr>
          <p:cNvPr id="106" name="Straight Arrow Connector 105">
            <a:extLst>
              <a:ext uri="{FF2B5EF4-FFF2-40B4-BE49-F238E27FC236}">
                <a16:creationId xmlns:a16="http://schemas.microsoft.com/office/drawing/2014/main" id="{279F787D-486A-45D6-880D-B9AC03AD71EA}"/>
              </a:ext>
            </a:extLst>
          </p:cNvPr>
          <p:cNvCxnSpPr>
            <a:cxnSpLocks/>
            <a:stCxn id="98" idx="3"/>
            <a:endCxn id="107" idx="1"/>
          </p:cNvCxnSpPr>
          <p:nvPr/>
        </p:nvCxnSpPr>
        <p:spPr>
          <a:xfrm>
            <a:off x="2769276" y="2146355"/>
            <a:ext cx="278672" cy="179694"/>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BFFB514F-2A2D-4A59-B789-5CBB771A0071}"/>
              </a:ext>
            </a:extLst>
          </p:cNvPr>
          <p:cNvSpPr txBox="1"/>
          <p:nvPr/>
        </p:nvSpPr>
        <p:spPr>
          <a:xfrm>
            <a:off x="3047948" y="2075184"/>
            <a:ext cx="2736342" cy="501729"/>
          </a:xfrm>
          <a:prstGeom prst="roundRect">
            <a:avLst>
              <a:gd name="adj" fmla="val 24639"/>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r>
              <a:rPr lang="en-US"/>
              <a:t>vui chơi…</a:t>
            </a:r>
            <a:endParaRPr lang="en-US" dirty="0"/>
          </a:p>
        </p:txBody>
      </p:sp>
      <p:sp>
        <p:nvSpPr>
          <p:cNvPr id="108" name="TextBox 107">
            <a:extLst>
              <a:ext uri="{FF2B5EF4-FFF2-40B4-BE49-F238E27FC236}">
                <a16:creationId xmlns:a16="http://schemas.microsoft.com/office/drawing/2014/main" id="{D223CCE1-0AD1-43B7-93A7-EF44085C3F62}"/>
              </a:ext>
            </a:extLst>
          </p:cNvPr>
          <p:cNvSpPr txBox="1"/>
          <p:nvPr/>
        </p:nvSpPr>
        <p:spPr>
          <a:xfrm>
            <a:off x="2977422" y="4406715"/>
            <a:ext cx="2784083" cy="475445"/>
          </a:xfrm>
          <a:prstGeom prst="roundRect">
            <a:avLst>
              <a:gd name="adj" fmla="val 16667"/>
            </a:avLst>
          </a:prstGeom>
          <a:noFill/>
          <a:ln w="12700">
            <a:solidFill>
              <a:srgbClr val="53A443"/>
            </a:solidFill>
            <a:prstDash val="dash"/>
          </a:ln>
        </p:spPr>
        <p:txBody>
          <a:bodyPr wrap="square" rtlCol="0">
            <a:spAutoFit/>
          </a:bodyPr>
          <a:lstStyle>
            <a:defPPr>
              <a:defRPr lang="en-US"/>
            </a:defPPr>
            <a:lvl1pPr algn="just">
              <a:defRPr sz="2100" i="1" spc="-150">
                <a:solidFill>
                  <a:srgbClr val="257A14"/>
                </a:solidFill>
                <a:latin typeface="#9Slide03 SFU Grenoble" panose="00000500000000000000" pitchFamily="2" charset="0"/>
                <a:cs typeface="#9Slide03 Arima Madurai" panose="00000500000000000000" pitchFamily="2" charset="0"/>
              </a:defRPr>
            </a:lvl1pPr>
          </a:lstStyle>
          <a:p>
            <a:pPr algn="l"/>
            <a:r>
              <a:rPr lang="en-US"/>
              <a:t>tô </a:t>
            </a:r>
            <a:r>
              <a:rPr lang="en-US" err="1"/>
              <a:t>điểm</a:t>
            </a:r>
            <a:r>
              <a:rPr lang="en-US"/>
              <a:t> cho </a:t>
            </a:r>
            <a:r>
              <a:rPr lang="en-US" dirty="0" err="1"/>
              <a:t>cuộc</a:t>
            </a:r>
            <a:r>
              <a:rPr lang="en-US" dirty="0"/>
              <a:t> </a:t>
            </a:r>
            <a:r>
              <a:rPr lang="en-US" dirty="0" err="1"/>
              <a:t>sống</a:t>
            </a:r>
            <a:r>
              <a:rPr lang="en-US" dirty="0"/>
              <a:t>…</a:t>
            </a:r>
          </a:p>
        </p:txBody>
      </p:sp>
      <p:cxnSp>
        <p:nvCxnSpPr>
          <p:cNvPr id="109" name="Straight Arrow Connector 108">
            <a:extLst>
              <a:ext uri="{FF2B5EF4-FFF2-40B4-BE49-F238E27FC236}">
                <a16:creationId xmlns:a16="http://schemas.microsoft.com/office/drawing/2014/main" id="{FED8EB4C-EB2D-4D14-A758-D35639FE47CF}"/>
              </a:ext>
            </a:extLst>
          </p:cNvPr>
          <p:cNvCxnSpPr>
            <a:cxnSpLocks/>
            <a:stCxn id="100" idx="3"/>
            <a:endCxn id="110" idx="1"/>
          </p:cNvCxnSpPr>
          <p:nvPr/>
        </p:nvCxnSpPr>
        <p:spPr>
          <a:xfrm>
            <a:off x="2748110" y="5041205"/>
            <a:ext cx="229312" cy="316401"/>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070ED636-1029-4E96-87BF-06A6ADB1CDBA}"/>
              </a:ext>
            </a:extLst>
          </p:cNvPr>
          <p:cNvSpPr txBox="1"/>
          <p:nvPr/>
        </p:nvSpPr>
        <p:spPr>
          <a:xfrm>
            <a:off x="2977422" y="5119883"/>
            <a:ext cx="2784077" cy="475445"/>
          </a:xfrm>
          <a:prstGeom prst="roundRect">
            <a:avLst/>
          </a:prstGeom>
          <a:noFill/>
          <a:ln w="12700">
            <a:solidFill>
              <a:srgbClr val="53A443"/>
            </a:solidFill>
            <a:prstDash val="dash"/>
          </a:ln>
        </p:spPr>
        <p:txBody>
          <a:bodyPr wrap="square" rtlCol="0">
            <a:spAutoFit/>
          </a:bodyPr>
          <a:lstStyle>
            <a:defPPr>
              <a:defRPr lang="en-US"/>
            </a:defPPr>
            <a:lvl1pPr algn="just">
              <a:defRPr sz="2100" i="1" spc="-150">
                <a:solidFill>
                  <a:srgbClr val="257A14"/>
                </a:solidFill>
                <a:latin typeface="#9Slide03 SFU Grenoble" panose="00000500000000000000" pitchFamily="2" charset="0"/>
                <a:cs typeface="#9Slide03 Arima Madurai" panose="00000500000000000000" pitchFamily="2" charset="0"/>
              </a:defRPr>
            </a:lvl1pPr>
          </a:lstStyle>
          <a:p>
            <a:pPr algn="l"/>
            <a:r>
              <a:rPr lang="en-US"/>
              <a:t>góp phần làm cho…</a:t>
            </a:r>
            <a:endParaRPr lang="en-US" dirty="0"/>
          </a:p>
        </p:txBody>
      </p:sp>
      <p:pic>
        <p:nvPicPr>
          <p:cNvPr id="29" name="Picture 28">
            <a:extLst>
              <a:ext uri="{FF2B5EF4-FFF2-40B4-BE49-F238E27FC236}">
                <a16:creationId xmlns:a16="http://schemas.microsoft.com/office/drawing/2014/main" id="{F710C333-3758-4F13-BF78-1D8AFD406B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318" t="-571" r="17620" b="571"/>
          <a:stretch/>
        </p:blipFill>
        <p:spPr>
          <a:xfrm>
            <a:off x="6159675" y="2377440"/>
            <a:ext cx="1577340" cy="2103120"/>
          </a:xfrm>
          <a:prstGeom prst="roundRect">
            <a:avLst/>
          </a:prstGeom>
          <a:ln w="28575">
            <a:solidFill>
              <a:schemeClr val="bg1"/>
            </a:solidFill>
          </a:ln>
        </p:spPr>
      </p:pic>
      <p:sp>
        <p:nvSpPr>
          <p:cNvPr id="30" name="TextBox 29">
            <a:extLst>
              <a:ext uri="{FF2B5EF4-FFF2-40B4-BE49-F238E27FC236}">
                <a16:creationId xmlns:a16="http://schemas.microsoft.com/office/drawing/2014/main" id="{170EDC8E-DD4C-48E2-99DD-5B92D3E157AC}"/>
              </a:ext>
            </a:extLst>
          </p:cNvPr>
          <p:cNvSpPr txBox="1"/>
          <p:nvPr/>
        </p:nvSpPr>
        <p:spPr>
          <a:xfrm>
            <a:off x="7914657" y="1613788"/>
            <a:ext cx="1229395" cy="510778"/>
          </a:xfrm>
          <a:prstGeom prst="roundRect">
            <a:avLst/>
          </a:prstGeom>
          <a:solidFill>
            <a:srgbClr val="F8C5E8"/>
          </a:solidFill>
        </p:spPr>
        <p:txBody>
          <a:bodyPr wrap="square" rtlCol="0">
            <a:spAutoFit/>
          </a:bodyPr>
          <a:lstStyle>
            <a:defPPr>
              <a:defRPr lang="en-US"/>
            </a:defPPr>
            <a:lvl1pPr>
              <a:defRPr sz="2600" b="1">
                <a:solidFill>
                  <a:srgbClr val="C00000"/>
                </a:solidFill>
                <a:latin typeface="#9Slide03 SFU Grenoble" panose="00000500000000000000" pitchFamily="2" charset="0"/>
                <a:cs typeface="#9Slide03 Arima Madurai" panose="00000500000000000000" pitchFamily="2" charset="0"/>
              </a:defRPr>
            </a:lvl1pPr>
          </a:lstStyle>
          <a:p>
            <a:pPr algn="ctr"/>
            <a:r>
              <a:rPr lang="en-US" sz="2400"/>
              <a:t>Củ, hạt</a:t>
            </a:r>
            <a:endParaRPr lang="en-US" sz="2400" dirty="0"/>
          </a:p>
        </p:txBody>
      </p:sp>
      <p:cxnSp>
        <p:nvCxnSpPr>
          <p:cNvPr id="31" name="Straight Arrow Connector 30">
            <a:extLst>
              <a:ext uri="{FF2B5EF4-FFF2-40B4-BE49-F238E27FC236}">
                <a16:creationId xmlns:a16="http://schemas.microsoft.com/office/drawing/2014/main" id="{C274CC10-8DB7-4935-96BF-D6B7C6ABF88C}"/>
              </a:ext>
            </a:extLst>
          </p:cNvPr>
          <p:cNvCxnSpPr>
            <a:cxnSpLocks/>
            <a:stCxn id="29" idx="3"/>
            <a:endCxn id="30" idx="1"/>
          </p:cNvCxnSpPr>
          <p:nvPr/>
        </p:nvCxnSpPr>
        <p:spPr>
          <a:xfrm flipV="1">
            <a:off x="7737015" y="1869177"/>
            <a:ext cx="177642" cy="1559823"/>
          </a:xfrm>
          <a:prstGeom prst="straightConnector1">
            <a:avLst/>
          </a:prstGeom>
          <a:ln w="28575">
            <a:solidFill>
              <a:srgbClr val="257A14"/>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6DB5AA5-EA1E-4E06-B7E9-F2605D559371}"/>
              </a:ext>
            </a:extLst>
          </p:cNvPr>
          <p:cNvCxnSpPr>
            <a:cxnSpLocks/>
            <a:stCxn id="30" idx="3"/>
            <a:endCxn id="35" idx="1"/>
          </p:cNvCxnSpPr>
          <p:nvPr/>
        </p:nvCxnSpPr>
        <p:spPr>
          <a:xfrm>
            <a:off x="9144052" y="1869177"/>
            <a:ext cx="496036" cy="1"/>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7819552-33FA-4890-B809-848A1CF0BF64}"/>
              </a:ext>
            </a:extLst>
          </p:cNvPr>
          <p:cNvCxnSpPr>
            <a:cxnSpLocks/>
            <a:stCxn id="30" idx="3"/>
            <a:endCxn id="34" idx="1"/>
          </p:cNvCxnSpPr>
          <p:nvPr/>
        </p:nvCxnSpPr>
        <p:spPr>
          <a:xfrm flipV="1">
            <a:off x="9144052" y="1275240"/>
            <a:ext cx="496036" cy="593937"/>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B3367C2-B74F-42D9-808D-B2305DA15484}"/>
              </a:ext>
            </a:extLst>
          </p:cNvPr>
          <p:cNvSpPr txBox="1"/>
          <p:nvPr/>
        </p:nvSpPr>
        <p:spPr>
          <a:xfrm>
            <a:off x="9640088" y="1028542"/>
            <a:ext cx="2331642" cy="493395"/>
          </a:xfrm>
          <a:prstGeom prst="roundRect">
            <a:avLst>
              <a:gd name="adj" fmla="val 22270"/>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pPr algn="ctr"/>
            <a:r>
              <a:rPr lang="en-US" spc="-80"/>
              <a:t>Chế biến món ăn</a:t>
            </a:r>
            <a:endParaRPr lang="en-US" spc="-80" dirty="0"/>
          </a:p>
        </p:txBody>
      </p:sp>
      <p:sp>
        <p:nvSpPr>
          <p:cNvPr id="35" name="TextBox 34">
            <a:extLst>
              <a:ext uri="{FF2B5EF4-FFF2-40B4-BE49-F238E27FC236}">
                <a16:creationId xmlns:a16="http://schemas.microsoft.com/office/drawing/2014/main" id="{07A2183F-55E9-48C8-B89B-249AF3F2F03F}"/>
              </a:ext>
            </a:extLst>
          </p:cNvPr>
          <p:cNvSpPr txBox="1"/>
          <p:nvPr/>
        </p:nvSpPr>
        <p:spPr>
          <a:xfrm>
            <a:off x="9640088" y="1622480"/>
            <a:ext cx="2331642" cy="493395"/>
          </a:xfrm>
          <a:prstGeom prst="roundRect">
            <a:avLst>
              <a:gd name="adj" fmla="val 22270"/>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pPr algn="ctr"/>
            <a:r>
              <a:rPr lang="en-US" spc="-80"/>
              <a:t>Nấu chè</a:t>
            </a:r>
            <a:endParaRPr lang="en-US" spc="-80" dirty="0"/>
          </a:p>
        </p:txBody>
      </p:sp>
      <p:cxnSp>
        <p:nvCxnSpPr>
          <p:cNvPr id="36" name="Straight Arrow Connector 35">
            <a:extLst>
              <a:ext uri="{FF2B5EF4-FFF2-40B4-BE49-F238E27FC236}">
                <a16:creationId xmlns:a16="http://schemas.microsoft.com/office/drawing/2014/main" id="{601473BA-C9DC-4135-8BEE-33ABC5A2F7C5}"/>
              </a:ext>
            </a:extLst>
          </p:cNvPr>
          <p:cNvCxnSpPr>
            <a:cxnSpLocks/>
            <a:stCxn id="30" idx="3"/>
            <a:endCxn id="37" idx="1"/>
          </p:cNvCxnSpPr>
          <p:nvPr/>
        </p:nvCxnSpPr>
        <p:spPr>
          <a:xfrm>
            <a:off x="9144052" y="1869177"/>
            <a:ext cx="496036" cy="593939"/>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C3538B0-C5C6-4D4F-8722-AA95FA7DB153}"/>
              </a:ext>
            </a:extLst>
          </p:cNvPr>
          <p:cNvSpPr txBox="1"/>
          <p:nvPr/>
        </p:nvSpPr>
        <p:spPr>
          <a:xfrm>
            <a:off x="9640088" y="2216418"/>
            <a:ext cx="2331642" cy="493395"/>
          </a:xfrm>
          <a:prstGeom prst="roundRect">
            <a:avLst>
              <a:gd name="adj" fmla="val 22270"/>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pPr algn="ctr"/>
            <a:r>
              <a:rPr lang="en-US" spc="-80"/>
              <a:t>Làm mứt</a:t>
            </a:r>
            <a:endParaRPr lang="en-US" spc="-80" dirty="0"/>
          </a:p>
        </p:txBody>
      </p:sp>
      <p:sp>
        <p:nvSpPr>
          <p:cNvPr id="45" name="TextBox 44">
            <a:extLst>
              <a:ext uri="{FF2B5EF4-FFF2-40B4-BE49-F238E27FC236}">
                <a16:creationId xmlns:a16="http://schemas.microsoft.com/office/drawing/2014/main" id="{3E09540C-4087-47C2-AEF6-2E33AEFB824E}"/>
              </a:ext>
            </a:extLst>
          </p:cNvPr>
          <p:cNvSpPr txBox="1"/>
          <p:nvPr/>
        </p:nvSpPr>
        <p:spPr>
          <a:xfrm>
            <a:off x="8156220" y="3498692"/>
            <a:ext cx="763388" cy="510778"/>
          </a:xfrm>
          <a:prstGeom prst="roundRect">
            <a:avLst/>
          </a:prstGeom>
          <a:solidFill>
            <a:srgbClr val="F8C5E8"/>
          </a:solidFill>
        </p:spPr>
        <p:txBody>
          <a:bodyPr wrap="square" rtlCol="0">
            <a:spAutoFit/>
          </a:bodyPr>
          <a:lstStyle>
            <a:defPPr>
              <a:defRPr lang="en-US"/>
            </a:defPPr>
            <a:lvl1pPr>
              <a:defRPr sz="2600" b="1">
                <a:solidFill>
                  <a:srgbClr val="C00000"/>
                </a:solidFill>
                <a:latin typeface="#9Slide03 SFU Grenoble" panose="00000500000000000000" pitchFamily="2" charset="0"/>
                <a:cs typeface="#9Slide03 Arima Madurai" panose="00000500000000000000" pitchFamily="2" charset="0"/>
              </a:defRPr>
            </a:lvl1pPr>
          </a:lstStyle>
          <a:p>
            <a:pPr algn="ctr"/>
            <a:r>
              <a:rPr lang="en-US" sz="2400"/>
              <a:t>Hoa</a:t>
            </a:r>
            <a:endParaRPr lang="en-US" sz="2400" dirty="0"/>
          </a:p>
        </p:txBody>
      </p:sp>
      <p:cxnSp>
        <p:nvCxnSpPr>
          <p:cNvPr id="46" name="Straight Arrow Connector 45">
            <a:extLst>
              <a:ext uri="{FF2B5EF4-FFF2-40B4-BE49-F238E27FC236}">
                <a16:creationId xmlns:a16="http://schemas.microsoft.com/office/drawing/2014/main" id="{50277628-9E6F-486F-B3CF-68E52963AB63}"/>
              </a:ext>
            </a:extLst>
          </p:cNvPr>
          <p:cNvCxnSpPr>
            <a:cxnSpLocks/>
            <a:stCxn id="29" idx="3"/>
            <a:endCxn id="45" idx="1"/>
          </p:cNvCxnSpPr>
          <p:nvPr/>
        </p:nvCxnSpPr>
        <p:spPr>
          <a:xfrm>
            <a:off x="7737015" y="3429000"/>
            <a:ext cx="419205" cy="325081"/>
          </a:xfrm>
          <a:prstGeom prst="straightConnector1">
            <a:avLst/>
          </a:prstGeom>
          <a:ln w="28575">
            <a:solidFill>
              <a:srgbClr val="257A14"/>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3CAF24F-6A55-4DFB-8703-2C95E45BA0BE}"/>
              </a:ext>
            </a:extLst>
          </p:cNvPr>
          <p:cNvCxnSpPr>
            <a:cxnSpLocks/>
            <a:stCxn id="45" idx="3"/>
            <a:endCxn id="50" idx="1"/>
          </p:cNvCxnSpPr>
          <p:nvPr/>
        </p:nvCxnSpPr>
        <p:spPr>
          <a:xfrm>
            <a:off x="8919608" y="3754081"/>
            <a:ext cx="720480" cy="444985"/>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93BBE4C-3C4A-4CE5-949A-694BF0D26C05}"/>
              </a:ext>
            </a:extLst>
          </p:cNvPr>
          <p:cNvCxnSpPr>
            <a:cxnSpLocks/>
            <a:stCxn id="45" idx="3"/>
            <a:endCxn id="49" idx="1"/>
          </p:cNvCxnSpPr>
          <p:nvPr/>
        </p:nvCxnSpPr>
        <p:spPr>
          <a:xfrm flipV="1">
            <a:off x="8919608" y="3604072"/>
            <a:ext cx="720480" cy="150009"/>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5129EB8F-7F97-489E-A546-B7E6EFEB25D6}"/>
              </a:ext>
            </a:extLst>
          </p:cNvPr>
          <p:cNvSpPr txBox="1"/>
          <p:nvPr/>
        </p:nvSpPr>
        <p:spPr>
          <a:xfrm>
            <a:off x="9640088" y="3357374"/>
            <a:ext cx="2331642" cy="493395"/>
          </a:xfrm>
          <a:prstGeom prst="roundRect">
            <a:avLst>
              <a:gd name="adj" fmla="val 22270"/>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pPr algn="ctr"/>
            <a:r>
              <a:rPr lang="en-US" spc="-80"/>
              <a:t>Ướp trà</a:t>
            </a:r>
            <a:endParaRPr lang="en-US" spc="-80" dirty="0"/>
          </a:p>
        </p:txBody>
      </p:sp>
      <p:sp>
        <p:nvSpPr>
          <p:cNvPr id="50" name="TextBox 49">
            <a:extLst>
              <a:ext uri="{FF2B5EF4-FFF2-40B4-BE49-F238E27FC236}">
                <a16:creationId xmlns:a16="http://schemas.microsoft.com/office/drawing/2014/main" id="{B521090D-26F3-4301-ADF9-7F4F4DBADB5E}"/>
              </a:ext>
            </a:extLst>
          </p:cNvPr>
          <p:cNvSpPr txBox="1"/>
          <p:nvPr/>
        </p:nvSpPr>
        <p:spPr>
          <a:xfrm>
            <a:off x="9640088" y="3952368"/>
            <a:ext cx="2331642" cy="493395"/>
          </a:xfrm>
          <a:prstGeom prst="roundRect">
            <a:avLst>
              <a:gd name="adj" fmla="val 22270"/>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pPr algn="ctr"/>
            <a:r>
              <a:rPr lang="en-US" spc="-80"/>
              <a:t>Trang trí</a:t>
            </a:r>
            <a:endParaRPr lang="en-US" spc="-80" dirty="0"/>
          </a:p>
        </p:txBody>
      </p:sp>
      <p:cxnSp>
        <p:nvCxnSpPr>
          <p:cNvPr id="63" name="Straight Arrow Connector 62">
            <a:extLst>
              <a:ext uri="{FF2B5EF4-FFF2-40B4-BE49-F238E27FC236}">
                <a16:creationId xmlns:a16="http://schemas.microsoft.com/office/drawing/2014/main" id="{A3CB54DA-458E-4B85-A4B6-A779B37779AD}"/>
              </a:ext>
            </a:extLst>
          </p:cNvPr>
          <p:cNvCxnSpPr>
            <a:cxnSpLocks/>
            <a:stCxn id="29" idx="3"/>
            <a:endCxn id="64" idx="1"/>
          </p:cNvCxnSpPr>
          <p:nvPr/>
        </p:nvCxnSpPr>
        <p:spPr>
          <a:xfrm>
            <a:off x="7737015" y="3429000"/>
            <a:ext cx="507762" cy="2179506"/>
          </a:xfrm>
          <a:prstGeom prst="straightConnector1">
            <a:avLst/>
          </a:prstGeom>
          <a:ln w="28575">
            <a:solidFill>
              <a:srgbClr val="257A14"/>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EAB28BD0-3E92-4DD9-B2DE-9C5346CFF236}"/>
              </a:ext>
            </a:extLst>
          </p:cNvPr>
          <p:cNvSpPr txBox="1"/>
          <p:nvPr/>
        </p:nvSpPr>
        <p:spPr>
          <a:xfrm>
            <a:off x="8244777" y="5353117"/>
            <a:ext cx="586275" cy="510778"/>
          </a:xfrm>
          <a:prstGeom prst="roundRect">
            <a:avLst/>
          </a:prstGeom>
          <a:solidFill>
            <a:srgbClr val="F8C5E8"/>
          </a:solidFill>
        </p:spPr>
        <p:txBody>
          <a:bodyPr wrap="square" rtlCol="0">
            <a:spAutoFit/>
          </a:bodyPr>
          <a:lstStyle/>
          <a:p>
            <a:pPr algn="ctr"/>
            <a:r>
              <a:rPr lang="en-US" sz="2400" b="1">
                <a:solidFill>
                  <a:srgbClr val="C00000"/>
                </a:solidFill>
                <a:latin typeface="#9Slide03 SFU Grenoble" panose="00000500000000000000" pitchFamily="2" charset="0"/>
                <a:cs typeface="#9Slide03 Arima Madurai" panose="00000500000000000000" pitchFamily="2" charset="0"/>
              </a:rPr>
              <a:t>Lá</a:t>
            </a:r>
            <a:endParaRPr lang="en-US" sz="2400" b="1" dirty="0">
              <a:solidFill>
                <a:srgbClr val="C00000"/>
              </a:solidFill>
              <a:latin typeface="#9Slide03 SFU Grenoble" panose="00000500000000000000" pitchFamily="2" charset="0"/>
              <a:cs typeface="#9Slide03 Arima Madurai" panose="00000500000000000000" pitchFamily="2" charset="0"/>
            </a:endParaRPr>
          </a:p>
        </p:txBody>
      </p:sp>
      <p:cxnSp>
        <p:nvCxnSpPr>
          <p:cNvPr id="65" name="Straight Arrow Connector 64">
            <a:extLst>
              <a:ext uri="{FF2B5EF4-FFF2-40B4-BE49-F238E27FC236}">
                <a16:creationId xmlns:a16="http://schemas.microsoft.com/office/drawing/2014/main" id="{8B320992-3329-4154-8700-D3ADC9675DD1}"/>
              </a:ext>
            </a:extLst>
          </p:cNvPr>
          <p:cNvCxnSpPr>
            <a:cxnSpLocks/>
            <a:stCxn id="64" idx="3"/>
            <a:endCxn id="68" idx="1"/>
          </p:cNvCxnSpPr>
          <p:nvPr/>
        </p:nvCxnSpPr>
        <p:spPr>
          <a:xfrm>
            <a:off x="8831052" y="5608506"/>
            <a:ext cx="861019" cy="298964"/>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15261C85-8CED-4225-95CA-3BF8CBEE739D}"/>
              </a:ext>
            </a:extLst>
          </p:cNvPr>
          <p:cNvCxnSpPr>
            <a:cxnSpLocks/>
            <a:stCxn id="64" idx="3"/>
            <a:endCxn id="67" idx="1"/>
          </p:cNvCxnSpPr>
          <p:nvPr/>
        </p:nvCxnSpPr>
        <p:spPr>
          <a:xfrm flipV="1">
            <a:off x="8831052" y="5309542"/>
            <a:ext cx="861019" cy="298964"/>
          </a:xfrm>
          <a:prstGeom prst="straightConnector1">
            <a:avLst/>
          </a:prstGeom>
          <a:ln w="25400">
            <a:solidFill>
              <a:srgbClr val="2B8F17"/>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62FF6D56-DB30-40FB-840A-BB79C7EFCDE0}"/>
              </a:ext>
            </a:extLst>
          </p:cNvPr>
          <p:cNvSpPr txBox="1"/>
          <p:nvPr/>
        </p:nvSpPr>
        <p:spPr>
          <a:xfrm>
            <a:off x="9692071" y="5062844"/>
            <a:ext cx="2331642" cy="493395"/>
          </a:xfrm>
          <a:prstGeom prst="roundRect">
            <a:avLst>
              <a:gd name="adj" fmla="val 22270"/>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pPr algn="ctr"/>
            <a:r>
              <a:rPr lang="en-US" spc="-80"/>
              <a:t>Gói xôi, gói cốm…</a:t>
            </a:r>
            <a:endParaRPr lang="en-US" spc="-80" dirty="0"/>
          </a:p>
        </p:txBody>
      </p:sp>
      <p:sp>
        <p:nvSpPr>
          <p:cNvPr id="68" name="TextBox 67">
            <a:extLst>
              <a:ext uri="{FF2B5EF4-FFF2-40B4-BE49-F238E27FC236}">
                <a16:creationId xmlns:a16="http://schemas.microsoft.com/office/drawing/2014/main" id="{AF31128C-7C27-48B5-961B-625A33ED79F3}"/>
              </a:ext>
            </a:extLst>
          </p:cNvPr>
          <p:cNvSpPr txBox="1"/>
          <p:nvPr/>
        </p:nvSpPr>
        <p:spPr>
          <a:xfrm>
            <a:off x="9692071" y="5660772"/>
            <a:ext cx="2331642" cy="493395"/>
          </a:xfrm>
          <a:prstGeom prst="roundRect">
            <a:avLst>
              <a:gd name="adj" fmla="val 22270"/>
            </a:avLst>
          </a:prstGeom>
          <a:noFill/>
          <a:ln w="12700">
            <a:solidFill>
              <a:srgbClr val="53A443"/>
            </a:solid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pPr algn="ctr"/>
            <a:r>
              <a:rPr lang="en-US" spc="-80"/>
              <a:t>Làm thuốc</a:t>
            </a:r>
            <a:endParaRPr lang="en-US" spc="-80" dirty="0"/>
          </a:p>
        </p:txBody>
      </p:sp>
      <p:sp>
        <p:nvSpPr>
          <p:cNvPr id="42" name="TextBox 41">
            <a:extLst>
              <a:ext uri="{FF2B5EF4-FFF2-40B4-BE49-F238E27FC236}">
                <a16:creationId xmlns:a16="http://schemas.microsoft.com/office/drawing/2014/main" id="{B49A1C4F-B67C-4300-9395-ECE781B6B70D}"/>
              </a:ext>
            </a:extLst>
          </p:cNvPr>
          <p:cNvSpPr txBox="1"/>
          <p:nvPr/>
        </p:nvSpPr>
        <p:spPr>
          <a:xfrm>
            <a:off x="201473" y="134028"/>
            <a:ext cx="2438691" cy="582930"/>
          </a:xfrm>
          <a:prstGeom prst="roundRect">
            <a:avLst>
              <a:gd name="adj" fmla="val 27408"/>
            </a:avLst>
          </a:prstGeom>
          <a:solidFill>
            <a:srgbClr val="257A14"/>
          </a:solidFill>
          <a:ln>
            <a:noFill/>
          </a:ln>
        </p:spPr>
        <p:txBody>
          <a:bodyPr wrap="square" rtlCol="0">
            <a:spAutoFit/>
          </a:bodyPr>
          <a:lstStyle/>
          <a:p>
            <a:pPr algn="ctr"/>
            <a:r>
              <a:rPr lang="en-US" sz="2600" b="1">
                <a:solidFill>
                  <a:schemeClr val="bg1"/>
                </a:solidFill>
                <a:latin typeface="#9Slide03 SFU Grenoble" panose="00000500000000000000" pitchFamily="2" charset="0"/>
                <a:cs typeface="#9Slide03 Arima Madurai" panose="00000500000000000000" pitchFamily="2" charset="0"/>
              </a:rPr>
              <a:t>Câu mở đoạn</a:t>
            </a:r>
            <a:endParaRPr lang="en-US" sz="2600" b="1" dirty="0">
              <a:solidFill>
                <a:schemeClr val="bg1"/>
              </a:solidFill>
              <a:latin typeface="#9Slide03 SFU Grenoble" panose="00000500000000000000" pitchFamily="2" charset="0"/>
              <a:cs typeface="#9Slide03 Arima Madurai" panose="00000500000000000000" pitchFamily="2" charset="0"/>
            </a:endParaRPr>
          </a:p>
        </p:txBody>
      </p:sp>
      <p:sp>
        <p:nvSpPr>
          <p:cNvPr id="43" name="TextBox 42">
            <a:extLst>
              <a:ext uri="{FF2B5EF4-FFF2-40B4-BE49-F238E27FC236}">
                <a16:creationId xmlns:a16="http://schemas.microsoft.com/office/drawing/2014/main" id="{7B20615D-9DB7-40E6-9CBA-53A04BD11271}"/>
              </a:ext>
            </a:extLst>
          </p:cNvPr>
          <p:cNvSpPr txBox="1"/>
          <p:nvPr/>
        </p:nvSpPr>
        <p:spPr>
          <a:xfrm>
            <a:off x="196041" y="6205088"/>
            <a:ext cx="2438691" cy="630555"/>
          </a:xfrm>
          <a:prstGeom prst="roundRect">
            <a:avLst>
              <a:gd name="adj" fmla="val 38149"/>
            </a:avLst>
          </a:prstGeom>
          <a:solidFill>
            <a:srgbClr val="257A14"/>
          </a:solidFill>
          <a:ln>
            <a:noFill/>
          </a:ln>
        </p:spPr>
        <p:txBody>
          <a:bodyPr wrap="square" rtlCol="0">
            <a:spAutoFit/>
          </a:bodyPr>
          <a:lstStyle/>
          <a:p>
            <a:pPr algn="ctr"/>
            <a:r>
              <a:rPr lang="en-US" sz="2600" b="1">
                <a:solidFill>
                  <a:schemeClr val="bg1"/>
                </a:solidFill>
                <a:latin typeface="#9Slide03 SFU Grenoble" panose="00000500000000000000" pitchFamily="2" charset="0"/>
                <a:cs typeface="#9Slide03 Arima Madurai" panose="00000500000000000000" pitchFamily="2" charset="0"/>
              </a:rPr>
              <a:t>Câu kết đoạn</a:t>
            </a:r>
            <a:endParaRPr lang="en-US" sz="2600" b="1" dirty="0">
              <a:solidFill>
                <a:schemeClr val="bg1"/>
              </a:solidFill>
              <a:latin typeface="#9Slide03 SFU Grenoble" panose="00000500000000000000" pitchFamily="2" charset="0"/>
              <a:cs typeface="#9Slide03 Arima Madurai" panose="00000500000000000000" pitchFamily="2" charset="0"/>
            </a:endParaRPr>
          </a:p>
        </p:txBody>
      </p:sp>
      <p:sp>
        <p:nvSpPr>
          <p:cNvPr id="44" name="TextBox 43">
            <a:extLst>
              <a:ext uri="{FF2B5EF4-FFF2-40B4-BE49-F238E27FC236}">
                <a16:creationId xmlns:a16="http://schemas.microsoft.com/office/drawing/2014/main" id="{415F2549-5919-4E05-A0E5-B19580CEE9AA}"/>
              </a:ext>
            </a:extLst>
          </p:cNvPr>
          <p:cNvSpPr txBox="1"/>
          <p:nvPr/>
        </p:nvSpPr>
        <p:spPr>
          <a:xfrm>
            <a:off x="-33335" y="3048201"/>
            <a:ext cx="1670028" cy="1531446"/>
          </a:xfrm>
          <a:prstGeom prst="rect">
            <a:avLst/>
          </a:prstGeom>
          <a:noFill/>
        </p:spPr>
        <p:txBody>
          <a:bodyPr wrap="square" rtlCol="0">
            <a:prstTxWarp prst="textArchUp">
              <a:avLst>
                <a:gd name="adj" fmla="val 10607497"/>
              </a:avLst>
            </a:prstTxWarp>
            <a:spAutoFit/>
          </a:bodyPr>
          <a:lstStyle/>
          <a:p>
            <a:pPr algn="ctr"/>
            <a:r>
              <a:rPr lang="en-US" sz="2000" b="1" dirty="0" err="1">
                <a:solidFill>
                  <a:srgbClr val="FFFF00"/>
                </a:solidFill>
                <a:effectLst>
                  <a:outerShdw blurRad="38100" dist="38100" dir="2700000" algn="tl">
                    <a:srgbClr val="000000">
                      <a:alpha val="43137"/>
                    </a:srgbClr>
                  </a:outerShdw>
                </a:effectLst>
                <a:latin typeface="#9Slide03 BoosterNextFYBlack" panose="02000A03000000020004" pitchFamily="2" charset="0"/>
                <a:cs typeface="#9Slide03 Arima Madurai" panose="00000500000000000000" pitchFamily="2" charset="0"/>
              </a:rPr>
              <a:t>Lợi</a:t>
            </a:r>
            <a:r>
              <a:rPr lang="en-US" sz="2000" b="1" dirty="0">
                <a:solidFill>
                  <a:srgbClr val="FFFF00"/>
                </a:solidFill>
                <a:effectLst>
                  <a:outerShdw blurRad="38100" dist="38100" dir="2700000" algn="tl">
                    <a:srgbClr val="000000">
                      <a:alpha val="43137"/>
                    </a:srgbClr>
                  </a:outerShdw>
                </a:effectLst>
                <a:latin typeface="#9Slide03 BoosterNextFYBlack" panose="02000A03000000020004" pitchFamily="2" charset="0"/>
                <a:cs typeface="#9Slide03 Arima Madurai" panose="00000500000000000000" pitchFamily="2" charset="0"/>
              </a:rPr>
              <a:t> </a:t>
            </a:r>
            <a:r>
              <a:rPr lang="en-US" sz="2000" b="1" err="1">
                <a:solidFill>
                  <a:srgbClr val="FFFF00"/>
                </a:solidFill>
                <a:effectLst>
                  <a:outerShdw blurRad="38100" dist="38100" dir="2700000" algn="tl">
                    <a:srgbClr val="000000">
                      <a:alpha val="43137"/>
                    </a:srgbClr>
                  </a:outerShdw>
                </a:effectLst>
                <a:latin typeface="#9Slide03 BoosterNextFYBlack" panose="02000A03000000020004" pitchFamily="2" charset="0"/>
                <a:cs typeface="#9Slide03 Arima Madurai" panose="00000500000000000000" pitchFamily="2" charset="0"/>
              </a:rPr>
              <a:t>ích</a:t>
            </a:r>
            <a:r>
              <a:rPr lang="en-US" sz="2000" b="1">
                <a:solidFill>
                  <a:srgbClr val="FFFF00"/>
                </a:solidFill>
                <a:effectLst>
                  <a:outerShdw blurRad="38100" dist="38100" dir="2700000" algn="tl">
                    <a:srgbClr val="000000">
                      <a:alpha val="43137"/>
                    </a:srgbClr>
                  </a:outerShdw>
                </a:effectLst>
                <a:latin typeface="#9Slide03 BoosterNextFYBlack" panose="02000A03000000020004" pitchFamily="2" charset="0"/>
                <a:cs typeface="#9Slide03 Arima Madurai" panose="00000500000000000000" pitchFamily="2" charset="0"/>
              </a:rPr>
              <a:t> </a:t>
            </a:r>
          </a:p>
          <a:p>
            <a:pPr algn="ctr"/>
            <a:r>
              <a:rPr lang="en-US" sz="2000" b="1">
                <a:solidFill>
                  <a:srgbClr val="FFFF00"/>
                </a:solidFill>
                <a:effectLst>
                  <a:outerShdw blurRad="38100" dist="38100" dir="2700000" algn="tl">
                    <a:srgbClr val="000000">
                      <a:alpha val="43137"/>
                    </a:srgbClr>
                  </a:outerShdw>
                </a:effectLst>
                <a:latin typeface="#9Slide03 BoosterNextFYBlack" panose="02000A03000000020004" pitchFamily="2" charset="0"/>
                <a:cs typeface="#9Slide03 Arima Madurai" panose="00000500000000000000" pitchFamily="2" charset="0"/>
              </a:rPr>
              <a:t>cây </a:t>
            </a:r>
            <a:r>
              <a:rPr lang="en-US" sz="2000" b="1" dirty="0" err="1">
                <a:solidFill>
                  <a:srgbClr val="FFFF00"/>
                </a:solidFill>
                <a:effectLst>
                  <a:outerShdw blurRad="38100" dist="38100" dir="2700000" algn="tl">
                    <a:srgbClr val="000000">
                      <a:alpha val="43137"/>
                    </a:srgbClr>
                  </a:outerShdw>
                </a:effectLst>
                <a:latin typeface="#9Slide03 BoosterNextFYBlack" panose="02000A03000000020004" pitchFamily="2" charset="0"/>
                <a:cs typeface="#9Slide03 Arima Madurai" panose="00000500000000000000" pitchFamily="2" charset="0"/>
              </a:rPr>
              <a:t>phượng</a:t>
            </a:r>
            <a:endParaRPr lang="en-US" sz="2000" b="1" dirty="0">
              <a:solidFill>
                <a:srgbClr val="FFFF00"/>
              </a:solidFill>
              <a:effectLst>
                <a:outerShdw blurRad="38100" dist="38100" dir="2700000" algn="tl">
                  <a:srgbClr val="000000">
                    <a:alpha val="43137"/>
                  </a:srgbClr>
                </a:outerShdw>
              </a:effectLst>
              <a:latin typeface="#9Slide03 BoosterNextFYBlack" panose="02000A03000000020004" pitchFamily="2" charset="0"/>
              <a:cs typeface="#9Slide03 Arima Madurai" panose="00000500000000000000" pitchFamily="2" charset="0"/>
            </a:endParaRPr>
          </a:p>
        </p:txBody>
      </p:sp>
      <p:sp>
        <p:nvSpPr>
          <p:cNvPr id="51" name="TextBox 50">
            <a:extLst>
              <a:ext uri="{FF2B5EF4-FFF2-40B4-BE49-F238E27FC236}">
                <a16:creationId xmlns:a16="http://schemas.microsoft.com/office/drawing/2014/main" id="{26965824-C7AE-4A83-80E7-02ACA2A7217E}"/>
              </a:ext>
            </a:extLst>
          </p:cNvPr>
          <p:cNvSpPr txBox="1"/>
          <p:nvPr/>
        </p:nvSpPr>
        <p:spPr>
          <a:xfrm>
            <a:off x="6117876" y="2895798"/>
            <a:ext cx="1670028" cy="1531446"/>
          </a:xfrm>
          <a:prstGeom prst="rect">
            <a:avLst/>
          </a:prstGeom>
          <a:noFill/>
        </p:spPr>
        <p:txBody>
          <a:bodyPr wrap="square" rtlCol="0">
            <a:prstTxWarp prst="textArchUp">
              <a:avLst>
                <a:gd name="adj" fmla="val 10607497"/>
              </a:avLst>
            </a:prstTxWarp>
            <a:spAutoFit/>
          </a:bodyPr>
          <a:lstStyle/>
          <a:p>
            <a:pPr algn="ctr"/>
            <a:r>
              <a:rPr lang="en-US" sz="2000" b="1" dirty="0" err="1">
                <a:solidFill>
                  <a:srgbClr val="344E02"/>
                </a:solidFill>
                <a:latin typeface="#9Slide03 BoosterNextFYBlack" panose="02000A03000000020004" pitchFamily="2" charset="0"/>
                <a:cs typeface="#9Slide03 Arima Madurai" panose="00000500000000000000" pitchFamily="2" charset="0"/>
              </a:rPr>
              <a:t>Lợi</a:t>
            </a:r>
            <a:r>
              <a:rPr lang="en-US" sz="2000" b="1" dirty="0">
                <a:solidFill>
                  <a:srgbClr val="344E02"/>
                </a:solidFill>
                <a:latin typeface="#9Slide03 BoosterNextFYBlack" panose="02000A03000000020004" pitchFamily="2" charset="0"/>
                <a:cs typeface="#9Slide03 Arima Madurai" panose="00000500000000000000" pitchFamily="2" charset="0"/>
              </a:rPr>
              <a:t> </a:t>
            </a:r>
            <a:r>
              <a:rPr lang="en-US" sz="2000" b="1" err="1">
                <a:solidFill>
                  <a:srgbClr val="344E02"/>
                </a:solidFill>
                <a:latin typeface="#9Slide03 BoosterNextFYBlack" panose="02000A03000000020004" pitchFamily="2" charset="0"/>
                <a:cs typeface="#9Slide03 Arima Madurai" panose="00000500000000000000" pitchFamily="2" charset="0"/>
              </a:rPr>
              <a:t>ích</a:t>
            </a:r>
            <a:r>
              <a:rPr lang="en-US" sz="2000" b="1">
                <a:solidFill>
                  <a:srgbClr val="344E02"/>
                </a:solidFill>
                <a:latin typeface="#9Slide03 BoosterNextFYBlack" panose="02000A03000000020004" pitchFamily="2" charset="0"/>
                <a:cs typeface="#9Slide03 Arima Madurai" panose="00000500000000000000" pitchFamily="2" charset="0"/>
              </a:rPr>
              <a:t> </a:t>
            </a:r>
          </a:p>
          <a:p>
            <a:pPr algn="ctr"/>
            <a:r>
              <a:rPr lang="en-US" sz="2000" b="1">
                <a:solidFill>
                  <a:srgbClr val="344E02"/>
                </a:solidFill>
                <a:latin typeface="#9Slide03 BoosterNextFYBlack" panose="02000A03000000020004" pitchFamily="2" charset="0"/>
                <a:cs typeface="#9Slide03 Arima Madurai" panose="00000500000000000000" pitchFamily="2" charset="0"/>
              </a:rPr>
              <a:t>cây hoa sen</a:t>
            </a:r>
            <a:endParaRPr lang="en-US" sz="2000" b="1" dirty="0">
              <a:solidFill>
                <a:srgbClr val="344E02"/>
              </a:solidFill>
              <a:latin typeface="#9Slide03 BoosterNextFYBlack" panose="02000A03000000020004" pitchFamily="2" charset="0"/>
              <a:cs typeface="#9Slide03 Arima Madurai" panose="00000500000000000000" pitchFamily="2" charset="0"/>
            </a:endParaRPr>
          </a:p>
        </p:txBody>
      </p:sp>
      <p:sp>
        <p:nvSpPr>
          <p:cNvPr id="53" name="TextBox 52">
            <a:extLst>
              <a:ext uri="{FF2B5EF4-FFF2-40B4-BE49-F238E27FC236}">
                <a16:creationId xmlns:a16="http://schemas.microsoft.com/office/drawing/2014/main" id="{DB544F05-A80E-4251-8280-8935F3993997}"/>
              </a:ext>
            </a:extLst>
          </p:cNvPr>
          <p:cNvSpPr txBox="1"/>
          <p:nvPr/>
        </p:nvSpPr>
        <p:spPr>
          <a:xfrm>
            <a:off x="2634732" y="6273668"/>
            <a:ext cx="4665228" cy="493395"/>
          </a:xfrm>
          <a:prstGeom prst="roundRect">
            <a:avLst>
              <a:gd name="adj" fmla="val 22270"/>
            </a:avLst>
          </a:prstGeom>
          <a:noFill/>
          <a:ln w="12700">
            <a:noFill/>
            <a:prstDash val="dash"/>
          </a:ln>
        </p:spPr>
        <p:txBody>
          <a:bodyPr wrap="square" rtlCol="0">
            <a:spAutoFit/>
          </a:bodyPr>
          <a:lstStyle>
            <a:defPPr>
              <a:defRPr lang="en-US"/>
            </a:defPPr>
            <a:lvl1pPr algn="just">
              <a:defRPr sz="2200" i="1">
                <a:solidFill>
                  <a:srgbClr val="257A14"/>
                </a:solidFill>
                <a:latin typeface="#9Slide03 SFU Grenoble" panose="00000500000000000000" pitchFamily="2" charset="0"/>
                <a:cs typeface="#9Slide03 Arima Madurai" panose="00000500000000000000" pitchFamily="2" charset="0"/>
              </a:defRPr>
            </a:lvl1pPr>
          </a:lstStyle>
          <a:p>
            <a:r>
              <a:rPr lang="en-US" i="0" spc="-70"/>
              <a:t>Nên lồng cảm xúc của người viết</a:t>
            </a:r>
            <a:endParaRPr lang="en-US" i="0" spc="-70" dirty="0"/>
          </a:p>
        </p:txBody>
      </p:sp>
      <p:cxnSp>
        <p:nvCxnSpPr>
          <p:cNvPr id="54" name="Straight Connector 53">
            <a:extLst>
              <a:ext uri="{FF2B5EF4-FFF2-40B4-BE49-F238E27FC236}">
                <a16:creationId xmlns:a16="http://schemas.microsoft.com/office/drawing/2014/main" id="{0B36D091-6DB7-42F1-90CA-FE7CA31B49A1}"/>
              </a:ext>
            </a:extLst>
          </p:cNvPr>
          <p:cNvCxnSpPr>
            <a:cxnSpLocks/>
          </p:cNvCxnSpPr>
          <p:nvPr/>
        </p:nvCxnSpPr>
        <p:spPr>
          <a:xfrm flipH="1">
            <a:off x="-211015" y="736341"/>
            <a:ext cx="12403015" cy="0"/>
          </a:xfrm>
          <a:prstGeom prst="line">
            <a:avLst/>
          </a:prstGeom>
          <a:ln w="4762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7A710E0-BC34-41A9-9276-2FBA886FEE7A}"/>
              </a:ext>
            </a:extLst>
          </p:cNvPr>
          <p:cNvCxnSpPr>
            <a:cxnSpLocks/>
          </p:cNvCxnSpPr>
          <p:nvPr/>
        </p:nvCxnSpPr>
        <p:spPr>
          <a:xfrm flipH="1">
            <a:off x="-211015" y="6180087"/>
            <a:ext cx="12403015" cy="0"/>
          </a:xfrm>
          <a:prstGeom prst="line">
            <a:avLst/>
          </a:prstGeom>
          <a:ln w="47625">
            <a:solidFill>
              <a:srgbClr val="C0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01658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750" fill="hold"/>
                                        <p:tgtEl>
                                          <p:spTgt spid="42"/>
                                        </p:tgtEl>
                                        <p:attrNameLst>
                                          <p:attrName>ppt_x</p:attrName>
                                        </p:attrNameLst>
                                      </p:cBhvr>
                                      <p:tavLst>
                                        <p:tav tm="0">
                                          <p:val>
                                            <p:strVal val="0-#ppt_w/2"/>
                                          </p:val>
                                        </p:tav>
                                        <p:tav tm="100000">
                                          <p:val>
                                            <p:strVal val="#ppt_x"/>
                                          </p:val>
                                        </p:tav>
                                      </p:tavLst>
                                    </p:anim>
                                    <p:anim calcmode="lin" valueType="num">
                                      <p:cBhvr additive="base">
                                        <p:cTn id="8" dur="750" fill="hold"/>
                                        <p:tgtEl>
                                          <p:spTgt spid="42"/>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12"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750" fill="hold"/>
                                        <p:tgtEl>
                                          <p:spTgt spid="43"/>
                                        </p:tgtEl>
                                        <p:attrNameLst>
                                          <p:attrName>ppt_x</p:attrName>
                                        </p:attrNameLst>
                                      </p:cBhvr>
                                      <p:tavLst>
                                        <p:tav tm="0">
                                          <p:val>
                                            <p:strVal val="0-#ppt_w/2"/>
                                          </p:val>
                                        </p:tav>
                                        <p:tav tm="100000">
                                          <p:val>
                                            <p:strVal val="#ppt_x"/>
                                          </p:val>
                                        </p:tav>
                                      </p:tavLst>
                                    </p:anim>
                                    <p:anim calcmode="lin" valueType="num">
                                      <p:cBhvr additive="base">
                                        <p:cTn id="13" dur="75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mph" presetSubtype="0" repeatCount="2000" fill="remove" grpId="1" nodeType="clickEffect">
                                  <p:stCondLst>
                                    <p:cond delay="0"/>
                                  </p:stCondLst>
                                  <p:childTnLst>
                                    <p:animClr clrSpc="hsl" dir="cw">
                                      <p:cBhvr override="childStyle">
                                        <p:cTn id="17" dur="750" fill="hold"/>
                                        <p:tgtEl>
                                          <p:spTgt spid="42"/>
                                        </p:tgtEl>
                                        <p:attrNameLst>
                                          <p:attrName>style.color</p:attrName>
                                        </p:attrNameLst>
                                      </p:cBhvr>
                                      <p:by>
                                        <p:hsl h="-7200000" s="0" l="0"/>
                                      </p:by>
                                    </p:animClr>
                                    <p:animClr clrSpc="hsl" dir="cw">
                                      <p:cBhvr>
                                        <p:cTn id="18" dur="750" fill="hold"/>
                                        <p:tgtEl>
                                          <p:spTgt spid="42"/>
                                        </p:tgtEl>
                                        <p:attrNameLst>
                                          <p:attrName>fillcolor</p:attrName>
                                        </p:attrNameLst>
                                      </p:cBhvr>
                                      <p:by>
                                        <p:hsl h="-7200000" s="0" l="0"/>
                                      </p:by>
                                    </p:animClr>
                                    <p:animClr clrSpc="hsl" dir="cw">
                                      <p:cBhvr>
                                        <p:cTn id="19" dur="750" fill="hold"/>
                                        <p:tgtEl>
                                          <p:spTgt spid="42"/>
                                        </p:tgtEl>
                                        <p:attrNameLst>
                                          <p:attrName>stroke.color</p:attrName>
                                        </p:attrNameLst>
                                      </p:cBhvr>
                                      <p:by>
                                        <p:hsl h="-7200000" s="0" l="0"/>
                                      </p:by>
                                    </p:animClr>
                                    <p:set>
                                      <p:cBhvr>
                                        <p:cTn id="20" dur="750" fill="hold"/>
                                        <p:tgtEl>
                                          <p:spTgt spid="42"/>
                                        </p:tgtEl>
                                        <p:attrNameLst>
                                          <p:attrName>fill.type</p:attrName>
                                        </p:attrNameLst>
                                      </p:cBhvr>
                                      <p:to>
                                        <p:strVal val="solid"/>
                                      </p:to>
                                    </p:se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wipe(left)">
                                      <p:cBhvr>
                                        <p:cTn id="24" dur="750"/>
                                        <p:tgtEl>
                                          <p:spTgt spid="5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up)">
                                      <p:cBhvr>
                                        <p:cTn id="29" dur="750"/>
                                        <p:tgtEl>
                                          <p:spTgt spid="44"/>
                                        </p:tgtEl>
                                      </p:cBhvr>
                                    </p:animEffect>
                                  </p:childTnLst>
                                </p:cTn>
                              </p:par>
                            </p:childTnLst>
                          </p:cTn>
                        </p:par>
                        <p:par>
                          <p:cTn id="30" fill="hold">
                            <p:stCondLst>
                              <p:cond delay="750"/>
                            </p:stCondLst>
                            <p:childTnLst>
                              <p:par>
                                <p:cTn id="31" presetID="22" presetClass="entr" presetSubtype="1" fill="hold" grpId="0" nodeType="after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wipe(up)">
                                      <p:cBhvr>
                                        <p:cTn id="33" dur="750"/>
                                        <p:tgtEl>
                                          <p:spTgt spid="5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mph" presetSubtype="0" repeatCount="2000" fill="remove" grpId="1" nodeType="clickEffect">
                                  <p:stCondLst>
                                    <p:cond delay="0"/>
                                  </p:stCondLst>
                                  <p:childTnLst>
                                    <p:animClr clrSpc="hsl" dir="cw">
                                      <p:cBhvr override="childStyle">
                                        <p:cTn id="37" dur="750" fill="hold"/>
                                        <p:tgtEl>
                                          <p:spTgt spid="43"/>
                                        </p:tgtEl>
                                        <p:attrNameLst>
                                          <p:attrName>style.color</p:attrName>
                                        </p:attrNameLst>
                                      </p:cBhvr>
                                      <p:by>
                                        <p:hsl h="-7200000" s="0" l="0"/>
                                      </p:by>
                                    </p:animClr>
                                    <p:animClr clrSpc="hsl" dir="cw">
                                      <p:cBhvr>
                                        <p:cTn id="38" dur="750" fill="hold"/>
                                        <p:tgtEl>
                                          <p:spTgt spid="43"/>
                                        </p:tgtEl>
                                        <p:attrNameLst>
                                          <p:attrName>fillcolor</p:attrName>
                                        </p:attrNameLst>
                                      </p:cBhvr>
                                      <p:by>
                                        <p:hsl h="-7200000" s="0" l="0"/>
                                      </p:by>
                                    </p:animClr>
                                    <p:animClr clrSpc="hsl" dir="cw">
                                      <p:cBhvr>
                                        <p:cTn id="39" dur="750" fill="hold"/>
                                        <p:tgtEl>
                                          <p:spTgt spid="43"/>
                                        </p:tgtEl>
                                        <p:attrNameLst>
                                          <p:attrName>stroke.color</p:attrName>
                                        </p:attrNameLst>
                                      </p:cBhvr>
                                      <p:by>
                                        <p:hsl h="-7200000" s="0" l="0"/>
                                      </p:by>
                                    </p:animClr>
                                    <p:set>
                                      <p:cBhvr>
                                        <p:cTn id="40" dur="750" fill="hold"/>
                                        <p:tgtEl>
                                          <p:spTgt spid="43"/>
                                        </p:tgtEl>
                                        <p:attrNameLst>
                                          <p:attrName>fill.type</p:attrName>
                                        </p:attrNameLst>
                                      </p:cBhvr>
                                      <p:to>
                                        <p:strVal val="solid"/>
                                      </p:to>
                                    </p:set>
                                  </p:childTnLst>
                                </p:cTn>
                              </p:par>
                            </p:childTnLst>
                          </p:cTn>
                        </p:par>
                        <p:par>
                          <p:cTn id="41" fill="hold">
                            <p:stCondLst>
                              <p:cond delay="1500"/>
                            </p:stCondLst>
                            <p:childTnLst>
                              <p:par>
                                <p:cTn id="42" presetID="22" presetClass="entr" presetSubtype="8" fill="hold" grpId="0" nodeType="after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wipe(left)">
                                      <p:cBhvr>
                                        <p:cTn id="44" dur="75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42" grpId="0" animBg="1"/>
      <p:bldP spid="42" grpId="1" animBg="1"/>
      <p:bldP spid="43" grpId="0" animBg="1"/>
      <p:bldP spid="43" grpId="1" animBg="1"/>
      <p:bldP spid="44" grpId="0"/>
      <p:bldP spid="51" grpId="0"/>
      <p:bldP spid="5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D297853-20EC-42FB-BD1B-62CA2AF9C5F1}"/>
              </a:ext>
            </a:extLst>
          </p:cNvPr>
          <p:cNvSpPr/>
          <p:nvPr/>
        </p:nvSpPr>
        <p:spPr>
          <a:xfrm>
            <a:off x="106017" y="106017"/>
            <a:ext cx="11979966" cy="6626087"/>
          </a:xfrm>
          <a:prstGeom prst="rect">
            <a:avLst/>
          </a:prstGeom>
          <a:noFill/>
          <a:ln w="63500"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5666DA2E-C504-46DC-B9A4-E9DD7C4854D3}"/>
              </a:ext>
            </a:extLst>
          </p:cNvPr>
          <p:cNvGrpSpPr/>
          <p:nvPr/>
        </p:nvGrpSpPr>
        <p:grpSpPr>
          <a:xfrm>
            <a:off x="0" y="810380"/>
            <a:ext cx="12192000" cy="6047620"/>
            <a:chOff x="0" y="810380"/>
            <a:chExt cx="12192000" cy="6047620"/>
          </a:xfrm>
        </p:grpSpPr>
        <p:pic>
          <p:nvPicPr>
            <p:cNvPr id="11" name="Picture 10" descr="A close up of a toy&#10;&#10;Description automatically generated">
              <a:extLst>
                <a:ext uri="{FF2B5EF4-FFF2-40B4-BE49-F238E27FC236}">
                  <a16:creationId xmlns:a16="http://schemas.microsoft.com/office/drawing/2014/main" id="{229310F5-CEBD-4AAA-9DC5-7C28E76DD59B}"/>
                </a:ext>
              </a:extLst>
            </p:cNvPr>
            <p:cNvPicPr>
              <a:picLocks noChangeAspect="1"/>
            </p:cNvPicPr>
            <p:nvPr/>
          </p:nvPicPr>
          <p:blipFill rotWithShape="1">
            <a:blip r:embed="rId3">
              <a:extLst>
                <a:ext uri="{28A0092B-C50C-407E-A947-70E740481C1C}">
                  <a14:useLocalDpi xmlns:a14="http://schemas.microsoft.com/office/drawing/2010/main" val="0"/>
                </a:ext>
              </a:extLst>
            </a:blip>
            <a:srcRect l="28000" r="44000"/>
            <a:stretch/>
          </p:blipFill>
          <p:spPr>
            <a:xfrm>
              <a:off x="0" y="810380"/>
              <a:ext cx="3413760" cy="6047619"/>
            </a:xfrm>
            <a:prstGeom prst="rect">
              <a:avLst/>
            </a:prstGeom>
          </p:spPr>
        </p:pic>
        <p:pic>
          <p:nvPicPr>
            <p:cNvPr id="7" name="Picture 6" descr="A close up of a toy&#10;&#10;Description automatically generated">
              <a:extLst>
                <a:ext uri="{FF2B5EF4-FFF2-40B4-BE49-F238E27FC236}">
                  <a16:creationId xmlns:a16="http://schemas.microsoft.com/office/drawing/2014/main" id="{02C25102-FB9E-4B0C-92AE-DC2EC9C04918}"/>
                </a:ext>
              </a:extLst>
            </p:cNvPr>
            <p:cNvPicPr>
              <a:picLocks noChangeAspect="1"/>
            </p:cNvPicPr>
            <p:nvPr/>
          </p:nvPicPr>
          <p:blipFill rotWithShape="1">
            <a:blip r:embed="rId3">
              <a:extLst>
                <a:ext uri="{28A0092B-C50C-407E-A947-70E740481C1C}">
                  <a14:useLocalDpi xmlns:a14="http://schemas.microsoft.com/office/drawing/2010/main" val="0"/>
                </a:ext>
              </a:extLst>
            </a:blip>
            <a:srcRect l="28000"/>
            <a:stretch/>
          </p:blipFill>
          <p:spPr>
            <a:xfrm>
              <a:off x="3413760" y="810381"/>
              <a:ext cx="8778240" cy="6047619"/>
            </a:xfrm>
            <a:prstGeom prst="rect">
              <a:avLst/>
            </a:prstGeom>
          </p:spPr>
        </p:pic>
      </p:grpSp>
      <p:sp>
        <p:nvSpPr>
          <p:cNvPr id="8" name="Rectangle 7"/>
          <p:cNvSpPr/>
          <p:nvPr/>
        </p:nvSpPr>
        <p:spPr>
          <a:xfrm>
            <a:off x="407776" y="1157923"/>
            <a:ext cx="11376449" cy="2829364"/>
          </a:xfrm>
          <a:prstGeom prst="rect">
            <a:avLst/>
          </a:prstGeom>
        </p:spPr>
        <p:txBody>
          <a:bodyPr wrap="square">
            <a:spAutoFit/>
          </a:bodyPr>
          <a:lstStyle/>
          <a:p>
            <a:pPr algn="just">
              <a:lnSpc>
                <a:spcPct val="150000"/>
              </a:lnSpc>
            </a:pPr>
            <a:r>
              <a:rPr lang="en-US" sz="3600" b="1" dirty="0" err="1">
                <a:solidFill>
                  <a:srgbClr val="1C5D0F"/>
                </a:solidFill>
                <a:latin typeface="#9Slide03 SFU Grenoble" panose="00000500000000000000" pitchFamily="2" charset="0"/>
                <a:cs typeface="#9Slide03 Arima Madurai Bold" panose="00000800000000000000" pitchFamily="2" charset="0"/>
              </a:rPr>
              <a:t>Học</a:t>
            </a:r>
            <a:r>
              <a:rPr lang="en-US" sz="3600" b="1" dirty="0">
                <a:solidFill>
                  <a:srgbClr val="1C5D0F"/>
                </a:solidFill>
                <a:latin typeface="#9Slide03 SFU Grenoble" panose="00000500000000000000" pitchFamily="2" charset="0"/>
                <a:cs typeface="#9Slide03 Arima Madurai Bold" panose="00000800000000000000" pitchFamily="2" charset="0"/>
              </a:rPr>
              <a:t> </a:t>
            </a:r>
            <a:r>
              <a:rPr lang="en-US" sz="3600" b="1" dirty="0" err="1">
                <a:solidFill>
                  <a:srgbClr val="1C5D0F"/>
                </a:solidFill>
                <a:latin typeface="#9Slide03 SFU Grenoble" panose="00000500000000000000" pitchFamily="2" charset="0"/>
                <a:cs typeface="#9Slide03 Arima Madurai Bold" panose="00000800000000000000" pitchFamily="2" charset="0"/>
              </a:rPr>
              <a:t>sinh</a:t>
            </a:r>
            <a:r>
              <a:rPr lang="en-US" sz="3600" b="1" dirty="0">
                <a:solidFill>
                  <a:srgbClr val="1C5D0F"/>
                </a:solidFill>
                <a:latin typeface="#9Slide03 SFU Grenoble" panose="00000500000000000000" pitchFamily="2" charset="0"/>
                <a:cs typeface="#9Slide03 Arima Madurai Bold" panose="00000800000000000000" pitchFamily="2" charset="0"/>
              </a:rPr>
              <a:t> </a:t>
            </a:r>
            <a:r>
              <a:rPr lang="en-US" sz="3600" b="1" dirty="0" err="1">
                <a:solidFill>
                  <a:srgbClr val="1C5D0F"/>
                </a:solidFill>
                <a:latin typeface="#9Slide03 SFU Grenoble" panose="00000500000000000000" pitchFamily="2" charset="0"/>
                <a:cs typeface="#9Slide03 Arima Madurai Bold" panose="00000800000000000000" pitchFamily="2" charset="0"/>
              </a:rPr>
              <a:t>viết</a:t>
            </a:r>
            <a:r>
              <a:rPr lang="en-US" sz="3600" b="1" dirty="0">
                <a:solidFill>
                  <a:srgbClr val="1C5D0F"/>
                </a:solidFill>
                <a:latin typeface="#9Slide03 SFU Grenoble" panose="00000500000000000000" pitchFamily="2" charset="0"/>
                <a:cs typeface="#9Slide03 Arima Madurai Bold" panose="00000800000000000000" pitchFamily="2" charset="0"/>
              </a:rPr>
              <a:t> </a:t>
            </a:r>
            <a:r>
              <a:rPr lang="en-US" sz="3600" b="1" dirty="0" err="1">
                <a:solidFill>
                  <a:srgbClr val="1C5D0F"/>
                </a:solidFill>
                <a:latin typeface="#9Slide03 SFU Grenoble" panose="00000500000000000000" pitchFamily="2" charset="0"/>
                <a:cs typeface="#9Slide03 Arima Madurai Bold" panose="00000800000000000000" pitchFamily="2" charset="0"/>
              </a:rPr>
              <a:t>được</a:t>
            </a:r>
            <a:r>
              <a:rPr lang="en-US" sz="3600" b="1" dirty="0">
                <a:solidFill>
                  <a:srgbClr val="1C5D0F"/>
                </a:solidFill>
                <a:latin typeface="#9Slide03 SFU Grenoble" panose="00000500000000000000" pitchFamily="2" charset="0"/>
                <a:cs typeface="#9Slide03 Arima Madurai Bold" panose="00000800000000000000" pitchFamily="2" charset="0"/>
              </a:rPr>
              <a:t> </a:t>
            </a:r>
            <a:r>
              <a:rPr lang="en-US" sz="3600" b="1" dirty="0" err="1">
                <a:solidFill>
                  <a:srgbClr val="1C5D0F"/>
                </a:solidFill>
                <a:latin typeface="#9Slide03 SFU Grenoble" panose="00000500000000000000" pitchFamily="2" charset="0"/>
                <a:cs typeface="#9Slide03 Arima Madurai Bold" panose="00000800000000000000" pitchFamily="2" charset="0"/>
              </a:rPr>
              <a:t>một</a:t>
            </a:r>
            <a:r>
              <a:rPr lang="en-US" sz="3600" b="1" dirty="0">
                <a:solidFill>
                  <a:srgbClr val="1C5D0F"/>
                </a:solidFill>
                <a:latin typeface="#9Slide03 SFU Grenoble" panose="00000500000000000000" pitchFamily="2" charset="0"/>
                <a:cs typeface="#9Slide03 Arima Madurai Bold" panose="00000800000000000000" pitchFamily="2" charset="0"/>
              </a:rPr>
              <a:t> </a:t>
            </a:r>
            <a:r>
              <a:rPr lang="en-US" sz="3600" b="1" dirty="0" err="1">
                <a:solidFill>
                  <a:srgbClr val="1C5D0F"/>
                </a:solidFill>
                <a:latin typeface="#9Slide03 SFU Grenoble" panose="00000500000000000000" pitchFamily="2" charset="0"/>
                <a:cs typeface="#9Slide03 Arima Madurai Bold" panose="00000800000000000000" pitchFamily="2" charset="0"/>
              </a:rPr>
              <a:t>đoạn</a:t>
            </a:r>
            <a:r>
              <a:rPr lang="en-US" sz="3600" b="1" dirty="0">
                <a:solidFill>
                  <a:srgbClr val="1C5D0F"/>
                </a:solidFill>
                <a:latin typeface="#9Slide03 SFU Grenoble" panose="00000500000000000000" pitchFamily="2" charset="0"/>
                <a:cs typeface="#9Slide03 Arima Madurai Bold" panose="00000800000000000000" pitchFamily="2" charset="0"/>
              </a:rPr>
              <a:t> </a:t>
            </a:r>
            <a:r>
              <a:rPr lang="en-US" sz="3600" b="1" dirty="0" err="1">
                <a:solidFill>
                  <a:srgbClr val="1C5D0F"/>
                </a:solidFill>
                <a:latin typeface="#9Slide03 SFU Grenoble" panose="00000500000000000000" pitchFamily="2" charset="0"/>
                <a:cs typeface="#9Slide03 Arima Madurai Bold" panose="00000800000000000000" pitchFamily="2" charset="0"/>
              </a:rPr>
              <a:t>văn</a:t>
            </a:r>
            <a:r>
              <a:rPr lang="en-US" sz="3600" b="1" dirty="0">
                <a:solidFill>
                  <a:srgbClr val="1C5D0F"/>
                </a:solidFill>
                <a:latin typeface="#9Slide03 SFU Grenoble" panose="00000500000000000000" pitchFamily="2" charset="0"/>
                <a:cs typeface="#9Slide03 Arima Madurai Bold" panose="00000800000000000000" pitchFamily="2" charset="0"/>
              </a:rPr>
              <a:t>: </a:t>
            </a:r>
          </a:p>
          <a:p>
            <a:pPr marL="1031875" indent="-608013" algn="just">
              <a:lnSpc>
                <a:spcPct val="135000"/>
              </a:lnSpc>
              <a:buFont typeface="Arial" panose="020B0604020202020204" pitchFamily="34" charset="0"/>
              <a:buChar char="•"/>
            </a:pPr>
            <a:r>
              <a:rPr lang="en-US" sz="3200" dirty="0" err="1">
                <a:solidFill>
                  <a:srgbClr val="1C5D0F"/>
                </a:solidFill>
                <a:effectLst>
                  <a:outerShdw blurRad="38100" dist="38100" dir="2700000" algn="tl">
                    <a:srgbClr val="000000">
                      <a:alpha val="43137"/>
                    </a:srgbClr>
                  </a:outerShdw>
                </a:effectLst>
                <a:latin typeface="#9Slide03 SFU Grenoble" panose="00000500000000000000" pitchFamily="2" charset="0"/>
                <a:cs typeface="#9Slide03 Arima Madurai Bold" panose="00000800000000000000" pitchFamily="2" charset="0"/>
              </a:rPr>
              <a:t>Nội</a:t>
            </a:r>
            <a:r>
              <a:rPr lang="en-US" sz="3200" dirty="0">
                <a:solidFill>
                  <a:srgbClr val="1C5D0F"/>
                </a:solidFill>
                <a:effectLst>
                  <a:outerShdw blurRad="38100" dist="38100" dir="2700000" algn="tl">
                    <a:srgbClr val="000000">
                      <a:alpha val="43137"/>
                    </a:srgbClr>
                  </a:outerShdw>
                </a:effectLst>
                <a:latin typeface="#9Slide03 SFU Grenoble" panose="00000500000000000000" pitchFamily="2" charset="0"/>
                <a:cs typeface="#9Slide03 Arima Madurai Bold" panose="00000800000000000000" pitchFamily="2" charset="0"/>
              </a:rPr>
              <a:t> dung: </a:t>
            </a:r>
            <a:r>
              <a:rPr lang="en-US" sz="3200" i="1" dirty="0" err="1">
                <a:solidFill>
                  <a:srgbClr val="1C5D0F"/>
                </a:solidFill>
                <a:latin typeface="#9Slide03 SFU Grenoble" panose="00000500000000000000" pitchFamily="2" charset="0"/>
                <a:cs typeface="#9Slide03 Arima Madurai Bold" panose="00000800000000000000" pitchFamily="2" charset="0"/>
              </a:rPr>
              <a:t>Nói</a:t>
            </a:r>
            <a:r>
              <a:rPr lang="en-US" sz="3200" i="1" dirty="0">
                <a:solidFill>
                  <a:srgbClr val="1C5D0F"/>
                </a:solidFill>
                <a:latin typeface="#9Slide03 SFU Grenoble" panose="00000500000000000000" pitchFamily="2" charset="0"/>
                <a:cs typeface="#9Slide03 Arima Madurai Bold" panose="00000800000000000000" pitchFamily="2" charset="0"/>
              </a:rPr>
              <a:t> </a:t>
            </a:r>
            <a:r>
              <a:rPr lang="en-US" sz="3200" i="1" dirty="0" err="1">
                <a:solidFill>
                  <a:srgbClr val="1C5D0F"/>
                </a:solidFill>
                <a:latin typeface="#9Slide03 SFU Grenoble" panose="00000500000000000000" pitchFamily="2" charset="0"/>
                <a:cs typeface="#9Slide03 Arima Madurai Bold" panose="00000800000000000000" pitchFamily="2" charset="0"/>
              </a:rPr>
              <a:t>về</a:t>
            </a:r>
            <a:r>
              <a:rPr lang="en-US" sz="3200" i="1" dirty="0">
                <a:solidFill>
                  <a:srgbClr val="1C5D0F"/>
                </a:solidFill>
                <a:latin typeface="#9Slide03 SFU Grenoble" panose="00000500000000000000" pitchFamily="2" charset="0"/>
                <a:cs typeface="#9Slide03 Arima Madurai Bold" panose="00000800000000000000" pitchFamily="2" charset="0"/>
              </a:rPr>
              <a:t> </a:t>
            </a:r>
            <a:r>
              <a:rPr lang="en-US" sz="3200" i="1" dirty="0" err="1">
                <a:solidFill>
                  <a:srgbClr val="1C5D0F"/>
                </a:solidFill>
                <a:latin typeface="#9Slide03 SFU Grenoble" panose="00000500000000000000" pitchFamily="2" charset="0"/>
                <a:cs typeface="#9Slide03 Arima Madurai Bold" panose="00000800000000000000" pitchFamily="2" charset="0"/>
              </a:rPr>
              <a:t>lợi</a:t>
            </a:r>
            <a:r>
              <a:rPr lang="en-US" sz="3200" i="1" dirty="0">
                <a:solidFill>
                  <a:srgbClr val="1C5D0F"/>
                </a:solidFill>
                <a:latin typeface="#9Slide03 SFU Grenoble" panose="00000500000000000000" pitchFamily="2" charset="0"/>
                <a:cs typeface="#9Slide03 Arima Madurai Bold" panose="00000800000000000000" pitchFamily="2" charset="0"/>
              </a:rPr>
              <a:t> </a:t>
            </a:r>
            <a:r>
              <a:rPr lang="en-US" sz="3200" i="1" dirty="0" err="1">
                <a:solidFill>
                  <a:srgbClr val="1C5D0F"/>
                </a:solidFill>
                <a:latin typeface="#9Slide03 SFU Grenoble" panose="00000500000000000000" pitchFamily="2" charset="0"/>
                <a:cs typeface="#9Slide03 Arima Madurai Bold" panose="00000800000000000000" pitchFamily="2" charset="0"/>
              </a:rPr>
              <a:t>ích</a:t>
            </a:r>
            <a:r>
              <a:rPr lang="en-US" sz="3200" i="1" dirty="0">
                <a:solidFill>
                  <a:srgbClr val="1C5D0F"/>
                </a:solidFill>
                <a:latin typeface="#9Slide03 SFU Grenoble" panose="00000500000000000000" pitchFamily="2" charset="0"/>
                <a:cs typeface="#9Slide03 Arima Madurai Bold" panose="00000800000000000000" pitchFamily="2" charset="0"/>
              </a:rPr>
              <a:t> </a:t>
            </a:r>
            <a:r>
              <a:rPr lang="en-US" sz="3200" i="1" dirty="0" err="1">
                <a:solidFill>
                  <a:srgbClr val="1C5D0F"/>
                </a:solidFill>
                <a:latin typeface="#9Slide03 SFU Grenoble" panose="00000500000000000000" pitchFamily="2" charset="0"/>
                <a:cs typeface="#9Slide03 Arima Madurai Bold" panose="00000800000000000000" pitchFamily="2" charset="0"/>
              </a:rPr>
              <a:t>của</a:t>
            </a:r>
            <a:r>
              <a:rPr lang="en-US" sz="3200" i="1" dirty="0">
                <a:solidFill>
                  <a:srgbClr val="1C5D0F"/>
                </a:solidFill>
                <a:latin typeface="#9Slide03 SFU Grenoble" panose="00000500000000000000" pitchFamily="2" charset="0"/>
                <a:cs typeface="#9Slide03 Arima Madurai Bold" panose="00000800000000000000" pitchFamily="2" charset="0"/>
              </a:rPr>
              <a:t> </a:t>
            </a:r>
            <a:r>
              <a:rPr lang="en-US" sz="3200" i="1" dirty="0" err="1">
                <a:solidFill>
                  <a:srgbClr val="1C5D0F"/>
                </a:solidFill>
                <a:latin typeface="#9Slide03 SFU Grenoble" panose="00000500000000000000" pitchFamily="2" charset="0"/>
                <a:cs typeface="#9Slide03 Arima Madurai Bold" panose="00000800000000000000" pitchFamily="2" charset="0"/>
              </a:rPr>
              <a:t>một</a:t>
            </a:r>
            <a:r>
              <a:rPr lang="en-US" sz="3200" i="1" dirty="0">
                <a:solidFill>
                  <a:srgbClr val="1C5D0F"/>
                </a:solidFill>
                <a:latin typeface="#9Slide03 SFU Grenoble" panose="00000500000000000000" pitchFamily="2" charset="0"/>
                <a:cs typeface="#9Slide03 Arima Madurai Bold" panose="00000800000000000000" pitchFamily="2" charset="0"/>
              </a:rPr>
              <a:t> </a:t>
            </a:r>
            <a:r>
              <a:rPr lang="en-US" sz="3200" i="1" dirty="0" err="1">
                <a:solidFill>
                  <a:srgbClr val="1C5D0F"/>
                </a:solidFill>
                <a:latin typeface="#9Slide03 SFU Grenoble" panose="00000500000000000000" pitchFamily="2" charset="0"/>
                <a:cs typeface="#9Slide03 Arima Madurai Bold" panose="00000800000000000000" pitchFamily="2" charset="0"/>
              </a:rPr>
              <a:t>loài</a:t>
            </a:r>
            <a:r>
              <a:rPr lang="en-US" sz="3200" i="1" dirty="0">
                <a:solidFill>
                  <a:srgbClr val="1C5D0F"/>
                </a:solidFill>
                <a:latin typeface="#9Slide03 SFU Grenoble" panose="00000500000000000000" pitchFamily="2" charset="0"/>
                <a:cs typeface="#9Slide03 Arima Madurai Bold" panose="00000800000000000000" pitchFamily="2" charset="0"/>
              </a:rPr>
              <a:t> </a:t>
            </a:r>
            <a:r>
              <a:rPr lang="en-US" sz="3200" i="1" dirty="0" err="1">
                <a:solidFill>
                  <a:srgbClr val="1C5D0F"/>
                </a:solidFill>
                <a:latin typeface="#9Slide03 SFU Grenoble" panose="00000500000000000000" pitchFamily="2" charset="0"/>
                <a:cs typeface="#9Slide03 Arima Madurai Bold" panose="00000800000000000000" pitchFamily="2" charset="0"/>
              </a:rPr>
              <a:t>cây</a:t>
            </a:r>
            <a:endParaRPr lang="en-US" sz="3200" b="1" i="1" dirty="0">
              <a:solidFill>
                <a:srgbClr val="1C5D0F"/>
              </a:solidFill>
              <a:latin typeface="#9Slide03 SFU Grenoble" panose="00000500000000000000" pitchFamily="2" charset="0"/>
              <a:cs typeface="#9Slide03 Arima Madurai Bold" panose="00000800000000000000" pitchFamily="2" charset="0"/>
            </a:endParaRPr>
          </a:p>
          <a:p>
            <a:pPr marL="1031875" indent="-608013" algn="just">
              <a:lnSpc>
                <a:spcPct val="135000"/>
              </a:lnSpc>
              <a:buFont typeface="Arial" panose="020B0604020202020204" pitchFamily="34" charset="0"/>
              <a:buChar char="•"/>
            </a:pPr>
            <a:r>
              <a:rPr lang="en-US" sz="3200" dirty="0" err="1">
                <a:solidFill>
                  <a:srgbClr val="1C5D0F"/>
                </a:solidFill>
                <a:effectLst>
                  <a:outerShdw blurRad="38100" dist="38100" dir="2700000" algn="tl">
                    <a:srgbClr val="000000">
                      <a:alpha val="43137"/>
                    </a:srgbClr>
                  </a:outerShdw>
                </a:effectLst>
                <a:latin typeface="#9Slide03 SFU Grenoble" panose="00000500000000000000" pitchFamily="2" charset="0"/>
                <a:cs typeface="#9Slide03 Arima Madurai Bold" panose="00000800000000000000" pitchFamily="2" charset="0"/>
              </a:rPr>
              <a:t>Bố</a:t>
            </a:r>
            <a:r>
              <a:rPr lang="en-US" sz="3200" dirty="0">
                <a:solidFill>
                  <a:srgbClr val="1C5D0F"/>
                </a:solidFill>
                <a:effectLst>
                  <a:outerShdw blurRad="38100" dist="38100" dir="2700000" algn="tl">
                    <a:srgbClr val="000000">
                      <a:alpha val="43137"/>
                    </a:srgbClr>
                  </a:outerShdw>
                </a:effectLst>
                <a:latin typeface="#9Slide03 SFU Grenoble" panose="00000500000000000000" pitchFamily="2" charset="0"/>
                <a:cs typeface="#9Slide03 Arima Madurai Bold" panose="00000800000000000000" pitchFamily="2" charset="0"/>
              </a:rPr>
              <a:t> </a:t>
            </a:r>
            <a:r>
              <a:rPr lang="en-US" sz="3200" dirty="0" err="1">
                <a:solidFill>
                  <a:srgbClr val="1C5D0F"/>
                </a:solidFill>
                <a:effectLst>
                  <a:outerShdw blurRad="38100" dist="38100" dir="2700000" algn="tl">
                    <a:srgbClr val="000000">
                      <a:alpha val="43137"/>
                    </a:srgbClr>
                  </a:outerShdw>
                </a:effectLst>
                <a:latin typeface="#9Slide03 SFU Grenoble" panose="00000500000000000000" pitchFamily="2" charset="0"/>
                <a:cs typeface="#9Slide03 Arima Madurai Bold" panose="00000800000000000000" pitchFamily="2" charset="0"/>
              </a:rPr>
              <a:t>cục</a:t>
            </a:r>
            <a:r>
              <a:rPr lang="en-US" sz="3200" dirty="0">
                <a:solidFill>
                  <a:srgbClr val="1C5D0F"/>
                </a:solidFill>
                <a:effectLst>
                  <a:outerShdw blurRad="38100" dist="38100" dir="2700000" algn="tl">
                    <a:srgbClr val="000000">
                      <a:alpha val="43137"/>
                    </a:srgbClr>
                  </a:outerShdw>
                </a:effectLst>
                <a:latin typeface="#9Slide03 SFU Grenoble" panose="00000500000000000000" pitchFamily="2" charset="0"/>
                <a:cs typeface="#9Slide03 Arima Madurai Bold" panose="00000800000000000000" pitchFamily="2" charset="0"/>
              </a:rPr>
              <a:t>: </a:t>
            </a:r>
            <a:r>
              <a:rPr lang="en-US" sz="3200" i="1" dirty="0" err="1">
                <a:solidFill>
                  <a:srgbClr val="1C5D0F"/>
                </a:solidFill>
                <a:latin typeface="#9Slide03 SFU Grenoble" panose="00000500000000000000" pitchFamily="2" charset="0"/>
                <a:cs typeface="#9Slide03 Arima Madurai Bold" panose="00000800000000000000" pitchFamily="2" charset="0"/>
              </a:rPr>
              <a:t>Mở</a:t>
            </a:r>
            <a:r>
              <a:rPr lang="en-US" sz="3200" i="1" dirty="0">
                <a:solidFill>
                  <a:srgbClr val="1C5D0F"/>
                </a:solidFill>
                <a:latin typeface="#9Slide03 SFU Grenoble" panose="00000500000000000000" pitchFamily="2" charset="0"/>
                <a:cs typeface="#9Slide03 Arima Madurai Bold" panose="00000800000000000000" pitchFamily="2" charset="0"/>
              </a:rPr>
              <a:t> </a:t>
            </a:r>
            <a:r>
              <a:rPr lang="en-US" sz="3200" i="1" dirty="0" err="1">
                <a:solidFill>
                  <a:srgbClr val="1C5D0F"/>
                </a:solidFill>
                <a:latin typeface="#9Slide03 SFU Grenoble" panose="00000500000000000000" pitchFamily="2" charset="0"/>
                <a:cs typeface="#9Slide03 Arima Madurai Bold" panose="00000800000000000000" pitchFamily="2" charset="0"/>
              </a:rPr>
              <a:t>đoạn</a:t>
            </a:r>
            <a:r>
              <a:rPr lang="en-US" sz="3200" i="1" dirty="0">
                <a:solidFill>
                  <a:srgbClr val="1C5D0F"/>
                </a:solidFill>
                <a:latin typeface="#9Slide03 SFU Grenoble" panose="00000500000000000000" pitchFamily="2" charset="0"/>
                <a:cs typeface="#9Slide03 Arima Madurai Bold" panose="00000800000000000000" pitchFamily="2" charset="0"/>
              </a:rPr>
              <a:t> - </a:t>
            </a:r>
            <a:r>
              <a:rPr lang="en-US" sz="3200" i="1" dirty="0" err="1">
                <a:solidFill>
                  <a:srgbClr val="1C5D0F"/>
                </a:solidFill>
                <a:latin typeface="#9Slide03 SFU Grenoble" panose="00000500000000000000" pitchFamily="2" charset="0"/>
                <a:cs typeface="#9Slide03 Arima Madurai Bold" panose="00000800000000000000" pitchFamily="2" charset="0"/>
              </a:rPr>
              <a:t>Thân</a:t>
            </a:r>
            <a:r>
              <a:rPr lang="en-US" sz="3200" i="1" dirty="0">
                <a:solidFill>
                  <a:srgbClr val="1C5D0F"/>
                </a:solidFill>
                <a:latin typeface="#9Slide03 SFU Grenoble" panose="00000500000000000000" pitchFamily="2" charset="0"/>
                <a:cs typeface="#9Slide03 Arima Madurai Bold" panose="00000800000000000000" pitchFamily="2" charset="0"/>
              </a:rPr>
              <a:t> </a:t>
            </a:r>
            <a:r>
              <a:rPr lang="en-US" sz="3200" i="1" dirty="0" err="1">
                <a:solidFill>
                  <a:srgbClr val="1C5D0F"/>
                </a:solidFill>
                <a:latin typeface="#9Slide03 SFU Grenoble" panose="00000500000000000000" pitchFamily="2" charset="0"/>
                <a:cs typeface="#9Slide03 Arima Madurai Bold" panose="00000800000000000000" pitchFamily="2" charset="0"/>
              </a:rPr>
              <a:t>đoạn</a:t>
            </a:r>
            <a:r>
              <a:rPr lang="en-US" sz="3200" i="1" dirty="0">
                <a:solidFill>
                  <a:srgbClr val="1C5D0F"/>
                </a:solidFill>
                <a:latin typeface="#9Slide03 SFU Grenoble" panose="00000500000000000000" pitchFamily="2" charset="0"/>
                <a:cs typeface="#9Slide03 Arima Madurai Bold" panose="00000800000000000000" pitchFamily="2" charset="0"/>
              </a:rPr>
              <a:t> - </a:t>
            </a:r>
            <a:r>
              <a:rPr lang="en-US" sz="3200" i="1" dirty="0" err="1">
                <a:solidFill>
                  <a:srgbClr val="1C5D0F"/>
                </a:solidFill>
                <a:latin typeface="#9Slide03 SFU Grenoble" panose="00000500000000000000" pitchFamily="2" charset="0"/>
                <a:cs typeface="#9Slide03 Arima Madurai Bold" panose="00000800000000000000" pitchFamily="2" charset="0"/>
              </a:rPr>
              <a:t>Kết</a:t>
            </a:r>
            <a:r>
              <a:rPr lang="en-US" sz="3200" i="1" dirty="0">
                <a:solidFill>
                  <a:srgbClr val="1C5D0F"/>
                </a:solidFill>
                <a:latin typeface="#9Slide03 SFU Grenoble" panose="00000500000000000000" pitchFamily="2" charset="0"/>
                <a:cs typeface="#9Slide03 Arima Madurai Bold" panose="00000800000000000000" pitchFamily="2" charset="0"/>
              </a:rPr>
              <a:t> </a:t>
            </a:r>
            <a:r>
              <a:rPr lang="en-US" sz="3200" i="1" dirty="0" err="1">
                <a:solidFill>
                  <a:srgbClr val="1C5D0F"/>
                </a:solidFill>
                <a:latin typeface="#9Slide03 SFU Grenoble" panose="00000500000000000000" pitchFamily="2" charset="0"/>
                <a:cs typeface="#9Slide03 Arima Madurai Bold" panose="00000800000000000000" pitchFamily="2" charset="0"/>
              </a:rPr>
              <a:t>đoạn</a:t>
            </a:r>
            <a:endParaRPr lang="en-US" sz="3200" i="1" dirty="0">
              <a:solidFill>
                <a:srgbClr val="1C5D0F"/>
              </a:solidFill>
              <a:latin typeface="#9Slide03 SFU Grenoble" panose="00000500000000000000" pitchFamily="2" charset="0"/>
              <a:cs typeface="#9Slide03 Arima Madurai Bold" panose="00000800000000000000" pitchFamily="2" charset="0"/>
            </a:endParaRPr>
          </a:p>
          <a:p>
            <a:pPr marL="1031875" indent="-608013" algn="just">
              <a:lnSpc>
                <a:spcPct val="135000"/>
              </a:lnSpc>
              <a:buFont typeface="Arial" panose="020B0604020202020204" pitchFamily="34" charset="0"/>
              <a:buChar char="•"/>
            </a:pPr>
            <a:r>
              <a:rPr lang="en-US" sz="3200" dirty="0" err="1">
                <a:solidFill>
                  <a:srgbClr val="1C5D0F"/>
                </a:solidFill>
                <a:effectLst>
                  <a:outerShdw blurRad="38100" dist="38100" dir="2700000" algn="tl">
                    <a:srgbClr val="000000">
                      <a:alpha val="43137"/>
                    </a:srgbClr>
                  </a:outerShdw>
                </a:effectLst>
                <a:latin typeface="#9Slide03 SFU Grenoble" panose="00000500000000000000" pitchFamily="2" charset="0"/>
                <a:cs typeface="#9Slide03 Arima Madurai Bold" panose="00000800000000000000" pitchFamily="2" charset="0"/>
              </a:rPr>
              <a:t>Hình</a:t>
            </a:r>
            <a:r>
              <a:rPr lang="en-US" sz="3200" dirty="0">
                <a:solidFill>
                  <a:srgbClr val="1C5D0F"/>
                </a:solidFill>
                <a:effectLst>
                  <a:outerShdw blurRad="38100" dist="38100" dir="2700000" algn="tl">
                    <a:srgbClr val="000000">
                      <a:alpha val="43137"/>
                    </a:srgbClr>
                  </a:outerShdw>
                </a:effectLst>
                <a:latin typeface="#9Slide03 SFU Grenoble" panose="00000500000000000000" pitchFamily="2" charset="0"/>
                <a:cs typeface="#9Slide03 Arima Madurai Bold" panose="00000800000000000000" pitchFamily="2" charset="0"/>
              </a:rPr>
              <a:t> </a:t>
            </a:r>
            <a:r>
              <a:rPr lang="en-US" sz="3200" dirty="0" err="1">
                <a:solidFill>
                  <a:srgbClr val="1C5D0F"/>
                </a:solidFill>
                <a:effectLst>
                  <a:outerShdw blurRad="38100" dist="38100" dir="2700000" algn="tl">
                    <a:srgbClr val="000000">
                      <a:alpha val="43137"/>
                    </a:srgbClr>
                  </a:outerShdw>
                </a:effectLst>
                <a:latin typeface="#9Slide03 SFU Grenoble" panose="00000500000000000000" pitchFamily="2" charset="0"/>
                <a:cs typeface="#9Slide03 Arima Madurai Bold" panose="00000800000000000000" pitchFamily="2" charset="0"/>
              </a:rPr>
              <a:t>thức</a:t>
            </a:r>
            <a:r>
              <a:rPr lang="en-US" sz="3200" dirty="0">
                <a:solidFill>
                  <a:srgbClr val="1C5D0F"/>
                </a:solidFill>
                <a:effectLst>
                  <a:outerShdw blurRad="38100" dist="38100" dir="2700000" algn="tl">
                    <a:srgbClr val="000000">
                      <a:alpha val="43137"/>
                    </a:srgbClr>
                  </a:outerShdw>
                </a:effectLst>
                <a:latin typeface="#9Slide03 SFU Grenoble" panose="00000500000000000000" pitchFamily="2" charset="0"/>
                <a:cs typeface="#9Slide03 Arima Madurai Bold" panose="00000800000000000000" pitchFamily="2" charset="0"/>
              </a:rPr>
              <a:t>: </a:t>
            </a:r>
            <a:r>
              <a:rPr lang="en-US" sz="3200" i="1" dirty="0" err="1">
                <a:solidFill>
                  <a:srgbClr val="1C5D0F"/>
                </a:solidFill>
                <a:latin typeface="#9Slide03 SFU Grenoble" panose="00000500000000000000" pitchFamily="2" charset="0"/>
                <a:cs typeface="#9Slide03 Arima Madurai Bold" panose="00000800000000000000" pitchFamily="2" charset="0"/>
              </a:rPr>
              <a:t>Câu</a:t>
            </a:r>
            <a:r>
              <a:rPr lang="en-US" sz="3200" i="1" dirty="0">
                <a:solidFill>
                  <a:srgbClr val="1C5D0F"/>
                </a:solidFill>
                <a:latin typeface="#9Slide03 SFU Grenoble" panose="00000500000000000000" pitchFamily="2" charset="0"/>
                <a:cs typeface="#9Slide03 Arima Madurai Bold" panose="00000800000000000000" pitchFamily="2" charset="0"/>
              </a:rPr>
              <a:t> </a:t>
            </a:r>
            <a:r>
              <a:rPr lang="en-US" sz="3200" i="1" dirty="0" err="1">
                <a:solidFill>
                  <a:srgbClr val="1C5D0F"/>
                </a:solidFill>
                <a:latin typeface="#9Slide03 SFU Grenoble" panose="00000500000000000000" pitchFamily="2" charset="0"/>
                <a:cs typeface="#9Slide03 Arima Madurai Bold" panose="00000800000000000000" pitchFamily="2" charset="0"/>
              </a:rPr>
              <a:t>văn</a:t>
            </a:r>
            <a:r>
              <a:rPr lang="en-US" sz="3200" i="1" dirty="0">
                <a:solidFill>
                  <a:srgbClr val="1C5D0F"/>
                </a:solidFill>
                <a:latin typeface="#9Slide03 SFU Grenoble" panose="00000500000000000000" pitchFamily="2" charset="0"/>
                <a:cs typeface="#9Slide03 Arima Madurai Bold" panose="00000800000000000000" pitchFamily="2" charset="0"/>
              </a:rPr>
              <a:t> </a:t>
            </a:r>
            <a:r>
              <a:rPr lang="en-US" sz="3200" i="1" dirty="0" err="1">
                <a:solidFill>
                  <a:srgbClr val="1C5D0F"/>
                </a:solidFill>
                <a:latin typeface="#9Slide03 SFU Grenoble" panose="00000500000000000000" pitchFamily="2" charset="0"/>
                <a:cs typeface="#9Slide03 Arima Madurai Bold" panose="00000800000000000000" pitchFamily="2" charset="0"/>
              </a:rPr>
              <a:t>rõ</a:t>
            </a:r>
            <a:r>
              <a:rPr lang="en-US" sz="3200" i="1" dirty="0">
                <a:solidFill>
                  <a:srgbClr val="1C5D0F"/>
                </a:solidFill>
                <a:latin typeface="#9Slide03 SFU Grenoble" panose="00000500000000000000" pitchFamily="2" charset="0"/>
                <a:cs typeface="#9Slide03 Arima Madurai Bold" panose="00000800000000000000" pitchFamily="2" charset="0"/>
              </a:rPr>
              <a:t> </a:t>
            </a:r>
            <a:r>
              <a:rPr lang="en-US" sz="3200" i="1" dirty="0" err="1">
                <a:solidFill>
                  <a:srgbClr val="1C5D0F"/>
                </a:solidFill>
                <a:latin typeface="#9Slide03 SFU Grenoble" panose="00000500000000000000" pitchFamily="2" charset="0"/>
                <a:cs typeface="#9Slide03 Arima Madurai Bold" panose="00000800000000000000" pitchFamily="2" charset="0"/>
              </a:rPr>
              <a:t>ràng</a:t>
            </a:r>
            <a:r>
              <a:rPr lang="en-US" sz="3200" i="1" dirty="0">
                <a:solidFill>
                  <a:srgbClr val="1C5D0F"/>
                </a:solidFill>
                <a:latin typeface="#9Slide03 SFU Grenoble" panose="00000500000000000000" pitchFamily="2" charset="0"/>
                <a:cs typeface="#9Slide03 Arima Madurai Bold" panose="00000800000000000000" pitchFamily="2" charset="0"/>
              </a:rPr>
              <a:t>, </a:t>
            </a:r>
            <a:r>
              <a:rPr lang="en-US" sz="3200" i="1" dirty="0" err="1">
                <a:solidFill>
                  <a:srgbClr val="1C5D0F"/>
                </a:solidFill>
                <a:latin typeface="#9Slide03 SFU Grenoble" panose="00000500000000000000" pitchFamily="2" charset="0"/>
                <a:cs typeface="#9Slide03 Arima Madurai Bold" panose="00000800000000000000" pitchFamily="2" charset="0"/>
              </a:rPr>
              <a:t>mạch</a:t>
            </a:r>
            <a:r>
              <a:rPr lang="en-US" sz="3200" i="1" dirty="0">
                <a:solidFill>
                  <a:srgbClr val="1C5D0F"/>
                </a:solidFill>
                <a:latin typeface="#9Slide03 SFU Grenoble" panose="00000500000000000000" pitchFamily="2" charset="0"/>
                <a:cs typeface="#9Slide03 Arima Madurai Bold" panose="00000800000000000000" pitchFamily="2" charset="0"/>
              </a:rPr>
              <a:t> </a:t>
            </a:r>
            <a:r>
              <a:rPr lang="en-US" sz="3200" i="1" dirty="0" err="1">
                <a:solidFill>
                  <a:srgbClr val="1C5D0F"/>
                </a:solidFill>
                <a:latin typeface="#9Slide03 SFU Grenoble" panose="00000500000000000000" pitchFamily="2" charset="0"/>
                <a:cs typeface="#9Slide03 Arima Madurai Bold" panose="00000800000000000000" pitchFamily="2" charset="0"/>
              </a:rPr>
              <a:t>lạc</a:t>
            </a:r>
            <a:r>
              <a:rPr lang="en-US" sz="3200" i="1" dirty="0">
                <a:solidFill>
                  <a:srgbClr val="1C5D0F"/>
                </a:solidFill>
                <a:latin typeface="#9Slide03 SFU Grenoble" panose="00000500000000000000" pitchFamily="2" charset="0"/>
                <a:cs typeface="#9Slide03 Arima Madurai Bold" panose="00000800000000000000" pitchFamily="2" charset="0"/>
              </a:rPr>
              <a:t>. </a:t>
            </a:r>
            <a:r>
              <a:rPr lang="en-US" sz="3200" i="1" dirty="0" err="1">
                <a:solidFill>
                  <a:srgbClr val="1C5D0F"/>
                </a:solidFill>
                <a:latin typeface="#9Slide03 SFU Grenoble" panose="00000500000000000000" pitchFamily="2" charset="0"/>
                <a:cs typeface="#9Slide03 Arima Madurai Bold" panose="00000800000000000000" pitchFamily="2" charset="0"/>
              </a:rPr>
              <a:t>Trình</a:t>
            </a:r>
            <a:r>
              <a:rPr lang="en-US" sz="3200" i="1" dirty="0">
                <a:solidFill>
                  <a:srgbClr val="1C5D0F"/>
                </a:solidFill>
                <a:latin typeface="#9Slide03 SFU Grenoble" panose="00000500000000000000" pitchFamily="2" charset="0"/>
                <a:cs typeface="#9Slide03 Arima Madurai Bold" panose="00000800000000000000" pitchFamily="2" charset="0"/>
              </a:rPr>
              <a:t> </a:t>
            </a:r>
            <a:r>
              <a:rPr lang="en-US" sz="3200" i="1" dirty="0" err="1">
                <a:solidFill>
                  <a:srgbClr val="1C5D0F"/>
                </a:solidFill>
                <a:latin typeface="#9Slide03 SFU Grenoble" panose="00000500000000000000" pitchFamily="2" charset="0"/>
                <a:cs typeface="#9Slide03 Arima Madurai Bold" panose="00000800000000000000" pitchFamily="2" charset="0"/>
              </a:rPr>
              <a:t>bày</a:t>
            </a:r>
            <a:r>
              <a:rPr lang="en-US" sz="3200" i="1" dirty="0">
                <a:solidFill>
                  <a:srgbClr val="1C5D0F"/>
                </a:solidFill>
                <a:latin typeface="#9Slide03 SFU Grenoble" panose="00000500000000000000" pitchFamily="2" charset="0"/>
                <a:cs typeface="#9Slide03 Arima Madurai Bold" panose="00000800000000000000" pitchFamily="2" charset="0"/>
              </a:rPr>
              <a:t> </a:t>
            </a:r>
            <a:r>
              <a:rPr lang="en-US" sz="3200" i="1" dirty="0" err="1">
                <a:solidFill>
                  <a:srgbClr val="1C5D0F"/>
                </a:solidFill>
                <a:latin typeface="#9Slide03 SFU Grenoble" panose="00000500000000000000" pitchFamily="2" charset="0"/>
                <a:cs typeface="#9Slide03 Arima Madurai Bold" panose="00000800000000000000" pitchFamily="2" charset="0"/>
              </a:rPr>
              <a:t>sạch</a:t>
            </a:r>
            <a:r>
              <a:rPr lang="en-US" sz="3200" i="1" dirty="0">
                <a:solidFill>
                  <a:srgbClr val="1C5D0F"/>
                </a:solidFill>
                <a:latin typeface="#9Slide03 SFU Grenoble" panose="00000500000000000000" pitchFamily="2" charset="0"/>
                <a:cs typeface="#9Slide03 Arima Madurai Bold" panose="00000800000000000000" pitchFamily="2" charset="0"/>
              </a:rPr>
              <a:t> </a:t>
            </a:r>
            <a:r>
              <a:rPr lang="en-US" sz="3200" i="1" dirty="0" err="1">
                <a:solidFill>
                  <a:srgbClr val="1C5D0F"/>
                </a:solidFill>
                <a:latin typeface="#9Slide03 SFU Grenoble" panose="00000500000000000000" pitchFamily="2" charset="0"/>
                <a:cs typeface="#9Slide03 Arima Madurai Bold" panose="00000800000000000000" pitchFamily="2" charset="0"/>
              </a:rPr>
              <a:t>đẹp</a:t>
            </a:r>
            <a:r>
              <a:rPr lang="en-US" sz="3200" i="1" dirty="0">
                <a:solidFill>
                  <a:srgbClr val="1C5D0F"/>
                </a:solidFill>
                <a:latin typeface="#9Slide03 SFU Grenoble" panose="00000500000000000000" pitchFamily="2" charset="0"/>
                <a:cs typeface="#9Slide03 Arima Madurai Bold" panose="00000800000000000000" pitchFamily="2" charset="0"/>
              </a:rPr>
              <a:t>.</a:t>
            </a:r>
            <a:endParaRPr lang="en-US" sz="3200" i="1" dirty="0">
              <a:solidFill>
                <a:srgbClr val="1C5D0F"/>
              </a:solidFill>
              <a:effectLst>
                <a:outerShdw blurRad="38100" dist="38100" dir="2700000" algn="tl">
                  <a:srgbClr val="000000">
                    <a:alpha val="43137"/>
                  </a:srgbClr>
                </a:outerShdw>
              </a:effectLst>
              <a:latin typeface="#9Slide03 SFU Grenoble" panose="00000500000000000000" pitchFamily="2" charset="0"/>
              <a:cs typeface="#9Slide03 Arima Madurai Bold" panose="00000800000000000000" pitchFamily="2" charset="0"/>
            </a:endParaRPr>
          </a:p>
        </p:txBody>
      </p:sp>
      <p:sp>
        <p:nvSpPr>
          <p:cNvPr id="10" name="文本框 1"/>
          <p:cNvSpPr txBox="1"/>
          <p:nvPr/>
        </p:nvSpPr>
        <p:spPr>
          <a:xfrm>
            <a:off x="2942908" y="279400"/>
            <a:ext cx="6306185" cy="692229"/>
          </a:xfrm>
          <a:prstGeom prst="roundRect">
            <a:avLst>
              <a:gd name="adj" fmla="val 27027"/>
            </a:avLst>
          </a:prstGeom>
          <a:solidFill>
            <a:srgbClr val="257A14"/>
          </a:solidFill>
          <a:ln>
            <a:solidFill>
              <a:srgbClr val="257A14"/>
            </a:solidFill>
          </a:ln>
          <a:effectLst>
            <a:outerShdw blurRad="76200" dir="18900000" sy="23000" kx="-1200000" algn="bl" rotWithShape="0">
              <a:prstClr val="black">
                <a:alpha val="20000"/>
              </a:prstClr>
            </a:outerShdw>
          </a:effectLst>
        </p:spPr>
        <p:txBody>
          <a:bodyPr wrap="square" rtlCol="0">
            <a:spAutoFit/>
          </a:bodyPr>
          <a:lstStyle/>
          <a:p>
            <a:pPr algn="ctr"/>
            <a:r>
              <a:rPr lang="en-US" altLang="zh-CN" sz="3200" b="1" spc="600">
                <a:solidFill>
                  <a:prstClr val="white"/>
                </a:solidFill>
                <a:latin typeface="#9Slide03 Penumbra" panose="02040603050506020204" pitchFamily="18" charset="0"/>
                <a:cs typeface="+mn-ea"/>
                <a:sym typeface="+mn-lt"/>
              </a:rPr>
              <a:t>TIÊU CHÍ ĐÁNH GI</a:t>
            </a:r>
            <a:r>
              <a:rPr lang="en-US" altLang="zh-CN" sz="2800" b="1" spc="600">
                <a:solidFill>
                  <a:prstClr val="white"/>
                </a:solidFill>
                <a:latin typeface="#9Slide03 Penumbra" panose="02040603050506020204" pitchFamily="18" charset="0"/>
                <a:cs typeface="+mn-ea"/>
                <a:sym typeface="+mn-lt"/>
              </a:rPr>
              <a:t>á</a:t>
            </a:r>
            <a:endParaRPr lang="zh-CN" altLang="en-US" sz="3200" b="1" spc="600">
              <a:solidFill>
                <a:prstClr val="white"/>
              </a:solidFill>
              <a:latin typeface="#9Slide03 Penumbra" panose="02040603050506020204" pitchFamily="18" charset="0"/>
              <a:cs typeface="+mn-ea"/>
              <a:sym typeface="+mn-lt"/>
            </a:endParaRPr>
          </a:p>
        </p:txBody>
      </p:sp>
    </p:spTree>
    <p:extLst>
      <p:ext uri="{BB962C8B-B14F-4D97-AF65-F5344CB8AC3E}">
        <p14:creationId xmlns:p14="http://schemas.microsoft.com/office/powerpoint/2010/main" val="178075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strips(downRight)">
                                      <p:cBhvr>
                                        <p:cTn id="12" dur="750"/>
                                        <p:tgtEl>
                                          <p:spTgt spid="8">
                                            <p:txEl>
                                              <p:pRg st="0" end="0"/>
                                            </p:txEl>
                                          </p:spTgt>
                                        </p:tgtEl>
                                      </p:cBhvr>
                                    </p:animEffect>
                                  </p:childTnLst>
                                </p:cTn>
                              </p:par>
                            </p:childTnLst>
                          </p:cTn>
                        </p:par>
                        <p:par>
                          <p:cTn id="13" fill="hold">
                            <p:stCondLst>
                              <p:cond delay="750"/>
                            </p:stCondLst>
                            <p:childTnLst>
                              <p:par>
                                <p:cTn id="14" presetID="18" presetClass="entr" presetSubtype="6" fill="hold" grpId="0" nodeType="after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strips(downRight)">
                                      <p:cBhvr>
                                        <p:cTn id="16" dur="75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strips(downRight)">
                                      <p:cBhvr>
                                        <p:cTn id="21" dur="750"/>
                                        <p:tgtEl>
                                          <p:spTgt spid="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grpId="0"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strips(downRight)">
                                      <p:cBhvr>
                                        <p:cTn id="26" dur="75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doll, toy, drawing, clock&#10;&#10;Description automatically generated">
            <a:extLst>
              <a:ext uri="{FF2B5EF4-FFF2-40B4-BE49-F238E27FC236}">
                <a16:creationId xmlns:a16="http://schemas.microsoft.com/office/drawing/2014/main" id="{5FE2F4D3-0681-4B8E-A926-DD6019D0BFF1}"/>
              </a:ext>
            </a:extLst>
          </p:cNvPr>
          <p:cNvPicPr>
            <a:picLocks noChangeAspect="1"/>
          </p:cNvPicPr>
          <p:nvPr/>
        </p:nvPicPr>
        <p:blipFill rotWithShape="1">
          <a:blip r:embed="rId2">
            <a:extLst>
              <a:ext uri="{28A0092B-C50C-407E-A947-70E740481C1C}">
                <a14:useLocalDpi xmlns:a14="http://schemas.microsoft.com/office/drawing/2010/main" val="0"/>
              </a:ext>
            </a:extLst>
          </a:blip>
          <a:srcRect r="2223" b="1"/>
          <a:stretch/>
        </p:blipFill>
        <p:spPr>
          <a:xfrm>
            <a:off x="-89627" y="0"/>
            <a:ext cx="12191980" cy="6857990"/>
          </a:xfrm>
          <a:prstGeom prst="rect">
            <a:avLst/>
          </a:prstGeom>
        </p:spPr>
      </p:pic>
      <p:sp>
        <p:nvSpPr>
          <p:cNvPr id="7" name="Title 12">
            <a:extLst>
              <a:ext uri="{FF2B5EF4-FFF2-40B4-BE49-F238E27FC236}">
                <a16:creationId xmlns:a16="http://schemas.microsoft.com/office/drawing/2014/main" id="{642635DD-D4AC-4985-8DD0-72FF13B30DD0}"/>
              </a:ext>
            </a:extLst>
          </p:cNvPr>
          <p:cNvSpPr txBox="1">
            <a:spLocks/>
          </p:cNvSpPr>
          <p:nvPr/>
        </p:nvSpPr>
        <p:spPr>
          <a:xfrm>
            <a:off x="2788033" y="423597"/>
            <a:ext cx="6615953" cy="661851"/>
          </a:xfrm>
          <a:prstGeom prst="roundRect">
            <a:avLst>
              <a:gd name="adj" fmla="val 21114"/>
            </a:avLst>
          </a:prstGeom>
          <a:solidFill>
            <a:schemeClr val="accent4">
              <a:lumMod val="50000"/>
            </a:schemeClr>
          </a:solidFill>
          <a:ln w="28575">
            <a:noFill/>
            <a:extLst>
              <a:ext uri="{C807C97D-BFC1-408E-A445-0C87EB9F89A2}">
                <ask:lineSketchStyleProps xmlns="" xmlns:ask="http://schemas.microsoft.com/office/drawing/2018/sketchyshapes" sd="713627907">
                  <a:custGeom>
                    <a:avLst/>
                    <a:gdLst>
                      <a:gd name="connsiteX0" fmla="*/ 0 w 2190206"/>
                      <a:gd name="connsiteY0" fmla="*/ 267063 h 661851"/>
                      <a:gd name="connsiteX1" fmla="*/ 267063 w 2190206"/>
                      <a:gd name="connsiteY1" fmla="*/ 0 h 661851"/>
                      <a:gd name="connsiteX2" fmla="*/ 819090 w 2190206"/>
                      <a:gd name="connsiteY2" fmla="*/ 0 h 661851"/>
                      <a:gd name="connsiteX3" fmla="*/ 1354556 w 2190206"/>
                      <a:gd name="connsiteY3" fmla="*/ 0 h 661851"/>
                      <a:gd name="connsiteX4" fmla="*/ 1923143 w 2190206"/>
                      <a:gd name="connsiteY4" fmla="*/ 0 h 661851"/>
                      <a:gd name="connsiteX5" fmla="*/ 2190206 w 2190206"/>
                      <a:gd name="connsiteY5" fmla="*/ 267063 h 661851"/>
                      <a:gd name="connsiteX6" fmla="*/ 2190206 w 2190206"/>
                      <a:gd name="connsiteY6" fmla="*/ 394788 h 661851"/>
                      <a:gd name="connsiteX7" fmla="*/ 1923143 w 2190206"/>
                      <a:gd name="connsiteY7" fmla="*/ 661851 h 661851"/>
                      <a:gd name="connsiteX8" fmla="*/ 1354556 w 2190206"/>
                      <a:gd name="connsiteY8" fmla="*/ 661851 h 661851"/>
                      <a:gd name="connsiteX9" fmla="*/ 819090 w 2190206"/>
                      <a:gd name="connsiteY9" fmla="*/ 661851 h 661851"/>
                      <a:gd name="connsiteX10" fmla="*/ 267063 w 2190206"/>
                      <a:gd name="connsiteY10" fmla="*/ 661851 h 661851"/>
                      <a:gd name="connsiteX11" fmla="*/ 0 w 2190206"/>
                      <a:gd name="connsiteY11" fmla="*/ 394788 h 661851"/>
                      <a:gd name="connsiteX12" fmla="*/ 0 w 2190206"/>
                      <a:gd name="connsiteY12" fmla="*/ 267063 h 66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0206" h="661851" fill="none" extrusionOk="0">
                        <a:moveTo>
                          <a:pt x="0" y="267063"/>
                        </a:moveTo>
                        <a:cubicBezTo>
                          <a:pt x="7802" y="119515"/>
                          <a:pt x="116883" y="-5077"/>
                          <a:pt x="267063" y="0"/>
                        </a:cubicBezTo>
                        <a:cubicBezTo>
                          <a:pt x="438627" y="-39318"/>
                          <a:pt x="613657" y="19995"/>
                          <a:pt x="819090" y="0"/>
                        </a:cubicBezTo>
                        <a:cubicBezTo>
                          <a:pt x="1024523" y="-19995"/>
                          <a:pt x="1193029" y="60571"/>
                          <a:pt x="1354556" y="0"/>
                        </a:cubicBezTo>
                        <a:cubicBezTo>
                          <a:pt x="1516083" y="-60571"/>
                          <a:pt x="1720710" y="44930"/>
                          <a:pt x="1923143" y="0"/>
                        </a:cubicBezTo>
                        <a:cubicBezTo>
                          <a:pt x="2035384" y="-1727"/>
                          <a:pt x="2200806" y="153902"/>
                          <a:pt x="2190206" y="267063"/>
                        </a:cubicBezTo>
                        <a:cubicBezTo>
                          <a:pt x="2195340" y="305122"/>
                          <a:pt x="2180483" y="350578"/>
                          <a:pt x="2190206" y="394788"/>
                        </a:cubicBezTo>
                        <a:cubicBezTo>
                          <a:pt x="2199886" y="513109"/>
                          <a:pt x="2071877" y="694553"/>
                          <a:pt x="1923143" y="661851"/>
                        </a:cubicBezTo>
                        <a:cubicBezTo>
                          <a:pt x="1693360" y="700755"/>
                          <a:pt x="1556787" y="602851"/>
                          <a:pt x="1354556" y="661851"/>
                        </a:cubicBezTo>
                        <a:cubicBezTo>
                          <a:pt x="1152325" y="720851"/>
                          <a:pt x="1032464" y="621504"/>
                          <a:pt x="819090" y="661851"/>
                        </a:cubicBezTo>
                        <a:cubicBezTo>
                          <a:pt x="605716" y="702198"/>
                          <a:pt x="498960" y="616965"/>
                          <a:pt x="267063" y="661851"/>
                        </a:cubicBezTo>
                        <a:cubicBezTo>
                          <a:pt x="124593" y="671230"/>
                          <a:pt x="31289" y="555264"/>
                          <a:pt x="0" y="394788"/>
                        </a:cubicBezTo>
                        <a:cubicBezTo>
                          <a:pt x="-2459" y="358051"/>
                          <a:pt x="12067" y="318628"/>
                          <a:pt x="0" y="267063"/>
                        </a:cubicBezTo>
                        <a:close/>
                      </a:path>
                      <a:path w="2190206" h="661851" stroke="0" extrusionOk="0">
                        <a:moveTo>
                          <a:pt x="0" y="267063"/>
                        </a:moveTo>
                        <a:cubicBezTo>
                          <a:pt x="28738" y="100796"/>
                          <a:pt x="134263" y="7512"/>
                          <a:pt x="267063" y="0"/>
                        </a:cubicBezTo>
                        <a:cubicBezTo>
                          <a:pt x="444114" y="-3538"/>
                          <a:pt x="682645" y="42916"/>
                          <a:pt x="802529" y="0"/>
                        </a:cubicBezTo>
                        <a:cubicBezTo>
                          <a:pt x="922413" y="-42916"/>
                          <a:pt x="1226493" y="45915"/>
                          <a:pt x="1371116" y="0"/>
                        </a:cubicBezTo>
                        <a:cubicBezTo>
                          <a:pt x="1515739" y="-45915"/>
                          <a:pt x="1809081" y="58366"/>
                          <a:pt x="1923143" y="0"/>
                        </a:cubicBezTo>
                        <a:cubicBezTo>
                          <a:pt x="2085217" y="22457"/>
                          <a:pt x="2170333" y="153021"/>
                          <a:pt x="2190206" y="267063"/>
                        </a:cubicBezTo>
                        <a:cubicBezTo>
                          <a:pt x="2195717" y="294942"/>
                          <a:pt x="2177942" y="357715"/>
                          <a:pt x="2190206" y="394788"/>
                        </a:cubicBezTo>
                        <a:cubicBezTo>
                          <a:pt x="2174140" y="565015"/>
                          <a:pt x="2101612" y="631105"/>
                          <a:pt x="1923143" y="661851"/>
                        </a:cubicBezTo>
                        <a:cubicBezTo>
                          <a:pt x="1692854" y="683365"/>
                          <a:pt x="1550566" y="625456"/>
                          <a:pt x="1404238" y="661851"/>
                        </a:cubicBezTo>
                        <a:cubicBezTo>
                          <a:pt x="1257910" y="698246"/>
                          <a:pt x="1059239" y="654743"/>
                          <a:pt x="868772" y="661851"/>
                        </a:cubicBezTo>
                        <a:cubicBezTo>
                          <a:pt x="678305" y="668959"/>
                          <a:pt x="537762" y="649509"/>
                          <a:pt x="267063" y="661851"/>
                        </a:cubicBezTo>
                        <a:cubicBezTo>
                          <a:pt x="130109" y="680249"/>
                          <a:pt x="25486" y="507314"/>
                          <a:pt x="0" y="394788"/>
                        </a:cubicBezTo>
                        <a:cubicBezTo>
                          <a:pt x="-4809" y="364263"/>
                          <a:pt x="11011" y="322639"/>
                          <a:pt x="0" y="267063"/>
                        </a:cubicBezTo>
                        <a:close/>
                      </a:path>
                    </a:pathLst>
                  </a:custGeom>
                  <ask:type>
                    <ask:lineSketchNone/>
                  </ask:type>
                </ask:lineSketchStyleProps>
              </a:ext>
            </a:extLst>
          </a:ln>
        </p:spPr>
        <p:txBody>
          <a:bodyPr vert="horz" lIns="91440" tIns="45720" rIns="91440" bIns="4572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9Slide03 SFU Grenoble" panose="00000500000000000000" pitchFamily="2" charset="0"/>
                <a:ea typeface="+mj-ea"/>
                <a:cs typeface="+mj-cs"/>
              </a:defRPr>
            </a:lvl1pPr>
          </a:lstStyle>
          <a:p>
            <a:pPr marL="0" marR="0" lvl="0" indent="0" algn="ctr" defTabSz="914400" rtl="0" eaLnBrk="1" fontAlgn="auto" latinLnBrk="0" hangingPunct="1">
              <a:lnSpc>
                <a:spcPct val="90000"/>
              </a:lnSpc>
              <a:spcBef>
                <a:spcPts val="300"/>
              </a:spcBef>
              <a:spcAft>
                <a:spcPts val="0"/>
              </a:spcAft>
              <a:buClrTx/>
              <a:buSzTx/>
              <a:buFontTx/>
              <a:buNone/>
              <a:tabLst/>
              <a:defRPr/>
            </a:pPr>
            <a:r>
              <a:rPr kumimoji="0" lang="en-US" b="0" i="0" u="none" strike="noStrike" kern="1200" cap="none" spc="0" normalizeH="0" baseline="0" noProof="0" smtClean="0">
                <a:ln>
                  <a:noFill/>
                </a:ln>
                <a:solidFill>
                  <a:srgbClr val="FFFFFF"/>
                </a:solidFill>
                <a:effectLst/>
                <a:uLnTx/>
                <a:uFillTx/>
                <a:latin typeface="#9Slide03 Penumbra" panose="02040603050506020204" pitchFamily="18" charset="0"/>
              </a:rPr>
              <a:t>NHIỆM</a:t>
            </a:r>
            <a:r>
              <a:rPr kumimoji="0" lang="en-US" b="0" i="0" u="none" strike="noStrike" kern="1200" cap="none" spc="0" normalizeH="0" noProof="0" smtClean="0">
                <a:ln>
                  <a:noFill/>
                </a:ln>
                <a:solidFill>
                  <a:srgbClr val="FFFFFF"/>
                </a:solidFill>
                <a:effectLst/>
                <a:uLnTx/>
                <a:uFillTx/>
                <a:latin typeface="#9Slide03 Penumbra" panose="02040603050506020204" pitchFamily="18" charset="0"/>
              </a:rPr>
              <a:t> VỤ SAU BÀI HỌC</a:t>
            </a:r>
            <a:endParaRPr kumimoji="0" lang="en-US" b="0" i="0" u="none" strike="noStrike" kern="1200" cap="none" spc="0" normalizeH="0" baseline="0" noProof="0">
              <a:ln>
                <a:noFill/>
              </a:ln>
              <a:solidFill>
                <a:srgbClr val="FFFFFF"/>
              </a:solidFill>
              <a:effectLst/>
              <a:uLnTx/>
              <a:uFillTx/>
              <a:latin typeface="#9Slide03 Penumbra" panose="02040603050506020204" pitchFamily="18" charset="0"/>
            </a:endParaRPr>
          </a:p>
        </p:txBody>
      </p:sp>
      <p:sp>
        <p:nvSpPr>
          <p:cNvPr id="8" name="Content Placeholder 13">
            <a:extLst>
              <a:ext uri="{FF2B5EF4-FFF2-40B4-BE49-F238E27FC236}">
                <a16:creationId xmlns:a16="http://schemas.microsoft.com/office/drawing/2014/main" id="{8BBF98AC-E5B8-4133-A30C-B8C6442555B0}"/>
              </a:ext>
            </a:extLst>
          </p:cNvPr>
          <p:cNvSpPr txBox="1">
            <a:spLocks/>
          </p:cNvSpPr>
          <p:nvPr/>
        </p:nvSpPr>
        <p:spPr>
          <a:xfrm>
            <a:off x="2133046" y="3544043"/>
            <a:ext cx="8223621" cy="2388326"/>
          </a:xfrm>
          <a:prstGeom prst="rect">
            <a:avLst/>
          </a:prstGeom>
        </p:spPr>
        <p:txBody>
          <a:bodyPr vert="horz" lIns="91440" tIns="45720" rIns="91440" bIns="45720" rtlCol="0">
            <a:no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9Slide03 SFU Grenoble" panose="00000500000000000000" pitchFamily="2" charset="0"/>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9Slide03 SFU Grenoble" panose="00000500000000000000" pitchFamily="2" charset="0"/>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9Slide03 SFU Grenoble" panose="00000500000000000000" pitchFamily="2" charset="0"/>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9Slide03 SFU Grenoble" panose="00000500000000000000" pitchFamily="2" charset="0"/>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9Slide03 SFU Grenoble" panose="00000500000000000000" pitchFamily="2" charset="0"/>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609585" indent="-609585" algn="just">
              <a:lnSpc>
                <a:spcPct val="150000"/>
              </a:lnSpc>
              <a:spcBef>
                <a:spcPts val="600"/>
              </a:spcBef>
            </a:pPr>
            <a:r>
              <a:rPr lang="en-US" sz="3200">
                <a:solidFill>
                  <a:srgbClr val="826409"/>
                </a:solidFill>
                <a:cs typeface="#9Slide03 Arima Madurai Bold" panose="00000800000000000000" pitchFamily="2" charset="0"/>
              </a:rPr>
              <a:t>Học thuộc </a:t>
            </a:r>
            <a:r>
              <a:rPr lang="en-US" sz="3200" b="1">
                <a:solidFill>
                  <a:srgbClr val="826409"/>
                </a:solidFill>
                <a:effectLst>
                  <a:outerShdw blurRad="38100" dist="38100" dir="2700000" algn="tl">
                    <a:srgbClr val="000000">
                      <a:alpha val="43137"/>
                    </a:srgbClr>
                  </a:outerShdw>
                </a:effectLst>
                <a:cs typeface="#9Slide03 Arima Madurai Bold" panose="00000800000000000000" pitchFamily="2" charset="0"/>
              </a:rPr>
              <a:t>Ghi nhớ </a:t>
            </a:r>
            <a:r>
              <a:rPr lang="en-US" sz="3200">
                <a:solidFill>
                  <a:srgbClr val="826409"/>
                </a:solidFill>
                <a:cs typeface="#9Slide03 Arima Madurai Bold" panose="00000800000000000000" pitchFamily="2" charset="0"/>
              </a:rPr>
              <a:t>(</a:t>
            </a:r>
            <a:r>
              <a:rPr lang="en-US" sz="3200" i="1">
                <a:solidFill>
                  <a:srgbClr val="826409"/>
                </a:solidFill>
                <a:cs typeface="#9Slide03 Arima Madurai Bold" panose="00000800000000000000" pitchFamily="2" charset="0"/>
              </a:rPr>
              <a:t>SGK - trang 53 </a:t>
            </a:r>
            <a:r>
              <a:rPr lang="en-US" sz="3200">
                <a:solidFill>
                  <a:srgbClr val="826409"/>
                </a:solidFill>
                <a:cs typeface="#9Slide03 Arima Madurai Bold" panose="00000800000000000000" pitchFamily="2" charset="0"/>
              </a:rPr>
              <a:t>).</a:t>
            </a:r>
          </a:p>
          <a:p>
            <a:pPr marL="609585" indent="-609585" algn="just">
              <a:lnSpc>
                <a:spcPct val="150000"/>
              </a:lnSpc>
              <a:spcBef>
                <a:spcPts val="600"/>
              </a:spcBef>
            </a:pPr>
            <a:r>
              <a:rPr lang="en-US" sz="3200">
                <a:solidFill>
                  <a:srgbClr val="826409"/>
                </a:solidFill>
                <a:cs typeface="#9Slide03 Arima Madurai Bold" panose="00000800000000000000" pitchFamily="2" charset="0"/>
              </a:rPr>
              <a:t>Hoàn thành </a:t>
            </a:r>
            <a:r>
              <a:rPr lang="en-US" sz="3200" b="1">
                <a:solidFill>
                  <a:srgbClr val="826409"/>
                </a:solidFill>
                <a:effectLst>
                  <a:outerShdw blurRad="38100" dist="38100" dir="2700000" algn="tl">
                    <a:srgbClr val="000000">
                      <a:alpha val="43137"/>
                    </a:srgbClr>
                  </a:outerShdw>
                </a:effectLst>
                <a:cs typeface="#9Slide03 Arima Madurai Bold" panose="00000800000000000000" pitchFamily="2" charset="0"/>
              </a:rPr>
              <a:t>Bài tập 2 </a:t>
            </a:r>
            <a:r>
              <a:rPr lang="en-US" sz="3200">
                <a:solidFill>
                  <a:srgbClr val="826409"/>
                </a:solidFill>
                <a:cs typeface="#9Slide03 Arima Madurai Bold" panose="00000800000000000000" pitchFamily="2" charset="0"/>
              </a:rPr>
              <a:t>(</a:t>
            </a:r>
            <a:r>
              <a:rPr lang="en-US" sz="3200" i="1">
                <a:solidFill>
                  <a:srgbClr val="826409"/>
                </a:solidFill>
                <a:cs typeface="#9Slide03 Arima Madurai Bold" panose="00000800000000000000" pitchFamily="2" charset="0"/>
              </a:rPr>
              <a:t>SGK - trang 53</a:t>
            </a:r>
            <a:r>
              <a:rPr lang="vi-VN" sz="3200" i="1">
                <a:solidFill>
                  <a:srgbClr val="826409"/>
                </a:solidFill>
                <a:cs typeface="#9Slide03 Arima Madurai Bold" panose="00000800000000000000" pitchFamily="2" charset="0"/>
              </a:rPr>
              <a:t> </a:t>
            </a:r>
            <a:r>
              <a:rPr lang="en-US" sz="3200">
                <a:solidFill>
                  <a:srgbClr val="826409"/>
                </a:solidFill>
                <a:cs typeface="#9Slide03 Arima Madurai Bold" panose="00000800000000000000" pitchFamily="2" charset="0"/>
              </a:rPr>
              <a:t>).</a:t>
            </a:r>
            <a:endParaRPr lang="en-US" sz="3200" i="1">
              <a:solidFill>
                <a:srgbClr val="826409"/>
              </a:solidFill>
              <a:cs typeface="#9Slide03 Arima Madurai Bold" panose="00000800000000000000" pitchFamily="2" charset="0"/>
            </a:endParaRPr>
          </a:p>
          <a:p>
            <a:pPr marL="347472" marR="0" lvl="0" indent="-347472"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vi-VN" sz="3000" b="0" i="0" u="none" strike="noStrike" kern="1200" cap="none" spc="0" normalizeH="0" baseline="0" noProof="0">
              <a:ln>
                <a:noFill/>
              </a:ln>
              <a:solidFill>
                <a:schemeClr val="accent4">
                  <a:lumMod val="50000"/>
                </a:schemeClr>
              </a:solidFill>
              <a:effectLst/>
              <a:uLnTx/>
              <a:uFillTx/>
            </a:endParaRPr>
          </a:p>
        </p:txBody>
      </p:sp>
    </p:spTree>
    <p:extLst>
      <p:ext uri="{BB962C8B-B14F-4D97-AF65-F5344CB8AC3E}">
        <p14:creationId xmlns:p14="http://schemas.microsoft.com/office/powerpoint/2010/main" val="134628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up)">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wipe(up)">
                                      <p:cBhvr>
                                        <p:cTn id="19"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051" y="0"/>
            <a:ext cx="10351900" cy="6858000"/>
          </a:xfrm>
          <a:prstGeom prst="rect">
            <a:avLst/>
          </a:prstGeom>
        </p:spPr>
      </p:pic>
      <p:sp>
        <p:nvSpPr>
          <p:cNvPr id="5" name="TextBox 4"/>
          <p:cNvSpPr txBox="1"/>
          <p:nvPr/>
        </p:nvSpPr>
        <p:spPr>
          <a:xfrm>
            <a:off x="1873541" y="4140200"/>
            <a:ext cx="8342819" cy="3184189"/>
          </a:xfrm>
          <a:prstGeom prst="rect">
            <a:avLst/>
          </a:prstGeom>
          <a:noFill/>
        </p:spPr>
        <p:txBody>
          <a:bodyPr spcFirstLastPara="1" wrap="square" lIns="91440" tIns="45720" rIns="91440" bIns="45720" numCol="1" rtlCol="0">
            <a:prstTxWarp prst="textArchUp">
              <a:avLst>
                <a:gd name="adj" fmla="val 10764662"/>
              </a:avLst>
            </a:prstTxWarp>
            <a:spAutoFit/>
          </a:bodyPr>
          <a:lstStyle/>
          <a:p>
            <a:pPr algn="ctr"/>
            <a:r>
              <a:rPr lang="en-US" sz="11066" b="1">
                <a:solidFill>
                  <a:srgbClr val="C00000"/>
                </a:solidFill>
                <a:effectLst>
                  <a:outerShdw blurRad="38100" dist="38100" dir="2700000" algn="tl">
                    <a:srgbClr val="000000">
                      <a:alpha val="43137"/>
                    </a:srgbClr>
                  </a:outerShdw>
                </a:effectLst>
                <a:latin typeface="#9Slide05 Ciaobella" pitchFamily="2" charset="0"/>
              </a:rPr>
              <a:t>Hẹn gặp lại các </a:t>
            </a:r>
            <a:r>
              <a:rPr lang="en-US" sz="11066" b="1" dirty="0" err="1">
                <a:solidFill>
                  <a:srgbClr val="C00000"/>
                </a:solidFill>
                <a:effectLst>
                  <a:outerShdw blurRad="38100" dist="38100" dir="2700000" algn="tl">
                    <a:srgbClr val="000000">
                      <a:alpha val="43137"/>
                    </a:srgbClr>
                  </a:outerShdw>
                </a:effectLst>
                <a:latin typeface="#9Slide05 Ciaobella" pitchFamily="2" charset="0"/>
              </a:rPr>
              <a:t>em</a:t>
            </a:r>
            <a:r>
              <a:rPr lang="en-US" sz="11066" b="1" dirty="0">
                <a:solidFill>
                  <a:srgbClr val="C00000"/>
                </a:solidFill>
                <a:effectLst>
                  <a:outerShdw blurRad="38100" dist="38100" dir="2700000" algn="tl">
                    <a:srgbClr val="000000">
                      <a:alpha val="43137"/>
                    </a:srgbClr>
                  </a:outerShdw>
                </a:effectLst>
                <a:latin typeface="#9Slide05 Ciaobella" pitchFamily="2" charset="0"/>
              </a:rPr>
              <a:t>!</a:t>
            </a:r>
          </a:p>
        </p:txBody>
      </p:sp>
    </p:spTree>
    <p:extLst>
      <p:ext uri="{BB962C8B-B14F-4D97-AF65-F5344CB8AC3E}">
        <p14:creationId xmlns:p14="http://schemas.microsoft.com/office/powerpoint/2010/main" val="314472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grpSp>
        <p:nvGrpSpPr>
          <p:cNvPr id="35" name="Group 34"/>
          <p:cNvGrpSpPr/>
          <p:nvPr/>
        </p:nvGrpSpPr>
        <p:grpSpPr>
          <a:xfrm>
            <a:off x="4477764" y="-152767"/>
            <a:ext cx="7714235" cy="3819468"/>
            <a:chOff x="4511218" y="-152767"/>
            <a:chExt cx="7685094" cy="3819468"/>
          </a:xfrm>
        </p:grpSpPr>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1218" y="-152767"/>
              <a:ext cx="7685094" cy="3819468"/>
            </a:xfrm>
            <a:prstGeom prst="rect">
              <a:avLst/>
            </a:prstGeom>
          </p:spPr>
        </p:pic>
        <p:sp>
          <p:nvSpPr>
            <p:cNvPr id="38" name="Rectangle 37"/>
            <p:cNvSpPr/>
            <p:nvPr/>
          </p:nvSpPr>
          <p:spPr>
            <a:xfrm>
              <a:off x="8660570" y="1046104"/>
              <a:ext cx="619935"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952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9Slide03 BoosterNextFYBlack" panose="02000A03000000020004" pitchFamily="2" charset="0"/>
                  <a:ea typeface="+mn-ea"/>
                  <a:cs typeface="+mn-cs"/>
                </a:rPr>
                <a:t>3</a:t>
              </a:r>
            </a:p>
          </p:txBody>
        </p:sp>
      </p:grpSp>
      <p:pic>
        <p:nvPicPr>
          <p:cNvPr id="30" name="38798970_correct-answer-bell-gliss-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2948433" y="2324490"/>
            <a:ext cx="609600" cy="609600"/>
          </a:xfrm>
          <a:prstGeom prst="rect">
            <a:avLst/>
          </a:prstGeom>
        </p:spPr>
      </p:pic>
      <p:pic>
        <p:nvPicPr>
          <p:cNvPr id="31" name="38798970_correct-answer-bell-gliss-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2942113" y="3215121"/>
            <a:ext cx="609600" cy="609600"/>
          </a:xfrm>
          <a:prstGeom prst="rect">
            <a:avLst/>
          </a:prstGeom>
        </p:spPr>
      </p:pic>
      <p:pic>
        <p:nvPicPr>
          <p:cNvPr id="32" name="38798970_correct-answer-bell-gliss-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2944182" y="4166216"/>
            <a:ext cx="609600" cy="609600"/>
          </a:xfrm>
          <a:prstGeom prst="rect">
            <a:avLst/>
          </a:prstGeom>
        </p:spPr>
      </p:pic>
      <p:pic>
        <p:nvPicPr>
          <p:cNvPr id="46" name="38798819_correct-answer-bell-and-applause-0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stretch>
            <a:fillRect/>
          </a:stretch>
        </p:blipFill>
        <p:spPr>
          <a:xfrm>
            <a:off x="12974245" y="1452167"/>
            <a:ext cx="609600" cy="609600"/>
          </a:xfrm>
          <a:prstGeom prst="rect">
            <a:avLst/>
          </a:prstGeom>
        </p:spPr>
      </p:pic>
      <p:pic>
        <p:nvPicPr>
          <p:cNvPr id="47" name="38798970_correct-answer-bell-gliss-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2942113" y="5059681"/>
            <a:ext cx="609600" cy="609600"/>
          </a:xfrm>
          <a:prstGeom prst="rect">
            <a:avLst/>
          </a:prstGeom>
        </p:spPr>
      </p:pic>
      <p:grpSp>
        <p:nvGrpSpPr>
          <p:cNvPr id="34" name="Group 33"/>
          <p:cNvGrpSpPr/>
          <p:nvPr/>
        </p:nvGrpSpPr>
        <p:grpSpPr>
          <a:xfrm>
            <a:off x="-780586" y="-152767"/>
            <a:ext cx="7072946" cy="4742602"/>
            <a:chOff x="-1070412" y="-152767"/>
            <a:chExt cx="7385074" cy="4742602"/>
          </a:xfrm>
          <a:noFill/>
        </p:grpSpPr>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0412" y="-152767"/>
              <a:ext cx="7385074" cy="4742602"/>
            </a:xfrm>
            <a:prstGeom prst="rect">
              <a:avLst/>
            </a:prstGeom>
            <a:grpFill/>
          </p:spPr>
        </p:pic>
        <p:sp>
          <p:nvSpPr>
            <p:cNvPr id="37" name="Rectangle 36"/>
            <p:cNvSpPr/>
            <p:nvPr/>
          </p:nvSpPr>
          <p:spPr>
            <a:xfrm>
              <a:off x="1788181" y="1126270"/>
              <a:ext cx="664811" cy="1015663"/>
            </a:xfrm>
            <a:prstGeom prst="rect">
              <a:avLst/>
            </a:prstGeom>
            <a:grp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952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9Slide03 BoosterNextFYBlack" panose="02000A03000000020004" pitchFamily="2" charset="0"/>
                  <a:ea typeface="+mn-ea"/>
                  <a:cs typeface="+mn-cs"/>
                </a:rPr>
                <a:t>4</a:t>
              </a:r>
            </a:p>
          </p:txBody>
        </p:sp>
      </p:grpSp>
      <p:grpSp>
        <p:nvGrpSpPr>
          <p:cNvPr id="28" name="Group 27"/>
          <p:cNvGrpSpPr/>
          <p:nvPr/>
        </p:nvGrpSpPr>
        <p:grpSpPr>
          <a:xfrm>
            <a:off x="-791737" y="3437270"/>
            <a:ext cx="8262259" cy="3888704"/>
            <a:chOff x="-1070412" y="3437270"/>
            <a:chExt cx="8596690" cy="3888704"/>
          </a:xfrm>
        </p:grpSpPr>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0412" y="3437270"/>
              <a:ext cx="8596690" cy="3888704"/>
            </a:xfrm>
            <a:prstGeom prst="rect">
              <a:avLst/>
            </a:prstGeom>
          </p:spPr>
        </p:pic>
        <p:sp>
          <p:nvSpPr>
            <p:cNvPr id="48" name="Rectangle 47"/>
            <p:cNvSpPr/>
            <p:nvPr/>
          </p:nvSpPr>
          <p:spPr>
            <a:xfrm>
              <a:off x="1846886" y="5059681"/>
              <a:ext cx="54740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a:ln w="9525">
                    <a:solidFill>
                      <a:prstClr val="white"/>
                    </a:solidFill>
                    <a:prstDash val="solid"/>
                  </a:ln>
                  <a:solidFill>
                    <a:prstClr val="white"/>
                  </a:solidFill>
                  <a:effectLst>
                    <a:outerShdw blurRad="12700" dist="38100" dir="2700000" algn="tl" rotWithShape="0">
                      <a:srgbClr val="5B9BD5">
                        <a:lumMod val="60000"/>
                        <a:lumOff val="40000"/>
                      </a:srgbClr>
                    </a:outerShdw>
                  </a:effectLst>
                  <a:latin typeface="#9Slide03 BoosterNextFYBlack" panose="02000A03000000020004" pitchFamily="2" charset="0"/>
                </a:rPr>
                <a:t>1</a:t>
              </a:r>
              <a:endParaRPr kumimoji="0" lang="en-US" sz="6000" b="1" i="0" u="none" strike="noStrike" kern="1200" cap="none" spc="0" normalizeH="0" baseline="0" noProof="0">
                <a:ln w="952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9Slide03 BoosterNextFYBlack" panose="02000A03000000020004" pitchFamily="2" charset="0"/>
                <a:ea typeface="+mn-ea"/>
                <a:cs typeface="+mn-cs"/>
              </a:endParaRPr>
            </a:p>
          </p:txBody>
        </p:sp>
      </p:grpSp>
      <p:grpSp>
        <p:nvGrpSpPr>
          <p:cNvPr id="50" name="Group 49"/>
          <p:cNvGrpSpPr/>
          <p:nvPr/>
        </p:nvGrpSpPr>
        <p:grpSpPr>
          <a:xfrm>
            <a:off x="5710209" y="2240580"/>
            <a:ext cx="6848786" cy="5085394"/>
            <a:chOff x="5713182" y="2240580"/>
            <a:chExt cx="6826967" cy="5085394"/>
          </a:xfrm>
        </p:grpSpPr>
        <p:pic>
          <p:nvPicPr>
            <p:cNvPr id="41"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13182" y="2240580"/>
              <a:ext cx="6826967" cy="5085394"/>
            </a:xfrm>
            <a:prstGeom prst="rect">
              <a:avLst/>
            </a:prstGeom>
          </p:spPr>
        </p:pic>
        <p:sp>
          <p:nvSpPr>
            <p:cNvPr id="49" name="Rectangle 48"/>
            <p:cNvSpPr/>
            <p:nvPr/>
          </p:nvSpPr>
          <p:spPr>
            <a:xfrm>
              <a:off x="8669888" y="5059681"/>
              <a:ext cx="613912"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952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9Slide03 BoosterNextFYBlack" panose="02000A03000000020004" pitchFamily="2" charset="0"/>
                  <a:ea typeface="+mn-ea"/>
                  <a:cs typeface="+mn-cs"/>
                </a:rPr>
                <a:t>2</a:t>
              </a:r>
            </a:p>
          </p:txBody>
        </p:sp>
      </p:grpSp>
    </p:spTree>
    <p:extLst>
      <p:ext uri="{BB962C8B-B14F-4D97-AF65-F5344CB8AC3E}">
        <p14:creationId xmlns:p14="http://schemas.microsoft.com/office/powerpoint/2010/main" val="322426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15" fill="hold"/>
                                        <p:tgtEl>
                                          <p:spTgt spid="30"/>
                                        </p:tgtEl>
                                      </p:cBhvr>
                                    </p:cmd>
                                  </p:childTnLst>
                                </p:cTn>
                              </p:par>
                              <p:par>
                                <p:cTn id="7" presetID="55" presetClass="exit" presetSubtype="0" fill="hold" nodeType="withEffect">
                                  <p:stCondLst>
                                    <p:cond delay="0"/>
                                  </p:stCondLst>
                                  <p:childTnLst>
                                    <p:anim calcmode="lin" valueType="num">
                                      <p:cBhvr>
                                        <p:cTn id="8" dur="1000"/>
                                        <p:tgtEl>
                                          <p:spTgt spid="28"/>
                                        </p:tgtEl>
                                        <p:attrNameLst>
                                          <p:attrName>ppt_w</p:attrName>
                                        </p:attrNameLst>
                                      </p:cBhvr>
                                      <p:tavLst>
                                        <p:tav tm="0">
                                          <p:val>
                                            <p:strVal val="ppt_w"/>
                                          </p:val>
                                        </p:tav>
                                        <p:tav tm="100000">
                                          <p:val>
                                            <p:strVal val="ppt_w*0.70"/>
                                          </p:val>
                                        </p:tav>
                                      </p:tavLst>
                                    </p:anim>
                                    <p:anim calcmode="lin" valueType="num">
                                      <p:cBhvr>
                                        <p:cTn id="9" dur="1000"/>
                                        <p:tgtEl>
                                          <p:spTgt spid="28"/>
                                        </p:tgtEl>
                                        <p:attrNameLst>
                                          <p:attrName>ppt_h</p:attrName>
                                        </p:attrNameLst>
                                      </p:cBhvr>
                                      <p:tavLst>
                                        <p:tav tm="0">
                                          <p:val>
                                            <p:strVal val="ppt_h"/>
                                          </p:val>
                                        </p:tav>
                                        <p:tav tm="100000">
                                          <p:val>
                                            <p:strVal val="ppt_h"/>
                                          </p:val>
                                        </p:tav>
                                      </p:tavLst>
                                    </p:anim>
                                    <p:animEffect transition="out" filter="fade">
                                      <p:cBhvr>
                                        <p:cTn id="10" dur="1000"/>
                                        <p:tgtEl>
                                          <p:spTgt spid="28"/>
                                        </p:tgtEl>
                                      </p:cBhvr>
                                    </p:animEffect>
                                    <p:set>
                                      <p:cBhvr>
                                        <p:cTn id="1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0"/>
                </p:tgtEl>
              </p:cMediaNode>
            </p:audio>
            <p:audio>
              <p:cMediaNode vol="80000">
                <p:cTn id="13" fill="hold" display="0">
                  <p:stCondLst>
                    <p:cond delay="indefinite"/>
                  </p:stCondLst>
                  <p:endCondLst>
                    <p:cond evt="onStopAudio" delay="0">
                      <p:tgtEl>
                        <p:sldTgt/>
                      </p:tgtEl>
                    </p:cond>
                  </p:endCondLst>
                </p:cTn>
                <p:tgtEl>
                  <p:spTgt spid="31"/>
                </p:tgtEl>
              </p:cMediaNode>
            </p:audio>
            <p:audio>
              <p:cMediaNode vol="80000">
                <p:cTn id="14" fill="hold" display="0">
                  <p:stCondLst>
                    <p:cond delay="indefinite"/>
                  </p:stCondLst>
                  <p:endCondLst>
                    <p:cond evt="onStopAudio" delay="0">
                      <p:tgtEl>
                        <p:sldTgt/>
                      </p:tgtEl>
                    </p:cond>
                  </p:endCondLst>
                </p:cTn>
                <p:tgtEl>
                  <p:spTgt spid="32"/>
                </p:tgtEl>
              </p:cMediaNode>
            </p:audio>
            <p:audio>
              <p:cMediaNode vol="80000">
                <p:cTn id="15" fill="hold" display="0">
                  <p:stCondLst>
                    <p:cond delay="indefinite"/>
                  </p:stCondLst>
                  <p:endCondLst>
                    <p:cond evt="onStopAudio" delay="0">
                      <p:tgtEl>
                        <p:sldTgt/>
                      </p:tgtEl>
                    </p:cond>
                  </p:endCondLst>
                </p:cTn>
                <p:tgtEl>
                  <p:spTgt spid="46"/>
                </p:tgtEl>
              </p:cMediaNode>
            </p:audio>
            <p:audio>
              <p:cMediaNode vol="80000">
                <p:cTn id="16" fill="hold" display="0">
                  <p:stCondLst>
                    <p:cond delay="indefinite"/>
                  </p:stCondLst>
                  <p:endCondLst>
                    <p:cond evt="onStopAudio" delay="0">
                      <p:tgtEl>
                        <p:sldTgt/>
                      </p:tgtEl>
                    </p:cond>
                  </p:endCondLst>
                </p:cTn>
                <p:tgtEl>
                  <p:spTgt spid="4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F9747551-6A72-403E-818E-D51F3DF39604}"/>
              </a:ext>
            </a:extLst>
          </p:cNvPr>
          <p:cNvSpPr/>
          <p:nvPr/>
        </p:nvSpPr>
        <p:spPr bwMode="auto">
          <a:xfrm>
            <a:off x="2281767" y="308228"/>
            <a:ext cx="9737553" cy="3191195"/>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3F3F3F"/>
              </a:solidFill>
              <a:effectLst/>
              <a:uLnTx/>
              <a:uFillTx/>
              <a:latin typeface="Times New Roman" pitchFamily="18" charset="0"/>
              <a:ea typeface="Microsoft YaHei"/>
              <a:cs typeface="Times New Roman" pitchFamily="18" charset="0"/>
              <a:sym typeface="+mn-lt"/>
            </a:endParaRPr>
          </a:p>
        </p:txBody>
      </p:sp>
      <p:sp>
        <p:nvSpPr>
          <p:cNvPr id="5" name="3">
            <a:extLst>
              <a:ext uri="{FF2B5EF4-FFF2-40B4-BE49-F238E27FC236}">
                <a16:creationId xmlns:a16="http://schemas.microsoft.com/office/drawing/2014/main" id="{C6DA743E-F3AA-426C-BB01-09E7A6497D47}"/>
              </a:ext>
            </a:extLst>
          </p:cNvPr>
          <p:cNvSpPr txBox="1"/>
          <p:nvPr/>
        </p:nvSpPr>
        <p:spPr>
          <a:xfrm>
            <a:off x="2855820" y="1947429"/>
            <a:ext cx="9112061"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Để</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bài</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văn</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miêu</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tả</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hấp</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dẫn</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và</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sinh</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động</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ta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thường</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sử</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dụng</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biện</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pháp</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nghệ</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thuật</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gì</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a:t>
            </a:r>
            <a:endParaRPr kumimoji="0" lang="zh-CN" altLang="en-US"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endParaRPr>
          </a:p>
        </p:txBody>
      </p:sp>
      <p:sp>
        <p:nvSpPr>
          <p:cNvPr id="6" name="4">
            <a:extLst>
              <a:ext uri="{FF2B5EF4-FFF2-40B4-BE49-F238E27FC236}">
                <a16:creationId xmlns:a16="http://schemas.microsoft.com/office/drawing/2014/main" id="{1272ED95-48AC-462E-8944-AD4DE919F142}"/>
              </a:ext>
            </a:extLst>
          </p:cNvPr>
          <p:cNvSpPr txBox="1"/>
          <p:nvPr/>
        </p:nvSpPr>
        <p:spPr>
          <a:xfrm>
            <a:off x="3480778" y="-809902"/>
            <a:ext cx="1765227" cy="34778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000" b="0" i="1" u="none" strike="noStrike" kern="1200" cap="none" spc="0" normalizeH="0" baseline="0" noProof="0">
                <a:ln w="0">
                  <a:noFill/>
                </a:ln>
                <a:solidFill>
                  <a:srgbClr val="FF4A11"/>
                </a:solidFill>
                <a:effectLst/>
                <a:uLnTx/>
                <a:uFillTx/>
                <a:latin typeface="#9Slide03 BoosterNextFYBlack" panose="02000A03000000020004" pitchFamily="2" charset="0"/>
                <a:ea typeface="Microsoft YaHei"/>
                <a:cs typeface="+mn-ea"/>
                <a:sym typeface="+mn-lt"/>
              </a:rPr>
              <a:t>2</a:t>
            </a:r>
            <a:endParaRPr kumimoji="0" lang="zh-CN" altLang="en-US" sz="22000" b="0" i="1" u="none" strike="noStrike" kern="1200" cap="none" spc="0" normalizeH="0" baseline="0" noProof="0">
              <a:ln w="0">
                <a:noFill/>
              </a:ln>
              <a:solidFill>
                <a:srgbClr val="FF4A11"/>
              </a:solidFill>
              <a:effectLst/>
              <a:uLnTx/>
              <a:uFillTx/>
              <a:latin typeface="#9Slide03 BoosterNextFYBlack" panose="02000A03000000020004" pitchFamily="2" charset="0"/>
              <a:ea typeface="Microsoft YaHei"/>
              <a:cs typeface="+mn-ea"/>
              <a:sym typeface="+mn-lt"/>
            </a:endParaRPr>
          </a:p>
        </p:txBody>
      </p:sp>
      <p:pic>
        <p:nvPicPr>
          <p:cNvPr id="9" name="12">
            <a:extLst>
              <a:ext uri="{FF2B5EF4-FFF2-40B4-BE49-F238E27FC236}">
                <a16:creationId xmlns:a16="http://schemas.microsoft.com/office/drawing/2014/main" id="{62F2EB6A-416D-47CE-98E4-CBEAA8C59B70}"/>
              </a:ext>
            </a:extLst>
          </p:cNvPr>
          <p:cNvPicPr>
            <a:picLocks noChangeAspect="1"/>
          </p:cNvPicPr>
          <p:nvPr/>
        </p:nvPicPr>
        <p:blipFill>
          <a:blip r:embed="rId9">
            <a:lum contrast="20000"/>
          </a:blip>
          <a:stretch>
            <a:fillRect/>
          </a:stretch>
        </p:blipFill>
        <p:spPr>
          <a:xfrm flipH="1">
            <a:off x="4594691" y="625700"/>
            <a:ext cx="2548081" cy="944997"/>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id="{7B5AC144-6C68-4FB5-A8F7-E3916E080284}"/>
              </a:ext>
            </a:extLst>
          </p:cNvPr>
          <p:cNvGrpSpPr/>
          <p:nvPr/>
        </p:nvGrpSpPr>
        <p:grpSpPr>
          <a:xfrm>
            <a:off x="-330564" y="6468838"/>
            <a:ext cx="24876379" cy="396420"/>
            <a:chOff x="-330564" y="6468838"/>
            <a:chExt cx="24876379" cy="396420"/>
          </a:xfrm>
        </p:grpSpPr>
        <p:pic>
          <p:nvPicPr>
            <p:cNvPr id="7" name="5">
              <a:extLst>
                <a:ext uri="{FF2B5EF4-FFF2-40B4-BE49-F238E27FC236}">
                  <a16:creationId xmlns:a16="http://schemas.microsoft.com/office/drawing/2014/main" id="{4F4B1946-E4A2-4B6D-B5B7-F3B6FA47C6C7}"/>
                </a:ext>
              </a:extLst>
            </p:cNvPr>
            <p:cNvPicPr>
              <a:picLocks noChangeAspect="1"/>
            </p:cNvPicPr>
            <p:nvPr/>
          </p:nvPicPr>
          <p:blipFill rotWithShape="1">
            <a:blip r:embed="rId10">
              <a:lum contrast="20000"/>
            </a:blip>
            <a:srcRect b="83242"/>
            <a:stretch>
              <a:fillRect/>
            </a:stretch>
          </p:blipFill>
          <p:spPr>
            <a:xfrm>
              <a:off x="-330564" y="6468838"/>
              <a:ext cx="12600000" cy="396420"/>
            </a:xfrm>
            <a:prstGeom prst="rect">
              <a:avLst/>
            </a:prstGeom>
            <a:effectLst>
              <a:outerShdw blurRad="63500" sx="102000" sy="102000" algn="ctr" rotWithShape="0">
                <a:prstClr val="black">
                  <a:alpha val="40000"/>
                </a:prstClr>
              </a:outerShdw>
            </a:effectLst>
          </p:spPr>
        </p:pic>
        <p:pic>
          <p:nvPicPr>
            <p:cNvPr id="11" name="5">
              <a:extLst>
                <a:ext uri="{FF2B5EF4-FFF2-40B4-BE49-F238E27FC236}">
                  <a16:creationId xmlns:a16="http://schemas.microsoft.com/office/drawing/2014/main" id="{E8D5A628-64E3-4026-A0AB-F497A13CB229}"/>
                </a:ext>
              </a:extLst>
            </p:cNvPr>
            <p:cNvPicPr>
              <a:picLocks noChangeAspect="1"/>
            </p:cNvPicPr>
            <p:nvPr/>
          </p:nvPicPr>
          <p:blipFill rotWithShape="1">
            <a:blip r:embed="rId10">
              <a:lum contrast="20000"/>
            </a:blip>
            <a:srcRect b="83242"/>
            <a:stretch>
              <a:fillRect/>
            </a:stretch>
          </p:blipFill>
          <p:spPr>
            <a:xfrm>
              <a:off x="11945815" y="6468838"/>
              <a:ext cx="12600000" cy="396420"/>
            </a:xfrm>
            <a:prstGeom prst="rect">
              <a:avLst/>
            </a:prstGeom>
            <a:effectLst>
              <a:outerShdw blurRad="63500" sx="102000" sy="102000" algn="ctr" rotWithShape="0">
                <a:prstClr val="black">
                  <a:alpha val="40000"/>
                </a:prstClr>
              </a:outerShdw>
            </a:effectLst>
          </p:spPr>
        </p:pic>
      </p:grpSp>
      <p:sp>
        <p:nvSpPr>
          <p:cNvPr id="12" name="MH_SubTitle_1">
            <a:extLst>
              <a:ext uri="{FF2B5EF4-FFF2-40B4-BE49-F238E27FC236}">
                <a16:creationId xmlns:a16="http://schemas.microsoft.com/office/drawing/2014/main" id="{830B889C-BF7A-4FFD-8972-3A3D7448758A}"/>
              </a:ext>
            </a:extLst>
          </p:cNvPr>
          <p:cNvSpPr>
            <a:spLocks/>
          </p:cNvSpPr>
          <p:nvPr>
            <p:custDataLst>
              <p:tags r:id="rId1"/>
            </p:custDataLst>
          </p:nvPr>
        </p:nvSpPr>
        <p:spPr bwMode="auto">
          <a:xfrm>
            <a:off x="6299903" y="5408455"/>
            <a:ext cx="1238766" cy="118921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8C5DAF"/>
          </a:solidFill>
          <a:ln w="38100">
            <a:solidFill>
              <a:srgbClr val="FFFFFF"/>
            </a:solidFill>
          </a:ln>
          <a:effectLst>
            <a:outerShdw blurRad="76200" dist="38100" dir="2700000" algn="tl" rotWithShape="0">
              <a:prstClr val="black">
                <a:alpha val="25000"/>
              </a:prstClr>
            </a:outerShdw>
          </a:effectLst>
        </p:spPr>
        <p:txBody>
          <a:bodyPr wrap="square" anchor="ctr">
            <a:noAutofit/>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9Slide03 BoosterNextFYBlack" panose="02000A03000000020004" pitchFamily="2" charset="0"/>
                <a:ea typeface="Microsoft YaHei"/>
                <a:cs typeface="+mn-ea"/>
                <a:sym typeface="+mn-lt"/>
              </a:rPr>
              <a:t>C</a:t>
            </a:r>
            <a:endParaRPr kumimoji="0" lang="zh-CN" altLang="en-US" sz="4800" b="1" i="0" u="none" strike="noStrike" kern="1200" cap="none" spc="0" normalizeH="0" baseline="0" noProof="0">
              <a:ln>
                <a:noFill/>
              </a:ln>
              <a:solidFill>
                <a:prstClr val="white"/>
              </a:solidFill>
              <a:effectLst/>
              <a:uLnTx/>
              <a:uFillTx/>
              <a:latin typeface="#9Slide03 BoosterNextFYBlack" panose="02000A03000000020004" pitchFamily="2" charset="0"/>
              <a:ea typeface="Microsoft YaHei"/>
              <a:cs typeface="+mn-ea"/>
              <a:sym typeface="+mn-lt"/>
            </a:endParaRPr>
          </a:p>
        </p:txBody>
      </p:sp>
      <p:sp>
        <p:nvSpPr>
          <p:cNvPr id="13" name="MH_SubTitle_2">
            <a:extLst>
              <a:ext uri="{FF2B5EF4-FFF2-40B4-BE49-F238E27FC236}">
                <a16:creationId xmlns:a16="http://schemas.microsoft.com/office/drawing/2014/main" id="{4EFC8CC3-0AC7-49EC-9995-B198CFF2207F}"/>
              </a:ext>
            </a:extLst>
          </p:cNvPr>
          <p:cNvSpPr>
            <a:spLocks/>
          </p:cNvSpPr>
          <p:nvPr>
            <p:custDataLst>
              <p:tags r:id="rId2"/>
            </p:custDataLst>
          </p:nvPr>
        </p:nvSpPr>
        <p:spPr bwMode="auto">
          <a:xfrm>
            <a:off x="172680" y="3336285"/>
            <a:ext cx="1238766" cy="118921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E46B62"/>
          </a:solidFill>
          <a:ln w="38100">
            <a:solidFill>
              <a:srgbClr val="FFFF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sym typeface="+mn-lt"/>
              </a:rPr>
              <a:t>A</a:t>
            </a:r>
            <a:endParaRPr kumimoji="0" lang="zh-CN" altLang="en-US" sz="48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sym typeface="+mn-lt"/>
            </a:endParaRPr>
          </a:p>
        </p:txBody>
      </p:sp>
      <p:sp>
        <p:nvSpPr>
          <p:cNvPr id="16" name="MH_SubTitle_1">
            <a:extLst>
              <a:ext uri="{FF2B5EF4-FFF2-40B4-BE49-F238E27FC236}">
                <a16:creationId xmlns:a16="http://schemas.microsoft.com/office/drawing/2014/main" id="{4BEE9D2E-EE94-42BB-8471-D602B1D3BABF}"/>
              </a:ext>
            </a:extLst>
          </p:cNvPr>
          <p:cNvSpPr>
            <a:spLocks/>
          </p:cNvSpPr>
          <p:nvPr>
            <p:custDataLst>
              <p:tags r:id="rId3"/>
            </p:custDataLst>
          </p:nvPr>
        </p:nvSpPr>
        <p:spPr bwMode="auto">
          <a:xfrm>
            <a:off x="3236291" y="4372370"/>
            <a:ext cx="1238766" cy="118921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3A196"/>
          </a:solidFill>
          <a:ln w="38100">
            <a:solidFill>
              <a:srgbClr val="FFFFFF"/>
            </a:solidFill>
          </a:ln>
          <a:effectLst>
            <a:outerShdw blurRad="76200" dist="38100" dir="2700000" algn="tl" rotWithShape="0">
              <a:prstClr val="black">
                <a:alpha val="25000"/>
              </a:prstClr>
            </a:outerShdw>
          </a:effectLst>
        </p:spPr>
        <p:txBody>
          <a:bodyPr wrap="square" anchor="ctr">
            <a:noAutofit/>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sym typeface="+mn-lt"/>
              </a:rPr>
              <a:t>B</a:t>
            </a:r>
            <a:endParaRPr kumimoji="0" lang="zh-CN" altLang="en-US" sz="48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sym typeface="+mn-lt"/>
            </a:endParaRPr>
          </a:p>
        </p:txBody>
      </p:sp>
      <p:sp>
        <p:nvSpPr>
          <p:cNvPr id="17" name="9">
            <a:extLst>
              <a:ext uri="{FF2B5EF4-FFF2-40B4-BE49-F238E27FC236}">
                <a16:creationId xmlns:a16="http://schemas.microsoft.com/office/drawing/2014/main" id="{35E08F27-38C9-4566-9F42-36ABFF367D83}"/>
              </a:ext>
            </a:extLst>
          </p:cNvPr>
          <p:cNvSpPr txBox="1"/>
          <p:nvPr/>
        </p:nvSpPr>
        <p:spPr>
          <a:xfrm>
            <a:off x="1659332" y="3646199"/>
            <a:ext cx="6151349" cy="573106"/>
          </a:xfrm>
          <a:prstGeom prst="rect">
            <a:avLst/>
          </a:prstGeom>
          <a:noFill/>
        </p:spPr>
        <p:txBody>
          <a:bodyPr wrap="square" lIns="0" tIns="0" rIns="0" bIns="0"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So sánh</a:t>
            </a:r>
            <a:endParaRPr kumimoji="0" lang="zh-CN" altLang="en-US"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endParaRPr>
          </a:p>
        </p:txBody>
      </p:sp>
      <p:sp>
        <p:nvSpPr>
          <p:cNvPr id="18" name="9">
            <a:extLst>
              <a:ext uri="{FF2B5EF4-FFF2-40B4-BE49-F238E27FC236}">
                <a16:creationId xmlns:a16="http://schemas.microsoft.com/office/drawing/2014/main" id="{77084BF5-9AB7-49F8-A570-47B940B161B6}"/>
              </a:ext>
            </a:extLst>
          </p:cNvPr>
          <p:cNvSpPr txBox="1"/>
          <p:nvPr/>
        </p:nvSpPr>
        <p:spPr>
          <a:xfrm>
            <a:off x="4649780" y="4682284"/>
            <a:ext cx="4572808" cy="573106"/>
          </a:xfrm>
          <a:prstGeom prst="rect">
            <a:avLst/>
          </a:prstGeom>
          <a:noFill/>
        </p:spPr>
        <p:txBody>
          <a:bodyPr wrap="square" lIns="0" tIns="0" rIns="0" bIns="0"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Nhân</a:t>
            </a:r>
            <a:r>
              <a:rPr kumimoji="0" lang="en-US" altLang="zh-CN" sz="3400" b="1" i="0" u="none" strike="noStrike" kern="1200" cap="none" spc="0" normalizeH="0" noProof="0">
                <a:ln w="0">
                  <a:noFill/>
                </a:ln>
                <a:solidFill>
                  <a:srgbClr val="3F3F3F"/>
                </a:solidFill>
                <a:effectLst/>
                <a:uLnTx/>
                <a:uFillTx/>
                <a:latin typeface="Times New Roman" pitchFamily="18" charset="0"/>
                <a:ea typeface="Microsoft YaHei"/>
                <a:cs typeface="Times New Roman" pitchFamily="18" charset="0"/>
                <a:sym typeface="+mn-lt"/>
              </a:rPr>
              <a:t> hóa</a:t>
            </a:r>
            <a:endParaRPr kumimoji="0" lang="zh-CN" altLang="en-US"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endParaRPr>
          </a:p>
        </p:txBody>
      </p:sp>
      <p:sp>
        <p:nvSpPr>
          <p:cNvPr id="19" name="9">
            <a:extLst>
              <a:ext uri="{FF2B5EF4-FFF2-40B4-BE49-F238E27FC236}">
                <a16:creationId xmlns:a16="http://schemas.microsoft.com/office/drawing/2014/main" id="{AC3E54B8-901E-4DC1-A352-ED86B292E453}"/>
              </a:ext>
            </a:extLst>
          </p:cNvPr>
          <p:cNvSpPr txBox="1"/>
          <p:nvPr/>
        </p:nvSpPr>
        <p:spPr>
          <a:xfrm>
            <a:off x="7461802" y="5741452"/>
            <a:ext cx="4641024" cy="523220"/>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So sánh</a:t>
            </a:r>
            <a:r>
              <a:rPr kumimoji="0" lang="en-US" altLang="zh-CN" sz="3400" b="1" i="0" u="none" strike="noStrike" kern="1200" cap="none" spc="0" normalizeH="0" noProof="0">
                <a:ln w="0">
                  <a:noFill/>
                </a:ln>
                <a:solidFill>
                  <a:srgbClr val="3F3F3F"/>
                </a:solidFill>
                <a:effectLst/>
                <a:uLnTx/>
                <a:uFillTx/>
                <a:latin typeface="Times New Roman" pitchFamily="18" charset="0"/>
                <a:ea typeface="Microsoft YaHei"/>
                <a:cs typeface="Times New Roman" pitchFamily="18" charset="0"/>
                <a:sym typeface="+mn-lt"/>
              </a:rPr>
              <a:t> và nhân hóa</a:t>
            </a:r>
            <a:endParaRPr kumimoji="0" lang="zh-CN" altLang="en-US" sz="3400" b="1" i="0" u="none" strike="noStrike" kern="1200" cap="none" spc="-300" normalizeH="0" baseline="0" noProof="0">
              <a:ln w="0">
                <a:noFill/>
              </a:ln>
              <a:solidFill>
                <a:srgbClr val="3F3F3F"/>
              </a:solidFill>
              <a:effectLst/>
              <a:uLnTx/>
              <a:uFillTx/>
              <a:latin typeface="Times New Roman" pitchFamily="18" charset="0"/>
              <a:ea typeface="Microsoft YaHei"/>
              <a:cs typeface="Times New Roman" pitchFamily="18" charset="0"/>
              <a:sym typeface="+mn-lt"/>
            </a:endParaRPr>
          </a:p>
        </p:txBody>
      </p:sp>
      <p:sp>
        <p:nvSpPr>
          <p:cNvPr id="20" name="Oval 19">
            <a:extLst>
              <a:ext uri="{FF2B5EF4-FFF2-40B4-BE49-F238E27FC236}">
                <a16:creationId xmlns:a16="http://schemas.microsoft.com/office/drawing/2014/main" id="{AB14ABED-FA0D-4B8B-B6A5-4693ED8CECBB}"/>
              </a:ext>
            </a:extLst>
          </p:cNvPr>
          <p:cNvSpPr/>
          <p:nvPr/>
        </p:nvSpPr>
        <p:spPr>
          <a:xfrm>
            <a:off x="17699" y="-44737"/>
            <a:ext cx="1197959" cy="1197959"/>
          </a:xfrm>
          <a:prstGeom prst="ellipse">
            <a:avLst/>
          </a:prstGeom>
          <a:solidFill>
            <a:srgbClr val="02CEF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endParaRPr>
          </a:p>
        </p:txBody>
      </p:sp>
      <p:sp>
        <p:nvSpPr>
          <p:cNvPr id="21" name="Oval 20">
            <a:extLst>
              <a:ext uri="{FF2B5EF4-FFF2-40B4-BE49-F238E27FC236}">
                <a16:creationId xmlns:a16="http://schemas.microsoft.com/office/drawing/2014/main" id="{F4892AF2-BDB1-4997-B247-CF4EADBA1801}"/>
              </a:ext>
            </a:extLst>
          </p:cNvPr>
          <p:cNvSpPr/>
          <p:nvPr/>
        </p:nvSpPr>
        <p:spPr>
          <a:xfrm>
            <a:off x="103506" y="41070"/>
            <a:ext cx="1026345" cy="10263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endParaRPr>
          </a:p>
        </p:txBody>
      </p:sp>
      <p:sp>
        <p:nvSpPr>
          <p:cNvPr id="22" name="Oval 21">
            <a:extLst>
              <a:ext uri="{FF2B5EF4-FFF2-40B4-BE49-F238E27FC236}">
                <a16:creationId xmlns:a16="http://schemas.microsoft.com/office/drawing/2014/main" id="{C1A3D5D6-F645-407F-8F89-CBF179268781}"/>
              </a:ext>
            </a:extLst>
          </p:cNvPr>
          <p:cNvSpPr/>
          <p:nvPr/>
        </p:nvSpPr>
        <p:spPr>
          <a:xfrm>
            <a:off x="132146" y="69710"/>
            <a:ext cx="969064" cy="9690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endParaRPr>
          </a:p>
        </p:txBody>
      </p:sp>
      <p:sp>
        <p:nvSpPr>
          <p:cNvPr id="23" name="TextBox 22">
            <a:extLst>
              <a:ext uri="{FF2B5EF4-FFF2-40B4-BE49-F238E27FC236}">
                <a16:creationId xmlns:a16="http://schemas.microsoft.com/office/drawing/2014/main" id="{E2287599-1B75-4F6B-B2F1-2A5E9362182A}"/>
              </a:ext>
            </a:extLst>
          </p:cNvPr>
          <p:cNvSpPr txBox="1"/>
          <p:nvPr/>
        </p:nvSpPr>
        <p:spPr>
          <a:xfrm>
            <a:off x="171722" y="-30533"/>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prstClr val="white">
                    <a:lumMod val="95000"/>
                  </a:prstClr>
                </a:solidFill>
                <a:effectLst/>
                <a:uLnTx/>
                <a:uFillTx/>
                <a:latin typeface="Times New Roman" pitchFamily="18" charset="0"/>
                <a:ea typeface="Microsoft YaHei"/>
                <a:cs typeface="Times New Roman" pitchFamily="18" charset="0"/>
              </a:rPr>
              <a:t>5</a:t>
            </a:r>
          </a:p>
        </p:txBody>
      </p:sp>
      <p:sp>
        <p:nvSpPr>
          <p:cNvPr id="24" name="TextBox 23">
            <a:extLst>
              <a:ext uri="{FF2B5EF4-FFF2-40B4-BE49-F238E27FC236}">
                <a16:creationId xmlns:a16="http://schemas.microsoft.com/office/drawing/2014/main" id="{50BE8552-9C2A-4162-8257-C8804D779D3E}"/>
              </a:ext>
            </a:extLst>
          </p:cNvPr>
          <p:cNvSpPr txBox="1"/>
          <p:nvPr/>
        </p:nvSpPr>
        <p:spPr>
          <a:xfrm>
            <a:off x="171722" y="-30533"/>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prstClr val="white">
                    <a:lumMod val="95000"/>
                  </a:prstClr>
                </a:solidFill>
                <a:effectLst/>
                <a:uLnTx/>
                <a:uFillTx/>
                <a:latin typeface="Times New Roman" pitchFamily="18" charset="0"/>
                <a:ea typeface="Microsoft YaHei"/>
                <a:cs typeface="Times New Roman" pitchFamily="18" charset="0"/>
              </a:rPr>
              <a:t>4</a:t>
            </a:r>
          </a:p>
        </p:txBody>
      </p:sp>
      <p:sp>
        <p:nvSpPr>
          <p:cNvPr id="25" name="TextBox 24">
            <a:extLst>
              <a:ext uri="{FF2B5EF4-FFF2-40B4-BE49-F238E27FC236}">
                <a16:creationId xmlns:a16="http://schemas.microsoft.com/office/drawing/2014/main" id="{216FD0C2-F659-4A38-BF9E-C4ADAD364EED}"/>
              </a:ext>
            </a:extLst>
          </p:cNvPr>
          <p:cNvSpPr txBox="1"/>
          <p:nvPr/>
        </p:nvSpPr>
        <p:spPr>
          <a:xfrm>
            <a:off x="171722" y="-30533"/>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prstClr val="white">
                    <a:lumMod val="95000"/>
                  </a:prstClr>
                </a:solidFill>
                <a:effectLst/>
                <a:uLnTx/>
                <a:uFillTx/>
                <a:latin typeface="Times New Roman" pitchFamily="18" charset="0"/>
                <a:ea typeface="Microsoft YaHei"/>
                <a:cs typeface="Times New Roman" pitchFamily="18" charset="0"/>
              </a:rPr>
              <a:t>3</a:t>
            </a:r>
          </a:p>
        </p:txBody>
      </p:sp>
      <p:sp>
        <p:nvSpPr>
          <p:cNvPr id="26" name="TextBox 25">
            <a:extLst>
              <a:ext uri="{FF2B5EF4-FFF2-40B4-BE49-F238E27FC236}">
                <a16:creationId xmlns:a16="http://schemas.microsoft.com/office/drawing/2014/main" id="{77890F88-FEDA-41C2-B5AD-2EB5AEEC5151}"/>
              </a:ext>
            </a:extLst>
          </p:cNvPr>
          <p:cNvSpPr txBox="1"/>
          <p:nvPr/>
        </p:nvSpPr>
        <p:spPr>
          <a:xfrm>
            <a:off x="171722" y="-30533"/>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prstClr val="white">
                    <a:lumMod val="95000"/>
                  </a:prstClr>
                </a:solidFill>
                <a:effectLst/>
                <a:uLnTx/>
                <a:uFillTx/>
                <a:latin typeface="Times New Roman" pitchFamily="18" charset="0"/>
                <a:ea typeface="Microsoft YaHei"/>
                <a:cs typeface="Times New Roman" pitchFamily="18" charset="0"/>
              </a:rPr>
              <a:t>2</a:t>
            </a:r>
          </a:p>
        </p:txBody>
      </p:sp>
      <p:sp>
        <p:nvSpPr>
          <p:cNvPr id="27" name="TextBox 26">
            <a:extLst>
              <a:ext uri="{FF2B5EF4-FFF2-40B4-BE49-F238E27FC236}">
                <a16:creationId xmlns:a16="http://schemas.microsoft.com/office/drawing/2014/main" id="{25667197-5444-4841-9AB8-900228D79C35}"/>
              </a:ext>
            </a:extLst>
          </p:cNvPr>
          <p:cNvSpPr txBox="1"/>
          <p:nvPr/>
        </p:nvSpPr>
        <p:spPr>
          <a:xfrm>
            <a:off x="171722" y="-30533"/>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prstClr val="white">
                    <a:lumMod val="95000"/>
                  </a:prstClr>
                </a:solidFill>
                <a:effectLst/>
                <a:uLnTx/>
                <a:uFillTx/>
                <a:latin typeface="Times New Roman" pitchFamily="18" charset="0"/>
                <a:ea typeface="Microsoft YaHei"/>
                <a:cs typeface="Times New Roman" pitchFamily="18" charset="0"/>
              </a:rPr>
              <a:t>1</a:t>
            </a:r>
          </a:p>
        </p:txBody>
      </p:sp>
      <p:sp>
        <p:nvSpPr>
          <p:cNvPr id="28" name="TextBox 27">
            <a:extLst>
              <a:ext uri="{FF2B5EF4-FFF2-40B4-BE49-F238E27FC236}">
                <a16:creationId xmlns:a16="http://schemas.microsoft.com/office/drawing/2014/main" id="{C9A02E4E-6A56-41E1-8294-EF1F1B241C16}"/>
              </a:ext>
            </a:extLst>
          </p:cNvPr>
          <p:cNvSpPr txBox="1"/>
          <p:nvPr/>
        </p:nvSpPr>
        <p:spPr>
          <a:xfrm>
            <a:off x="171722" y="-30533"/>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prstClr val="white">
                    <a:lumMod val="95000"/>
                  </a:prstClr>
                </a:solidFill>
                <a:effectLst/>
                <a:uLnTx/>
                <a:uFillTx/>
                <a:latin typeface="Times New Roman" pitchFamily="18" charset="0"/>
                <a:ea typeface="Microsoft YaHei"/>
                <a:cs typeface="Times New Roman" pitchFamily="18" charset="0"/>
              </a:rPr>
              <a:t>0</a:t>
            </a:r>
          </a:p>
        </p:txBody>
      </p:sp>
      <p:pic>
        <p:nvPicPr>
          <p:cNvPr id="35" name="Media1 - ting ting 2">
            <a:hlinkClick r:id="" action="ppaction://media"/>
            <a:extLst>
              <a:ext uri="{FF2B5EF4-FFF2-40B4-BE49-F238E27FC236}">
                <a16:creationId xmlns:a16="http://schemas.microsoft.com/office/drawing/2014/main" id="{788E7A33-4966-4CD2-B70A-CF8809986099}"/>
              </a:ext>
            </a:extLst>
          </p:cNvPr>
          <p:cNvPicPr>
            <a:picLocks noChangeAspect="1"/>
          </p:cNvPicPr>
          <p:nvPr>
            <a:audioFile r:link="rId4"/>
            <p:extLst>
              <p:ext uri="{DAA4B4D4-6D71-4841-9C94-3DE7FCFB9230}">
                <p14:media xmlns:p14="http://schemas.microsoft.com/office/powerpoint/2010/main" r:embed="rId5">
                  <p14:trim end="6032.575"/>
                </p14:media>
              </p:ext>
            </p:extLst>
          </p:nvPr>
        </p:nvPicPr>
        <p:blipFill>
          <a:blip r:embed="rId11" cstate="print"/>
          <a:stretch>
            <a:fillRect/>
          </a:stretch>
        </p:blipFill>
        <p:spPr>
          <a:xfrm>
            <a:off x="0" y="-784532"/>
            <a:ext cx="487363" cy="487363"/>
          </a:xfrm>
          <a:prstGeom prst="rect">
            <a:avLst/>
          </a:prstGeom>
        </p:spPr>
      </p:pic>
      <p:pic>
        <p:nvPicPr>
          <p:cNvPr id="8" name="10">
            <a:extLst>
              <a:ext uri="{FF2B5EF4-FFF2-40B4-BE49-F238E27FC236}">
                <a16:creationId xmlns:a16="http://schemas.microsoft.com/office/drawing/2014/main" id="{4092080D-6D1C-40A3-BA46-B5A564C6B378}"/>
              </a:ext>
            </a:extLst>
          </p:cNvPr>
          <p:cNvPicPr>
            <a:picLocks noChangeAspect="1"/>
          </p:cNvPicPr>
          <p:nvPr/>
        </p:nvPicPr>
        <p:blipFill>
          <a:blip r:embed="rId12">
            <a:lum contrast="20000"/>
          </a:blip>
          <a:stretch>
            <a:fillRect/>
          </a:stretch>
        </p:blipFill>
        <p:spPr>
          <a:xfrm>
            <a:off x="-679060" y="-735866"/>
            <a:ext cx="2722500" cy="25537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509611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anim calcmode="lin" valueType="num">
                                          <p:cBhvr>
                                            <p:cTn id="18"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6"/>
                                            </p:tgtEl>
                                          </p:cBhvr>
                                        </p:animEffect>
                                      </p:childTnLst>
                                    </p:cTn>
                                  </p:par>
                                  <p:par>
                                    <p:cTn id="21" presetID="2" presetClass="entr" presetSubtype="2" fill="hold" nodeType="withEffect" p14:presetBounceEnd="20000">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14:bounceEnd="20000">
                                          <p:cBhvr additive="base">
                                            <p:cTn id="23" dur="750" fill="hold"/>
                                            <p:tgtEl>
                                              <p:spTgt spid="9"/>
                                            </p:tgtEl>
                                            <p:attrNameLst>
                                              <p:attrName>ppt_x</p:attrName>
                                            </p:attrNameLst>
                                          </p:cBhvr>
                                          <p:tavLst>
                                            <p:tav tm="0">
                                              <p:val>
                                                <p:strVal val="1+#ppt_w/2"/>
                                              </p:val>
                                            </p:tav>
                                            <p:tav tm="100000">
                                              <p:val>
                                                <p:strVal val="#ppt_x"/>
                                              </p:val>
                                            </p:tav>
                                          </p:tavLst>
                                        </p:anim>
                                        <p:anim calcmode="lin" valueType="num" p14:bounceEnd="20000">
                                          <p:cBhvr additive="base">
                                            <p:cTn id="24" dur="7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250"/>
                                </p:stCondLst>
                                <p:childTnLst>
                                  <p:par>
                                    <p:cTn id="26" presetID="42"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anim calcmode="lin" valueType="num">
                                          <p:cBhvr>
                                            <p:cTn id="29" dur="500" fill="hold"/>
                                            <p:tgtEl>
                                              <p:spTgt spid="5"/>
                                            </p:tgtEl>
                                            <p:attrNameLst>
                                              <p:attrName>ppt_x</p:attrName>
                                            </p:attrNameLst>
                                          </p:cBhvr>
                                          <p:tavLst>
                                            <p:tav tm="0">
                                              <p:val>
                                                <p:strVal val="#ppt_x"/>
                                              </p:val>
                                            </p:tav>
                                            <p:tav tm="100000">
                                              <p:val>
                                                <p:strVal val="#ppt_x"/>
                                              </p:val>
                                            </p:tav>
                                          </p:tavLst>
                                        </p:anim>
                                        <p:anim calcmode="lin" valueType="num">
                                          <p:cBhvr>
                                            <p:cTn id="30" dur="500" fill="hold"/>
                                            <p:tgtEl>
                                              <p:spTgt spid="5"/>
                                            </p:tgtEl>
                                            <p:attrNameLst>
                                              <p:attrName>ppt_y</p:attrName>
                                            </p:attrNameLst>
                                          </p:cBhvr>
                                          <p:tavLst>
                                            <p:tav tm="0">
                                              <p:val>
                                                <p:strVal val="#ppt_y+.1"/>
                                              </p:val>
                                            </p:tav>
                                            <p:tav tm="100000">
                                              <p:val>
                                                <p:strVal val="#ppt_y"/>
                                              </p:val>
                                            </p:tav>
                                          </p:tavLst>
                                        </p:anim>
                                      </p:childTnLst>
                                    </p:cTn>
                                  </p:par>
                                  <p:par>
                                    <p:cTn id="31" presetID="35" presetClass="path" presetSubtype="0" decel="100000" fill="hold" nodeType="withEffect">
                                      <p:stCondLst>
                                        <p:cond delay="0"/>
                                      </p:stCondLst>
                                      <p:childTnLst>
                                        <p:animMotion origin="layout" path="M 1.04167E-6 -2.22222E-6 L -0.9931 -2.22222E-6 " pathEditMode="relative" rAng="0" ptsTypes="AA">
                                          <p:cBhvr>
                                            <p:cTn id="32" dur="3000" fill="hold"/>
                                            <p:tgtEl>
                                              <p:spTgt spid="3"/>
                                            </p:tgtEl>
                                            <p:attrNameLst>
                                              <p:attrName>ppt_x</p:attrName>
                                              <p:attrName>ppt_y</p:attrName>
                                            </p:attrNameLst>
                                          </p:cBhvr>
                                          <p:rCtr x="-49661" y="0"/>
                                        </p:animMotion>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750" fill="hold"/>
                                            <p:tgtEl>
                                              <p:spTgt spid="13"/>
                                            </p:tgtEl>
                                            <p:attrNameLst>
                                              <p:attrName>ppt_w</p:attrName>
                                            </p:attrNameLst>
                                          </p:cBhvr>
                                          <p:tavLst>
                                            <p:tav tm="0">
                                              <p:val>
                                                <p:fltVal val="0"/>
                                              </p:val>
                                            </p:tav>
                                            <p:tav tm="100000">
                                              <p:val>
                                                <p:strVal val="#ppt_w"/>
                                              </p:val>
                                            </p:tav>
                                          </p:tavLst>
                                        </p:anim>
                                        <p:anim calcmode="lin" valueType="num">
                                          <p:cBhvr>
                                            <p:cTn id="38" dur="750" fill="hold"/>
                                            <p:tgtEl>
                                              <p:spTgt spid="13"/>
                                            </p:tgtEl>
                                            <p:attrNameLst>
                                              <p:attrName>ppt_h</p:attrName>
                                            </p:attrNameLst>
                                          </p:cBhvr>
                                          <p:tavLst>
                                            <p:tav tm="0">
                                              <p:val>
                                                <p:fltVal val="0"/>
                                              </p:val>
                                            </p:tav>
                                            <p:tav tm="100000">
                                              <p:val>
                                                <p:strVal val="#ppt_h"/>
                                              </p:val>
                                            </p:tav>
                                          </p:tavLst>
                                        </p:anim>
                                        <p:anim calcmode="lin" valueType="num">
                                          <p:cBhvr>
                                            <p:cTn id="39" dur="750" fill="hold"/>
                                            <p:tgtEl>
                                              <p:spTgt spid="13"/>
                                            </p:tgtEl>
                                            <p:attrNameLst>
                                              <p:attrName>style.rotation</p:attrName>
                                            </p:attrNameLst>
                                          </p:cBhvr>
                                          <p:tavLst>
                                            <p:tav tm="0">
                                              <p:val>
                                                <p:fltVal val="360"/>
                                              </p:val>
                                            </p:tav>
                                            <p:tav tm="100000">
                                              <p:val>
                                                <p:fltVal val="0"/>
                                              </p:val>
                                            </p:tav>
                                          </p:tavLst>
                                        </p:anim>
                                        <p:animEffect transition="in" filter="fade">
                                          <p:cBhvr>
                                            <p:cTn id="40" dur="750"/>
                                            <p:tgtEl>
                                              <p:spTgt spid="13"/>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par>
                              <p:cTn id="44" fill="hold">
                                <p:stCondLst>
                                  <p:cond delay="750"/>
                                </p:stCondLst>
                                <p:childTnLst>
                                  <p:par>
                                    <p:cTn id="45" presetID="49" presetClass="entr" presetSubtype="0" decel="10000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750" fill="hold"/>
                                            <p:tgtEl>
                                              <p:spTgt spid="16"/>
                                            </p:tgtEl>
                                            <p:attrNameLst>
                                              <p:attrName>ppt_w</p:attrName>
                                            </p:attrNameLst>
                                          </p:cBhvr>
                                          <p:tavLst>
                                            <p:tav tm="0">
                                              <p:val>
                                                <p:fltVal val="0"/>
                                              </p:val>
                                            </p:tav>
                                            <p:tav tm="100000">
                                              <p:val>
                                                <p:strVal val="#ppt_w"/>
                                              </p:val>
                                            </p:tav>
                                          </p:tavLst>
                                        </p:anim>
                                        <p:anim calcmode="lin" valueType="num">
                                          <p:cBhvr>
                                            <p:cTn id="48" dur="750" fill="hold"/>
                                            <p:tgtEl>
                                              <p:spTgt spid="16"/>
                                            </p:tgtEl>
                                            <p:attrNameLst>
                                              <p:attrName>ppt_h</p:attrName>
                                            </p:attrNameLst>
                                          </p:cBhvr>
                                          <p:tavLst>
                                            <p:tav tm="0">
                                              <p:val>
                                                <p:fltVal val="0"/>
                                              </p:val>
                                            </p:tav>
                                            <p:tav tm="100000">
                                              <p:val>
                                                <p:strVal val="#ppt_h"/>
                                              </p:val>
                                            </p:tav>
                                          </p:tavLst>
                                        </p:anim>
                                        <p:anim calcmode="lin" valueType="num">
                                          <p:cBhvr>
                                            <p:cTn id="49" dur="750" fill="hold"/>
                                            <p:tgtEl>
                                              <p:spTgt spid="16"/>
                                            </p:tgtEl>
                                            <p:attrNameLst>
                                              <p:attrName>style.rotation</p:attrName>
                                            </p:attrNameLst>
                                          </p:cBhvr>
                                          <p:tavLst>
                                            <p:tav tm="0">
                                              <p:val>
                                                <p:fltVal val="360"/>
                                              </p:val>
                                            </p:tav>
                                            <p:tav tm="100000">
                                              <p:val>
                                                <p:fltVal val="0"/>
                                              </p:val>
                                            </p:tav>
                                          </p:tavLst>
                                        </p:anim>
                                        <p:animEffect transition="in" filter="fade">
                                          <p:cBhvr>
                                            <p:cTn id="50" dur="750"/>
                                            <p:tgtEl>
                                              <p:spTgt spid="16"/>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750"/>
                                            <p:tgtEl>
                                              <p:spTgt spid="18"/>
                                            </p:tgtEl>
                                          </p:cBhvr>
                                        </p:animEffect>
                                      </p:childTnLst>
                                    </p:cTn>
                                  </p:par>
                                </p:childTnLst>
                              </p:cTn>
                            </p:par>
                            <p:par>
                              <p:cTn id="54" fill="hold">
                                <p:stCondLst>
                                  <p:cond delay="1500"/>
                                </p:stCondLst>
                                <p:childTnLst>
                                  <p:par>
                                    <p:cTn id="55" presetID="49" presetClass="entr" presetSubtype="0" decel="100000"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750" fill="hold"/>
                                            <p:tgtEl>
                                              <p:spTgt spid="12"/>
                                            </p:tgtEl>
                                            <p:attrNameLst>
                                              <p:attrName>ppt_w</p:attrName>
                                            </p:attrNameLst>
                                          </p:cBhvr>
                                          <p:tavLst>
                                            <p:tav tm="0">
                                              <p:val>
                                                <p:fltVal val="0"/>
                                              </p:val>
                                            </p:tav>
                                            <p:tav tm="100000">
                                              <p:val>
                                                <p:strVal val="#ppt_w"/>
                                              </p:val>
                                            </p:tav>
                                          </p:tavLst>
                                        </p:anim>
                                        <p:anim calcmode="lin" valueType="num">
                                          <p:cBhvr>
                                            <p:cTn id="58" dur="750" fill="hold"/>
                                            <p:tgtEl>
                                              <p:spTgt spid="12"/>
                                            </p:tgtEl>
                                            <p:attrNameLst>
                                              <p:attrName>ppt_h</p:attrName>
                                            </p:attrNameLst>
                                          </p:cBhvr>
                                          <p:tavLst>
                                            <p:tav tm="0">
                                              <p:val>
                                                <p:fltVal val="0"/>
                                              </p:val>
                                            </p:tav>
                                            <p:tav tm="100000">
                                              <p:val>
                                                <p:strVal val="#ppt_h"/>
                                              </p:val>
                                            </p:tav>
                                          </p:tavLst>
                                        </p:anim>
                                        <p:anim calcmode="lin" valueType="num">
                                          <p:cBhvr>
                                            <p:cTn id="59" dur="750" fill="hold"/>
                                            <p:tgtEl>
                                              <p:spTgt spid="12"/>
                                            </p:tgtEl>
                                            <p:attrNameLst>
                                              <p:attrName>style.rotation</p:attrName>
                                            </p:attrNameLst>
                                          </p:cBhvr>
                                          <p:tavLst>
                                            <p:tav tm="0">
                                              <p:val>
                                                <p:fltVal val="360"/>
                                              </p:val>
                                            </p:tav>
                                            <p:tav tm="100000">
                                              <p:val>
                                                <p:fltVal val="0"/>
                                              </p:val>
                                            </p:tav>
                                          </p:tavLst>
                                        </p:anim>
                                        <p:animEffect transition="in" filter="fade">
                                          <p:cBhvr>
                                            <p:cTn id="60" dur="750"/>
                                            <p:tgtEl>
                                              <p:spTgt spid="12"/>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up)">
                                          <p:cBhvr>
                                            <p:cTn id="63" dur="75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repeatCount="5000"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heel(1)">
                                          <p:cBhvr>
                                            <p:cTn id="68" dur="1000"/>
                                            <p:tgtEl>
                                              <p:spTgt spid="20"/>
                                            </p:tgtEl>
                                          </p:cBhvr>
                                        </p:animEffect>
                                      </p:childTnLst>
                                    </p:cTn>
                                  </p:par>
                                  <p:par>
                                    <p:cTn id="69" presetID="9" presetClass="exit" presetSubtype="0" fill="hold" nodeType="withEffect">
                                      <p:stCondLst>
                                        <p:cond delay="0"/>
                                      </p:stCondLst>
                                      <p:childTnLst>
                                        <p:animEffect transition="out" filter="dissolv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 presetClass="entr" presetSubtype="0"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7" name="beep.wav"/>
                                            </p:tgtEl>
                                          </p:cMediaNode>
                                        </p:audio>
                                      </p:subTnLst>
                                    </p:cTn>
                                  </p:par>
                                  <p:par>
                                    <p:cTn id="78" presetID="1" presetClass="exit" presetSubtype="0" fill="hold" grpId="1" nodeType="withEffect">
                                      <p:stCondLst>
                                        <p:cond delay="1000"/>
                                      </p:stCondLst>
                                      <p:childTnLst>
                                        <p:set>
                                          <p:cBhvr>
                                            <p:cTn id="79" dur="1" fill="hold">
                                              <p:stCondLst>
                                                <p:cond delay="0"/>
                                              </p:stCondLst>
                                            </p:cTn>
                                            <p:tgtEl>
                                              <p:spTgt spid="23"/>
                                            </p:tgtEl>
                                            <p:attrNameLst>
                                              <p:attrName>style.visibility</p:attrName>
                                            </p:attrNameLst>
                                          </p:cBhvr>
                                          <p:to>
                                            <p:strVal val="hidden"/>
                                          </p:to>
                                        </p:set>
                                      </p:childTnLst>
                                    </p:cTn>
                                  </p:par>
                                  <p:par>
                                    <p:cTn id="80" presetID="1" presetClass="entr" presetSubtype="0" fill="hold" grpId="0" nodeType="withEffect">
                                      <p:stCondLst>
                                        <p:cond delay="1000"/>
                                      </p:stCondLst>
                                      <p:childTnLst>
                                        <p:set>
                                          <p:cBhvr>
                                            <p:cTn id="8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7" name="beep.wav"/>
                                            </p:tgtEl>
                                          </p:cMediaNode>
                                        </p:audio>
                                      </p:subTnLst>
                                    </p:cTn>
                                  </p:par>
                                  <p:par>
                                    <p:cTn id="82" presetID="1" presetClass="exit" presetSubtype="0" fill="hold" grpId="1" nodeType="withEffect">
                                      <p:stCondLst>
                                        <p:cond delay="2000"/>
                                      </p:stCondLst>
                                      <p:childTnLst>
                                        <p:set>
                                          <p:cBhvr>
                                            <p:cTn id="83" dur="1" fill="hold">
                                              <p:stCondLst>
                                                <p:cond delay="0"/>
                                              </p:stCondLst>
                                            </p:cTn>
                                            <p:tgtEl>
                                              <p:spTgt spid="24"/>
                                            </p:tgtEl>
                                            <p:attrNameLst>
                                              <p:attrName>style.visibility</p:attrName>
                                            </p:attrNameLst>
                                          </p:cBhvr>
                                          <p:to>
                                            <p:strVal val="hidden"/>
                                          </p:to>
                                        </p:set>
                                      </p:childTnLst>
                                    </p:cTn>
                                  </p:par>
                                  <p:par>
                                    <p:cTn id="84" presetID="1" presetClass="entr" presetSubtype="0" fill="hold" grpId="0" nodeType="withEffect">
                                      <p:stCondLst>
                                        <p:cond delay="2000"/>
                                      </p:stCondLst>
                                      <p:childTnLst>
                                        <p:set>
                                          <p:cBhvr>
                                            <p:cTn id="8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par>
                                    <p:cTn id="86" presetID="1" presetClass="exit" presetSubtype="0" fill="hold" grpId="1" nodeType="withEffect">
                                      <p:stCondLst>
                                        <p:cond delay="3000"/>
                                      </p:stCondLst>
                                      <p:childTnLst>
                                        <p:set>
                                          <p:cBhvr>
                                            <p:cTn id="87" dur="1" fill="hold">
                                              <p:stCondLst>
                                                <p:cond delay="0"/>
                                              </p:stCondLst>
                                            </p:cTn>
                                            <p:tgtEl>
                                              <p:spTgt spid="25"/>
                                            </p:tgtEl>
                                            <p:attrNameLst>
                                              <p:attrName>style.visibility</p:attrName>
                                            </p:attrNameLst>
                                          </p:cBhvr>
                                          <p:to>
                                            <p:strVal val="hidden"/>
                                          </p:to>
                                        </p:set>
                                      </p:childTnLst>
                                    </p:cTn>
                                  </p:par>
                                  <p:par>
                                    <p:cTn id="88" presetID="1" presetClass="entr" presetSubtype="0" fill="hold" grpId="0" nodeType="withEffect">
                                      <p:stCondLst>
                                        <p:cond delay="3000"/>
                                      </p:stCondLst>
                                      <p:childTnLst>
                                        <p:set>
                                          <p:cBhvr>
                                            <p:cTn id="8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7" name="beep.wav"/>
                                            </p:tgtEl>
                                          </p:cMediaNode>
                                        </p:audio>
                                      </p:subTnLst>
                                    </p:cTn>
                                  </p:par>
                                  <p:par>
                                    <p:cTn id="90" presetID="1" presetClass="exit" presetSubtype="0" fill="hold" grpId="1" nodeType="withEffect">
                                      <p:stCondLst>
                                        <p:cond delay="4000"/>
                                      </p:stCondLst>
                                      <p:childTnLst>
                                        <p:set>
                                          <p:cBhvr>
                                            <p:cTn id="91" dur="1" fill="hold">
                                              <p:stCondLst>
                                                <p:cond delay="0"/>
                                              </p:stCondLst>
                                            </p:cTn>
                                            <p:tgtEl>
                                              <p:spTgt spid="26"/>
                                            </p:tgtEl>
                                            <p:attrNameLst>
                                              <p:attrName>style.visibility</p:attrName>
                                            </p:attrNameLst>
                                          </p:cBhvr>
                                          <p:to>
                                            <p:strVal val="hidden"/>
                                          </p:to>
                                        </p:set>
                                      </p:childTnLst>
                                    </p:cTn>
                                  </p:par>
                                  <p:par>
                                    <p:cTn id="92" presetID="1" presetClass="entr" presetSubtype="0" fill="hold" grpId="0" nodeType="withEffect">
                                      <p:stCondLst>
                                        <p:cond delay="4000"/>
                                      </p:stCondLst>
                                      <p:childTnLst>
                                        <p:set>
                                          <p:cBhvr>
                                            <p:cTn id="9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7" name="beep.wav"/>
                                            </p:tgtEl>
                                          </p:cMediaNode>
                                        </p:audio>
                                      </p:subTnLst>
                                    </p:cTn>
                                  </p:par>
                                  <p:par>
                                    <p:cTn id="94" presetID="1" presetClass="exit" presetSubtype="0" fill="hold" grpId="1" nodeType="withEffect">
                                      <p:stCondLst>
                                        <p:cond delay="5000"/>
                                      </p:stCondLst>
                                      <p:childTnLst>
                                        <p:set>
                                          <p:cBhvr>
                                            <p:cTn id="95" dur="1" fill="hold">
                                              <p:stCondLst>
                                                <p:cond delay="0"/>
                                              </p:stCondLst>
                                            </p:cTn>
                                            <p:tgtEl>
                                              <p:spTgt spid="27"/>
                                            </p:tgtEl>
                                            <p:attrNameLst>
                                              <p:attrName>style.visibility</p:attrName>
                                            </p:attrNameLst>
                                          </p:cBhvr>
                                          <p:to>
                                            <p:strVal val="hidden"/>
                                          </p:to>
                                        </p:set>
                                      </p:childTnLst>
                                    </p:cTn>
                                  </p:par>
                                  <p:par>
                                    <p:cTn id="96" presetID="1" presetClass="entr" presetSubtype="0" fill="hold" grpId="0" nodeType="withEffect">
                                      <p:stCondLst>
                                        <p:cond delay="5000"/>
                                      </p:stCondLst>
                                      <p:childTnLst>
                                        <p:set>
                                          <p:cBhvr>
                                            <p:cTn id="97"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8"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35"/>
                    </p:tgtEl>
                  </p:cMediaNode>
                </p:audio>
              </p:childTnLst>
            </p:cTn>
          </p:par>
        </p:tnLst>
        <p:bldLst>
          <p:bldP spid="2" grpId="0" animBg="1"/>
          <p:bldP spid="5" grpId="0"/>
          <p:bldP spid="6" grpId="0"/>
          <p:bldP spid="12" grpId="0" animBg="1"/>
          <p:bldP spid="13" grpId="0" animBg="1"/>
          <p:bldP spid="16" grpId="0" animBg="1"/>
          <p:bldP spid="17" grpId="0"/>
          <p:bldP spid="18" grpId="0"/>
          <p:bldP spid="19" grpId="0"/>
          <p:bldP spid="20" grpId="0" animBg="1"/>
          <p:bldP spid="21" grpId="0" animBg="1"/>
          <p:bldP spid="22" grpId="0" animBg="1"/>
          <p:bldP spid="23" grpId="0"/>
          <p:bldP spid="23" grpId="1"/>
          <p:bldP spid="24" grpId="0"/>
          <p:bldP spid="24" grpId="1"/>
          <p:bldP spid="25" grpId="0"/>
          <p:bldP spid="25" grpId="1"/>
          <p:bldP spid="26" grpId="0"/>
          <p:bldP spid="26" grpId="1"/>
          <p:bldP spid="27" grpId="0"/>
          <p:bldP spid="27" grpId="1"/>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anim calcmode="lin" valueType="num">
                                          <p:cBhvr>
                                            <p:cTn id="18"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6"/>
                                            </p:tgtEl>
                                          </p:cBhvr>
                                        </p:animEffect>
                                      </p:childTnLst>
                                    </p:cTn>
                                  </p:par>
                                  <p:par>
                                    <p:cTn id="21" presetID="2" presetClass="entr" presetSubtype="2"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1+#ppt_w/2"/>
                                              </p:val>
                                            </p:tav>
                                            <p:tav tm="100000">
                                              <p:val>
                                                <p:strVal val="#ppt_x"/>
                                              </p:val>
                                            </p:tav>
                                          </p:tavLst>
                                        </p:anim>
                                        <p:anim calcmode="lin" valueType="num">
                                          <p:cBhvr additive="base">
                                            <p:cTn id="24" dur="7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250"/>
                                </p:stCondLst>
                                <p:childTnLst>
                                  <p:par>
                                    <p:cTn id="26" presetID="42"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anim calcmode="lin" valueType="num">
                                          <p:cBhvr>
                                            <p:cTn id="29" dur="500" fill="hold"/>
                                            <p:tgtEl>
                                              <p:spTgt spid="5"/>
                                            </p:tgtEl>
                                            <p:attrNameLst>
                                              <p:attrName>ppt_x</p:attrName>
                                            </p:attrNameLst>
                                          </p:cBhvr>
                                          <p:tavLst>
                                            <p:tav tm="0">
                                              <p:val>
                                                <p:strVal val="#ppt_x"/>
                                              </p:val>
                                            </p:tav>
                                            <p:tav tm="100000">
                                              <p:val>
                                                <p:strVal val="#ppt_x"/>
                                              </p:val>
                                            </p:tav>
                                          </p:tavLst>
                                        </p:anim>
                                        <p:anim calcmode="lin" valueType="num">
                                          <p:cBhvr>
                                            <p:cTn id="30" dur="500" fill="hold"/>
                                            <p:tgtEl>
                                              <p:spTgt spid="5"/>
                                            </p:tgtEl>
                                            <p:attrNameLst>
                                              <p:attrName>ppt_y</p:attrName>
                                            </p:attrNameLst>
                                          </p:cBhvr>
                                          <p:tavLst>
                                            <p:tav tm="0">
                                              <p:val>
                                                <p:strVal val="#ppt_y+.1"/>
                                              </p:val>
                                            </p:tav>
                                            <p:tav tm="100000">
                                              <p:val>
                                                <p:strVal val="#ppt_y"/>
                                              </p:val>
                                            </p:tav>
                                          </p:tavLst>
                                        </p:anim>
                                      </p:childTnLst>
                                    </p:cTn>
                                  </p:par>
                                  <p:par>
                                    <p:cTn id="31" presetID="35" presetClass="path" presetSubtype="0" decel="100000" fill="hold" nodeType="withEffect">
                                      <p:stCondLst>
                                        <p:cond delay="0"/>
                                      </p:stCondLst>
                                      <p:childTnLst>
                                        <p:animMotion origin="layout" path="M 1.04167E-6 -2.22222E-6 L -0.9931 -2.22222E-6 " pathEditMode="relative" rAng="0" ptsTypes="AA">
                                          <p:cBhvr>
                                            <p:cTn id="32" dur="3000" fill="hold"/>
                                            <p:tgtEl>
                                              <p:spTgt spid="3"/>
                                            </p:tgtEl>
                                            <p:attrNameLst>
                                              <p:attrName>ppt_x</p:attrName>
                                              <p:attrName>ppt_y</p:attrName>
                                            </p:attrNameLst>
                                          </p:cBhvr>
                                          <p:rCtr x="-49661" y="0"/>
                                        </p:animMotion>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750" fill="hold"/>
                                            <p:tgtEl>
                                              <p:spTgt spid="13"/>
                                            </p:tgtEl>
                                            <p:attrNameLst>
                                              <p:attrName>ppt_w</p:attrName>
                                            </p:attrNameLst>
                                          </p:cBhvr>
                                          <p:tavLst>
                                            <p:tav tm="0">
                                              <p:val>
                                                <p:fltVal val="0"/>
                                              </p:val>
                                            </p:tav>
                                            <p:tav tm="100000">
                                              <p:val>
                                                <p:strVal val="#ppt_w"/>
                                              </p:val>
                                            </p:tav>
                                          </p:tavLst>
                                        </p:anim>
                                        <p:anim calcmode="lin" valueType="num">
                                          <p:cBhvr>
                                            <p:cTn id="38" dur="750" fill="hold"/>
                                            <p:tgtEl>
                                              <p:spTgt spid="13"/>
                                            </p:tgtEl>
                                            <p:attrNameLst>
                                              <p:attrName>ppt_h</p:attrName>
                                            </p:attrNameLst>
                                          </p:cBhvr>
                                          <p:tavLst>
                                            <p:tav tm="0">
                                              <p:val>
                                                <p:fltVal val="0"/>
                                              </p:val>
                                            </p:tav>
                                            <p:tav tm="100000">
                                              <p:val>
                                                <p:strVal val="#ppt_h"/>
                                              </p:val>
                                            </p:tav>
                                          </p:tavLst>
                                        </p:anim>
                                        <p:anim calcmode="lin" valueType="num">
                                          <p:cBhvr>
                                            <p:cTn id="39" dur="750" fill="hold"/>
                                            <p:tgtEl>
                                              <p:spTgt spid="13"/>
                                            </p:tgtEl>
                                            <p:attrNameLst>
                                              <p:attrName>style.rotation</p:attrName>
                                            </p:attrNameLst>
                                          </p:cBhvr>
                                          <p:tavLst>
                                            <p:tav tm="0">
                                              <p:val>
                                                <p:fltVal val="360"/>
                                              </p:val>
                                            </p:tav>
                                            <p:tav tm="100000">
                                              <p:val>
                                                <p:fltVal val="0"/>
                                              </p:val>
                                            </p:tav>
                                          </p:tavLst>
                                        </p:anim>
                                        <p:animEffect transition="in" filter="fade">
                                          <p:cBhvr>
                                            <p:cTn id="40" dur="750"/>
                                            <p:tgtEl>
                                              <p:spTgt spid="13"/>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par>
                              <p:cTn id="44" fill="hold">
                                <p:stCondLst>
                                  <p:cond delay="750"/>
                                </p:stCondLst>
                                <p:childTnLst>
                                  <p:par>
                                    <p:cTn id="45" presetID="49" presetClass="entr" presetSubtype="0" decel="10000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750" fill="hold"/>
                                            <p:tgtEl>
                                              <p:spTgt spid="16"/>
                                            </p:tgtEl>
                                            <p:attrNameLst>
                                              <p:attrName>ppt_w</p:attrName>
                                            </p:attrNameLst>
                                          </p:cBhvr>
                                          <p:tavLst>
                                            <p:tav tm="0">
                                              <p:val>
                                                <p:fltVal val="0"/>
                                              </p:val>
                                            </p:tav>
                                            <p:tav tm="100000">
                                              <p:val>
                                                <p:strVal val="#ppt_w"/>
                                              </p:val>
                                            </p:tav>
                                          </p:tavLst>
                                        </p:anim>
                                        <p:anim calcmode="lin" valueType="num">
                                          <p:cBhvr>
                                            <p:cTn id="48" dur="750" fill="hold"/>
                                            <p:tgtEl>
                                              <p:spTgt spid="16"/>
                                            </p:tgtEl>
                                            <p:attrNameLst>
                                              <p:attrName>ppt_h</p:attrName>
                                            </p:attrNameLst>
                                          </p:cBhvr>
                                          <p:tavLst>
                                            <p:tav tm="0">
                                              <p:val>
                                                <p:fltVal val="0"/>
                                              </p:val>
                                            </p:tav>
                                            <p:tav tm="100000">
                                              <p:val>
                                                <p:strVal val="#ppt_h"/>
                                              </p:val>
                                            </p:tav>
                                          </p:tavLst>
                                        </p:anim>
                                        <p:anim calcmode="lin" valueType="num">
                                          <p:cBhvr>
                                            <p:cTn id="49" dur="750" fill="hold"/>
                                            <p:tgtEl>
                                              <p:spTgt spid="16"/>
                                            </p:tgtEl>
                                            <p:attrNameLst>
                                              <p:attrName>style.rotation</p:attrName>
                                            </p:attrNameLst>
                                          </p:cBhvr>
                                          <p:tavLst>
                                            <p:tav tm="0">
                                              <p:val>
                                                <p:fltVal val="360"/>
                                              </p:val>
                                            </p:tav>
                                            <p:tav tm="100000">
                                              <p:val>
                                                <p:fltVal val="0"/>
                                              </p:val>
                                            </p:tav>
                                          </p:tavLst>
                                        </p:anim>
                                        <p:animEffect transition="in" filter="fade">
                                          <p:cBhvr>
                                            <p:cTn id="50" dur="750"/>
                                            <p:tgtEl>
                                              <p:spTgt spid="16"/>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750"/>
                                            <p:tgtEl>
                                              <p:spTgt spid="18"/>
                                            </p:tgtEl>
                                          </p:cBhvr>
                                        </p:animEffect>
                                      </p:childTnLst>
                                    </p:cTn>
                                  </p:par>
                                </p:childTnLst>
                              </p:cTn>
                            </p:par>
                            <p:par>
                              <p:cTn id="54" fill="hold">
                                <p:stCondLst>
                                  <p:cond delay="1500"/>
                                </p:stCondLst>
                                <p:childTnLst>
                                  <p:par>
                                    <p:cTn id="55" presetID="49" presetClass="entr" presetSubtype="0" decel="100000"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750" fill="hold"/>
                                            <p:tgtEl>
                                              <p:spTgt spid="12"/>
                                            </p:tgtEl>
                                            <p:attrNameLst>
                                              <p:attrName>ppt_w</p:attrName>
                                            </p:attrNameLst>
                                          </p:cBhvr>
                                          <p:tavLst>
                                            <p:tav tm="0">
                                              <p:val>
                                                <p:fltVal val="0"/>
                                              </p:val>
                                            </p:tav>
                                            <p:tav tm="100000">
                                              <p:val>
                                                <p:strVal val="#ppt_w"/>
                                              </p:val>
                                            </p:tav>
                                          </p:tavLst>
                                        </p:anim>
                                        <p:anim calcmode="lin" valueType="num">
                                          <p:cBhvr>
                                            <p:cTn id="58" dur="750" fill="hold"/>
                                            <p:tgtEl>
                                              <p:spTgt spid="12"/>
                                            </p:tgtEl>
                                            <p:attrNameLst>
                                              <p:attrName>ppt_h</p:attrName>
                                            </p:attrNameLst>
                                          </p:cBhvr>
                                          <p:tavLst>
                                            <p:tav tm="0">
                                              <p:val>
                                                <p:fltVal val="0"/>
                                              </p:val>
                                            </p:tav>
                                            <p:tav tm="100000">
                                              <p:val>
                                                <p:strVal val="#ppt_h"/>
                                              </p:val>
                                            </p:tav>
                                          </p:tavLst>
                                        </p:anim>
                                        <p:anim calcmode="lin" valueType="num">
                                          <p:cBhvr>
                                            <p:cTn id="59" dur="750" fill="hold"/>
                                            <p:tgtEl>
                                              <p:spTgt spid="12"/>
                                            </p:tgtEl>
                                            <p:attrNameLst>
                                              <p:attrName>style.rotation</p:attrName>
                                            </p:attrNameLst>
                                          </p:cBhvr>
                                          <p:tavLst>
                                            <p:tav tm="0">
                                              <p:val>
                                                <p:fltVal val="360"/>
                                              </p:val>
                                            </p:tav>
                                            <p:tav tm="100000">
                                              <p:val>
                                                <p:fltVal val="0"/>
                                              </p:val>
                                            </p:tav>
                                          </p:tavLst>
                                        </p:anim>
                                        <p:animEffect transition="in" filter="fade">
                                          <p:cBhvr>
                                            <p:cTn id="60" dur="750"/>
                                            <p:tgtEl>
                                              <p:spTgt spid="12"/>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up)">
                                          <p:cBhvr>
                                            <p:cTn id="63" dur="75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repeatCount="5000"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heel(1)">
                                          <p:cBhvr>
                                            <p:cTn id="68" dur="1000"/>
                                            <p:tgtEl>
                                              <p:spTgt spid="20"/>
                                            </p:tgtEl>
                                          </p:cBhvr>
                                        </p:animEffect>
                                      </p:childTnLst>
                                    </p:cTn>
                                  </p:par>
                                  <p:par>
                                    <p:cTn id="69" presetID="9" presetClass="exit" presetSubtype="0" fill="hold" nodeType="withEffect">
                                      <p:stCondLst>
                                        <p:cond delay="0"/>
                                      </p:stCondLst>
                                      <p:childTnLst>
                                        <p:animEffect transition="out" filter="dissolv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 presetClass="entr" presetSubtype="0"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13" name="beep.wav"/>
                                            </p:tgtEl>
                                          </p:cMediaNode>
                                        </p:audio>
                                      </p:subTnLst>
                                    </p:cTn>
                                  </p:par>
                                  <p:par>
                                    <p:cTn id="78" presetID="1" presetClass="exit" presetSubtype="0" fill="hold" grpId="1" nodeType="withEffect">
                                      <p:stCondLst>
                                        <p:cond delay="1000"/>
                                      </p:stCondLst>
                                      <p:childTnLst>
                                        <p:set>
                                          <p:cBhvr>
                                            <p:cTn id="79" dur="1" fill="hold">
                                              <p:stCondLst>
                                                <p:cond delay="0"/>
                                              </p:stCondLst>
                                            </p:cTn>
                                            <p:tgtEl>
                                              <p:spTgt spid="23"/>
                                            </p:tgtEl>
                                            <p:attrNameLst>
                                              <p:attrName>style.visibility</p:attrName>
                                            </p:attrNameLst>
                                          </p:cBhvr>
                                          <p:to>
                                            <p:strVal val="hidden"/>
                                          </p:to>
                                        </p:set>
                                      </p:childTnLst>
                                    </p:cTn>
                                  </p:par>
                                  <p:par>
                                    <p:cTn id="80" presetID="1" presetClass="entr" presetSubtype="0" fill="hold" grpId="0" nodeType="withEffect">
                                      <p:stCondLst>
                                        <p:cond delay="1000"/>
                                      </p:stCondLst>
                                      <p:childTnLst>
                                        <p:set>
                                          <p:cBhvr>
                                            <p:cTn id="8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13" name="beep.wav"/>
                                            </p:tgtEl>
                                          </p:cMediaNode>
                                        </p:audio>
                                      </p:subTnLst>
                                    </p:cTn>
                                  </p:par>
                                  <p:par>
                                    <p:cTn id="82" presetID="1" presetClass="exit" presetSubtype="0" fill="hold" grpId="1" nodeType="withEffect">
                                      <p:stCondLst>
                                        <p:cond delay="2000"/>
                                      </p:stCondLst>
                                      <p:childTnLst>
                                        <p:set>
                                          <p:cBhvr>
                                            <p:cTn id="83" dur="1" fill="hold">
                                              <p:stCondLst>
                                                <p:cond delay="0"/>
                                              </p:stCondLst>
                                            </p:cTn>
                                            <p:tgtEl>
                                              <p:spTgt spid="24"/>
                                            </p:tgtEl>
                                            <p:attrNameLst>
                                              <p:attrName>style.visibility</p:attrName>
                                            </p:attrNameLst>
                                          </p:cBhvr>
                                          <p:to>
                                            <p:strVal val="hidden"/>
                                          </p:to>
                                        </p:set>
                                      </p:childTnLst>
                                    </p:cTn>
                                  </p:par>
                                  <p:par>
                                    <p:cTn id="84" presetID="1" presetClass="entr" presetSubtype="0" fill="hold" grpId="0" nodeType="withEffect">
                                      <p:stCondLst>
                                        <p:cond delay="2000"/>
                                      </p:stCondLst>
                                      <p:childTnLst>
                                        <p:set>
                                          <p:cBhvr>
                                            <p:cTn id="8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13" name="beep.wav"/>
                                            </p:tgtEl>
                                          </p:cMediaNode>
                                        </p:audio>
                                      </p:subTnLst>
                                    </p:cTn>
                                  </p:par>
                                  <p:par>
                                    <p:cTn id="86" presetID="1" presetClass="exit" presetSubtype="0" fill="hold" grpId="1" nodeType="withEffect">
                                      <p:stCondLst>
                                        <p:cond delay="3000"/>
                                      </p:stCondLst>
                                      <p:childTnLst>
                                        <p:set>
                                          <p:cBhvr>
                                            <p:cTn id="87" dur="1" fill="hold">
                                              <p:stCondLst>
                                                <p:cond delay="0"/>
                                              </p:stCondLst>
                                            </p:cTn>
                                            <p:tgtEl>
                                              <p:spTgt spid="25"/>
                                            </p:tgtEl>
                                            <p:attrNameLst>
                                              <p:attrName>style.visibility</p:attrName>
                                            </p:attrNameLst>
                                          </p:cBhvr>
                                          <p:to>
                                            <p:strVal val="hidden"/>
                                          </p:to>
                                        </p:set>
                                      </p:childTnLst>
                                    </p:cTn>
                                  </p:par>
                                  <p:par>
                                    <p:cTn id="88" presetID="1" presetClass="entr" presetSubtype="0" fill="hold" grpId="0" nodeType="withEffect">
                                      <p:stCondLst>
                                        <p:cond delay="3000"/>
                                      </p:stCondLst>
                                      <p:childTnLst>
                                        <p:set>
                                          <p:cBhvr>
                                            <p:cTn id="8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13" name="beep.wav"/>
                                            </p:tgtEl>
                                          </p:cMediaNode>
                                        </p:audio>
                                      </p:subTnLst>
                                    </p:cTn>
                                  </p:par>
                                  <p:par>
                                    <p:cTn id="90" presetID="1" presetClass="exit" presetSubtype="0" fill="hold" grpId="1" nodeType="withEffect">
                                      <p:stCondLst>
                                        <p:cond delay="4000"/>
                                      </p:stCondLst>
                                      <p:childTnLst>
                                        <p:set>
                                          <p:cBhvr>
                                            <p:cTn id="91" dur="1" fill="hold">
                                              <p:stCondLst>
                                                <p:cond delay="0"/>
                                              </p:stCondLst>
                                            </p:cTn>
                                            <p:tgtEl>
                                              <p:spTgt spid="26"/>
                                            </p:tgtEl>
                                            <p:attrNameLst>
                                              <p:attrName>style.visibility</p:attrName>
                                            </p:attrNameLst>
                                          </p:cBhvr>
                                          <p:to>
                                            <p:strVal val="hidden"/>
                                          </p:to>
                                        </p:set>
                                      </p:childTnLst>
                                    </p:cTn>
                                  </p:par>
                                  <p:par>
                                    <p:cTn id="92" presetID="1" presetClass="entr" presetSubtype="0" fill="hold" grpId="0" nodeType="withEffect">
                                      <p:stCondLst>
                                        <p:cond delay="4000"/>
                                      </p:stCondLst>
                                      <p:childTnLst>
                                        <p:set>
                                          <p:cBhvr>
                                            <p:cTn id="9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13" name="beep.wav"/>
                                            </p:tgtEl>
                                          </p:cMediaNode>
                                        </p:audio>
                                      </p:subTnLst>
                                    </p:cTn>
                                  </p:par>
                                  <p:par>
                                    <p:cTn id="94" presetID="1" presetClass="exit" presetSubtype="0" fill="hold" grpId="1" nodeType="withEffect">
                                      <p:stCondLst>
                                        <p:cond delay="5000"/>
                                      </p:stCondLst>
                                      <p:childTnLst>
                                        <p:set>
                                          <p:cBhvr>
                                            <p:cTn id="95" dur="1" fill="hold">
                                              <p:stCondLst>
                                                <p:cond delay="0"/>
                                              </p:stCondLst>
                                            </p:cTn>
                                            <p:tgtEl>
                                              <p:spTgt spid="27"/>
                                            </p:tgtEl>
                                            <p:attrNameLst>
                                              <p:attrName>style.visibility</p:attrName>
                                            </p:attrNameLst>
                                          </p:cBhvr>
                                          <p:to>
                                            <p:strVal val="hidden"/>
                                          </p:to>
                                        </p:set>
                                      </p:childTnLst>
                                    </p:cTn>
                                  </p:par>
                                  <p:par>
                                    <p:cTn id="96" presetID="1" presetClass="entr" presetSubtype="0" fill="hold" grpId="0" nodeType="withEffect">
                                      <p:stCondLst>
                                        <p:cond delay="5000"/>
                                      </p:stCondLst>
                                      <p:childTnLst>
                                        <p:set>
                                          <p:cBhvr>
                                            <p:cTn id="97"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1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98" fill="hold" display="0">
                      <p:stCondLst>
                        <p:cond delay="indefinite"/>
                      </p:stCondLst>
                      <p:endCondLst>
                        <p:cond evt="onStopAudio" delay="0">
                          <p:tgtEl>
                            <p:sldTgt/>
                          </p:tgtEl>
                        </p:cond>
                      </p:endCondLst>
                    </p:cTn>
                    <p:tgtEl>
                      <p:spTgt spid="35"/>
                    </p:tgtEl>
                  </p:cMediaNode>
                </p:video>
              </p:childTnLst>
            </p:cTn>
          </p:par>
        </p:tnLst>
        <p:bldLst>
          <p:bldP spid="2" grpId="0" animBg="1"/>
          <p:bldP spid="5" grpId="0"/>
          <p:bldP spid="6" grpId="0"/>
          <p:bldP spid="12" grpId="0" animBg="1"/>
          <p:bldP spid="13" grpId="0" animBg="1"/>
          <p:bldP spid="16" grpId="0" animBg="1"/>
          <p:bldP spid="17" grpId="0"/>
          <p:bldP spid="18" grpId="0"/>
          <p:bldP spid="19" grpId="0"/>
          <p:bldP spid="20" grpId="0" animBg="1"/>
          <p:bldP spid="21" grpId="0" animBg="1"/>
          <p:bldP spid="22" grpId="0" animBg="1"/>
          <p:bldP spid="23" grpId="0"/>
          <p:bldP spid="23" grpId="1"/>
          <p:bldP spid="24" grpId="0"/>
          <p:bldP spid="24" grpId="1"/>
          <p:bldP spid="25" grpId="0"/>
          <p:bldP spid="25" grpId="1"/>
          <p:bldP spid="26" grpId="0"/>
          <p:bldP spid="26" grpId="1"/>
          <p:bldP spid="27" grpId="0"/>
          <p:bldP spid="27" grpId="1"/>
          <p:bldP spid="2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F9747551-6A72-403E-818E-D51F3DF39604}"/>
              </a:ext>
            </a:extLst>
          </p:cNvPr>
          <p:cNvSpPr/>
          <p:nvPr/>
        </p:nvSpPr>
        <p:spPr bwMode="auto">
          <a:xfrm>
            <a:off x="2281767" y="308228"/>
            <a:ext cx="9737553" cy="3191195"/>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A3.BoosterNextFYBlackRegular-San"/>
              <a:ea typeface="Microsoft YaHei"/>
              <a:cs typeface="+mn-ea"/>
              <a:sym typeface="+mn-lt"/>
            </a:endParaRPr>
          </a:p>
        </p:txBody>
      </p:sp>
      <p:sp>
        <p:nvSpPr>
          <p:cNvPr id="5" name="3">
            <a:extLst>
              <a:ext uri="{FF2B5EF4-FFF2-40B4-BE49-F238E27FC236}">
                <a16:creationId xmlns:a16="http://schemas.microsoft.com/office/drawing/2014/main" id="{C6DA743E-F3AA-426C-BB01-09E7A6497D47}"/>
              </a:ext>
            </a:extLst>
          </p:cNvPr>
          <p:cNvSpPr txBox="1"/>
          <p:nvPr/>
        </p:nvSpPr>
        <p:spPr>
          <a:xfrm>
            <a:off x="2855821" y="1947429"/>
            <a:ext cx="8825238" cy="19851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Để</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bài</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văn</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miêu</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tả</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hấp</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dẫn</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và</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sinh</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động</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ta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thường</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sử</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dụng</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biện</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pháp</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nghệ</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thuật</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 </a:t>
            </a:r>
            <a:r>
              <a:rPr kumimoji="0" lang="en-US" altLang="zh-CN" sz="4100" b="1" i="0" u="none" strike="noStrike" kern="1200" cap="none" spc="-150" normalizeH="0" baseline="0" noProof="0" err="1">
                <a:ln w="0">
                  <a:noFill/>
                </a:ln>
                <a:solidFill>
                  <a:srgbClr val="3F3F3F"/>
                </a:solidFill>
                <a:effectLst/>
                <a:uLnTx/>
                <a:uFillTx/>
                <a:latin typeface="Times New Roman" pitchFamily="18" charset="0"/>
                <a:ea typeface="Microsoft YaHei"/>
                <a:cs typeface="Times New Roman" pitchFamily="18" charset="0"/>
                <a:sym typeface="+mn-lt"/>
              </a:rPr>
              <a:t>gì</a:t>
            </a:r>
            <a:r>
              <a:rPr kumimoji="0" lang="en-US" altLang="zh-CN"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rPr>
              <a:t>?</a:t>
            </a:r>
            <a:endParaRPr kumimoji="0" lang="zh-CN" altLang="en-US" sz="4100" b="1" i="0" u="none" strike="noStrike" kern="1200" cap="none" spc="-150" normalizeH="0" baseline="0" noProof="0">
              <a:ln w="0">
                <a:noFill/>
              </a:ln>
              <a:solidFill>
                <a:srgbClr val="3F3F3F"/>
              </a:solidFill>
              <a:effectLst/>
              <a:uLnTx/>
              <a:uFillTx/>
              <a:latin typeface="Times New Roman" pitchFamily="18" charset="0"/>
              <a:ea typeface="Microsoft YaHei"/>
              <a:cs typeface="Times New Roman" pitchFamily="18" charset="0"/>
              <a:sym typeface="+mn-lt"/>
            </a:endParaRPr>
          </a:p>
        </p:txBody>
      </p:sp>
      <p:sp>
        <p:nvSpPr>
          <p:cNvPr id="6" name="4">
            <a:extLst>
              <a:ext uri="{FF2B5EF4-FFF2-40B4-BE49-F238E27FC236}">
                <a16:creationId xmlns:a16="http://schemas.microsoft.com/office/drawing/2014/main" id="{1272ED95-48AC-462E-8944-AD4DE919F142}"/>
              </a:ext>
            </a:extLst>
          </p:cNvPr>
          <p:cNvSpPr txBox="1"/>
          <p:nvPr/>
        </p:nvSpPr>
        <p:spPr>
          <a:xfrm>
            <a:off x="3480778" y="-809902"/>
            <a:ext cx="1765227" cy="34778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000" b="0" i="1" u="none" strike="noStrike" kern="1200" cap="none" spc="0" normalizeH="0" baseline="0" noProof="0">
                <a:ln w="0">
                  <a:noFill/>
                </a:ln>
                <a:solidFill>
                  <a:srgbClr val="FF4A11"/>
                </a:solidFill>
                <a:effectLst/>
                <a:uLnTx/>
                <a:uFillTx/>
                <a:latin typeface="#9Slide03 BoosterNextFYBlack" panose="02000A03000000020004" pitchFamily="2" charset="0"/>
                <a:ea typeface="Microsoft YaHei"/>
                <a:cs typeface="+mn-ea"/>
                <a:sym typeface="+mn-lt"/>
              </a:rPr>
              <a:t>2</a:t>
            </a:r>
            <a:endParaRPr kumimoji="0" lang="zh-CN" altLang="en-US" sz="22000" b="0" i="1" u="none" strike="noStrike" kern="1200" cap="none" spc="0" normalizeH="0" baseline="0" noProof="0">
              <a:ln w="0">
                <a:noFill/>
              </a:ln>
              <a:solidFill>
                <a:srgbClr val="FF4A11"/>
              </a:solidFill>
              <a:effectLst/>
              <a:uLnTx/>
              <a:uFillTx/>
              <a:latin typeface="#9Slide03 BoosterNextFYBlack" panose="02000A03000000020004" pitchFamily="2" charset="0"/>
              <a:ea typeface="Microsoft YaHei"/>
              <a:cs typeface="+mn-ea"/>
              <a:sym typeface="+mn-lt"/>
            </a:endParaRPr>
          </a:p>
        </p:txBody>
      </p:sp>
      <p:pic>
        <p:nvPicPr>
          <p:cNvPr id="9" name="12">
            <a:extLst>
              <a:ext uri="{FF2B5EF4-FFF2-40B4-BE49-F238E27FC236}">
                <a16:creationId xmlns:a16="http://schemas.microsoft.com/office/drawing/2014/main" id="{62F2EB6A-416D-47CE-98E4-CBEAA8C59B70}"/>
              </a:ext>
            </a:extLst>
          </p:cNvPr>
          <p:cNvPicPr>
            <a:picLocks noChangeAspect="1"/>
          </p:cNvPicPr>
          <p:nvPr/>
        </p:nvPicPr>
        <p:blipFill>
          <a:blip r:embed="rId7">
            <a:lum contrast="20000"/>
          </a:blip>
          <a:stretch>
            <a:fillRect/>
          </a:stretch>
        </p:blipFill>
        <p:spPr>
          <a:xfrm flipH="1">
            <a:off x="4594691" y="625700"/>
            <a:ext cx="2548081" cy="944997"/>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id="{7B5AC144-6C68-4FB5-A8F7-E3916E080284}"/>
              </a:ext>
            </a:extLst>
          </p:cNvPr>
          <p:cNvGrpSpPr/>
          <p:nvPr/>
        </p:nvGrpSpPr>
        <p:grpSpPr>
          <a:xfrm>
            <a:off x="-330564" y="6468838"/>
            <a:ext cx="24876379" cy="396420"/>
            <a:chOff x="-330564" y="6468838"/>
            <a:chExt cx="24876379" cy="396420"/>
          </a:xfrm>
        </p:grpSpPr>
        <p:pic>
          <p:nvPicPr>
            <p:cNvPr id="7" name="5">
              <a:extLst>
                <a:ext uri="{FF2B5EF4-FFF2-40B4-BE49-F238E27FC236}">
                  <a16:creationId xmlns:a16="http://schemas.microsoft.com/office/drawing/2014/main" id="{4F4B1946-E4A2-4B6D-B5B7-F3B6FA47C6C7}"/>
                </a:ext>
              </a:extLst>
            </p:cNvPr>
            <p:cNvPicPr>
              <a:picLocks noChangeAspect="1"/>
            </p:cNvPicPr>
            <p:nvPr/>
          </p:nvPicPr>
          <p:blipFill rotWithShape="1">
            <a:blip r:embed="rId8">
              <a:lum contrast="20000"/>
            </a:blip>
            <a:srcRect b="83242"/>
            <a:stretch>
              <a:fillRect/>
            </a:stretch>
          </p:blipFill>
          <p:spPr>
            <a:xfrm>
              <a:off x="-330564" y="6468838"/>
              <a:ext cx="12600000" cy="396420"/>
            </a:xfrm>
            <a:prstGeom prst="rect">
              <a:avLst/>
            </a:prstGeom>
            <a:effectLst>
              <a:outerShdw blurRad="63500" sx="102000" sy="102000" algn="ctr" rotWithShape="0">
                <a:prstClr val="black">
                  <a:alpha val="40000"/>
                </a:prstClr>
              </a:outerShdw>
            </a:effectLst>
          </p:spPr>
        </p:pic>
        <p:pic>
          <p:nvPicPr>
            <p:cNvPr id="11" name="5">
              <a:extLst>
                <a:ext uri="{FF2B5EF4-FFF2-40B4-BE49-F238E27FC236}">
                  <a16:creationId xmlns:a16="http://schemas.microsoft.com/office/drawing/2014/main" id="{E8D5A628-64E3-4026-A0AB-F497A13CB229}"/>
                </a:ext>
              </a:extLst>
            </p:cNvPr>
            <p:cNvPicPr>
              <a:picLocks noChangeAspect="1"/>
            </p:cNvPicPr>
            <p:nvPr/>
          </p:nvPicPr>
          <p:blipFill rotWithShape="1">
            <a:blip r:embed="rId8">
              <a:lum contrast="20000"/>
            </a:blip>
            <a:srcRect b="83242"/>
            <a:stretch>
              <a:fillRect/>
            </a:stretch>
          </p:blipFill>
          <p:spPr>
            <a:xfrm>
              <a:off x="11945815" y="6468838"/>
              <a:ext cx="12600000" cy="396420"/>
            </a:xfrm>
            <a:prstGeom prst="rect">
              <a:avLst/>
            </a:prstGeom>
            <a:effectLst>
              <a:outerShdw blurRad="63500" sx="102000" sy="102000" algn="ctr" rotWithShape="0">
                <a:prstClr val="black">
                  <a:alpha val="40000"/>
                </a:prstClr>
              </a:outerShdw>
            </a:effectLst>
          </p:spPr>
        </p:pic>
      </p:grpSp>
      <p:sp>
        <p:nvSpPr>
          <p:cNvPr id="12" name="MH_SubTitle_1">
            <a:extLst>
              <a:ext uri="{FF2B5EF4-FFF2-40B4-BE49-F238E27FC236}">
                <a16:creationId xmlns:a16="http://schemas.microsoft.com/office/drawing/2014/main" id="{830B889C-BF7A-4FFD-8972-3A3D7448758A}"/>
              </a:ext>
            </a:extLst>
          </p:cNvPr>
          <p:cNvSpPr>
            <a:spLocks/>
          </p:cNvSpPr>
          <p:nvPr>
            <p:custDataLst>
              <p:tags r:id="rId1"/>
            </p:custDataLst>
          </p:nvPr>
        </p:nvSpPr>
        <p:spPr bwMode="auto">
          <a:xfrm>
            <a:off x="2555871" y="4307639"/>
            <a:ext cx="1238766" cy="118921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8C5DAF"/>
          </a:solidFill>
          <a:ln w="38100">
            <a:solidFill>
              <a:srgbClr val="FFFFFF"/>
            </a:solidFill>
          </a:ln>
          <a:effectLst>
            <a:outerShdw blurRad="76200" dist="38100" dir="2700000" algn="tl" rotWithShape="0">
              <a:prstClr val="black">
                <a:alpha val="25000"/>
              </a:prstClr>
            </a:outerShdw>
          </a:effectLst>
        </p:spPr>
        <p:txBody>
          <a:bodyPr wrap="square" anchor="ctr">
            <a:noAutofit/>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sym typeface="+mn-lt"/>
              </a:rPr>
              <a:t>C</a:t>
            </a:r>
            <a:endParaRPr kumimoji="0" lang="zh-CN" altLang="en-US" sz="4800" b="1" i="0" u="none" strike="noStrike" kern="1200" cap="none" spc="0" normalizeH="0" baseline="0" noProof="0">
              <a:ln>
                <a:noFill/>
              </a:ln>
              <a:solidFill>
                <a:prstClr val="white"/>
              </a:solidFill>
              <a:effectLst/>
              <a:uLnTx/>
              <a:uFillTx/>
              <a:latin typeface="Times New Roman" pitchFamily="18" charset="0"/>
              <a:ea typeface="Microsoft YaHei"/>
              <a:cs typeface="Times New Roman" pitchFamily="18" charset="0"/>
              <a:sym typeface="+mn-lt"/>
            </a:endParaRPr>
          </a:p>
        </p:txBody>
      </p:sp>
      <p:sp>
        <p:nvSpPr>
          <p:cNvPr id="13" name="MH_SubTitle_2">
            <a:extLst>
              <a:ext uri="{FF2B5EF4-FFF2-40B4-BE49-F238E27FC236}">
                <a16:creationId xmlns:a16="http://schemas.microsoft.com/office/drawing/2014/main" id="{4EFC8CC3-0AC7-49EC-9995-B198CFF2207F}"/>
              </a:ext>
            </a:extLst>
          </p:cNvPr>
          <p:cNvSpPr>
            <a:spLocks/>
          </p:cNvSpPr>
          <p:nvPr>
            <p:custDataLst>
              <p:tags r:id="rId2"/>
            </p:custDataLst>
          </p:nvPr>
        </p:nvSpPr>
        <p:spPr bwMode="auto">
          <a:xfrm>
            <a:off x="-49962" y="6901230"/>
            <a:ext cx="1238766" cy="118921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E46B62"/>
          </a:solidFill>
          <a:ln w="38100">
            <a:solidFill>
              <a:srgbClr val="FFFF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9Slide03 BoosterNextFYBlack" panose="02000A03000000020004" pitchFamily="2" charset="0"/>
                <a:ea typeface="Microsoft YaHei"/>
                <a:cs typeface="+mn-ea"/>
                <a:sym typeface="+mn-lt"/>
              </a:rPr>
              <a:t>A</a:t>
            </a:r>
            <a:endParaRPr kumimoji="0" lang="zh-CN" altLang="en-US" sz="4800" b="1" i="0" u="none" strike="noStrike" kern="1200" cap="none" spc="0" normalizeH="0" baseline="0" noProof="0">
              <a:ln>
                <a:noFill/>
              </a:ln>
              <a:solidFill>
                <a:prstClr val="white"/>
              </a:solidFill>
              <a:effectLst/>
              <a:uLnTx/>
              <a:uFillTx/>
              <a:latin typeface="#9Slide03 BoosterNextFYBlack" panose="02000A03000000020004" pitchFamily="2" charset="0"/>
              <a:ea typeface="Microsoft YaHei"/>
              <a:cs typeface="+mn-ea"/>
              <a:sym typeface="+mn-lt"/>
            </a:endParaRPr>
          </a:p>
        </p:txBody>
      </p:sp>
      <p:sp>
        <p:nvSpPr>
          <p:cNvPr id="16" name="MH_SubTitle_1">
            <a:extLst>
              <a:ext uri="{FF2B5EF4-FFF2-40B4-BE49-F238E27FC236}">
                <a16:creationId xmlns:a16="http://schemas.microsoft.com/office/drawing/2014/main" id="{4BEE9D2E-EE94-42BB-8471-D602B1D3BABF}"/>
              </a:ext>
            </a:extLst>
          </p:cNvPr>
          <p:cNvSpPr>
            <a:spLocks/>
          </p:cNvSpPr>
          <p:nvPr>
            <p:custDataLst>
              <p:tags r:id="rId3"/>
            </p:custDataLst>
          </p:nvPr>
        </p:nvSpPr>
        <p:spPr bwMode="auto">
          <a:xfrm>
            <a:off x="2792933" y="7917014"/>
            <a:ext cx="1238766" cy="118921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3A196"/>
          </a:solidFill>
          <a:ln w="38100">
            <a:solidFill>
              <a:srgbClr val="FFFFFF"/>
            </a:solidFill>
          </a:ln>
          <a:effectLst>
            <a:outerShdw blurRad="76200" dist="38100" dir="2700000" algn="tl" rotWithShape="0">
              <a:prstClr val="black">
                <a:alpha val="25000"/>
              </a:prstClr>
            </a:outerShdw>
          </a:effectLst>
        </p:spPr>
        <p:txBody>
          <a:bodyPr wrap="square" anchor="ctr">
            <a:noAutofit/>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9Slide03 BoosterNextFYBlack" panose="02000A03000000020004" pitchFamily="2" charset="0"/>
                <a:ea typeface="Microsoft YaHei"/>
                <a:cs typeface="+mn-ea"/>
                <a:sym typeface="+mn-lt"/>
              </a:rPr>
              <a:t>B</a:t>
            </a:r>
            <a:endParaRPr kumimoji="0" lang="zh-CN" altLang="en-US" sz="4800" b="1" i="0" u="none" strike="noStrike" kern="1200" cap="none" spc="0" normalizeH="0" baseline="0" noProof="0">
              <a:ln>
                <a:noFill/>
              </a:ln>
              <a:solidFill>
                <a:prstClr val="white"/>
              </a:solidFill>
              <a:effectLst/>
              <a:uLnTx/>
              <a:uFillTx/>
              <a:latin typeface="#9Slide03 BoosterNextFYBlack" panose="02000A03000000020004" pitchFamily="2" charset="0"/>
              <a:ea typeface="Microsoft YaHei"/>
              <a:cs typeface="+mn-ea"/>
              <a:sym typeface="+mn-lt"/>
            </a:endParaRPr>
          </a:p>
        </p:txBody>
      </p:sp>
      <p:sp>
        <p:nvSpPr>
          <p:cNvPr id="17" name="9">
            <a:extLst>
              <a:ext uri="{FF2B5EF4-FFF2-40B4-BE49-F238E27FC236}">
                <a16:creationId xmlns:a16="http://schemas.microsoft.com/office/drawing/2014/main" id="{35E08F27-38C9-4566-9F42-36ABFF367D83}"/>
              </a:ext>
            </a:extLst>
          </p:cNvPr>
          <p:cNvSpPr txBox="1"/>
          <p:nvPr/>
        </p:nvSpPr>
        <p:spPr>
          <a:xfrm>
            <a:off x="1448265" y="7211144"/>
            <a:ext cx="6151349" cy="569387"/>
          </a:xfrm>
          <a:prstGeom prst="rect">
            <a:avLst/>
          </a:prstGeom>
          <a:noFill/>
        </p:spPr>
        <p:txBody>
          <a:bodyPr wrap="square" lIns="0" tIns="0" rIns="0" bIns="0"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400" b="0" i="0" u="none" strike="noStrike" kern="1200" cap="none" spc="0" normalizeH="0" baseline="0" noProof="0" err="1">
                <a:ln w="0">
                  <a:noFill/>
                </a:ln>
                <a:solidFill>
                  <a:srgbClr val="3F3F3F"/>
                </a:solidFill>
                <a:effectLst/>
                <a:uLnTx/>
                <a:uFillTx/>
                <a:latin typeface="#9Slide03 BoosterNextFYBlack" panose="02000A03000000020004" pitchFamily="2" charset="0"/>
                <a:ea typeface="Microsoft YaHei"/>
                <a:cs typeface="+mn-ea"/>
                <a:sym typeface="+mn-lt"/>
              </a:rPr>
              <a:t>Biện</a:t>
            </a:r>
            <a:r>
              <a:rPr kumimoji="0" lang="en-US" altLang="zh-CN" sz="3400" b="0" i="0" u="none" strike="noStrike" kern="1200" cap="none" spc="0" normalizeH="0" baseline="0" noProof="0">
                <a:ln w="0">
                  <a:noFill/>
                </a:ln>
                <a:solidFill>
                  <a:srgbClr val="3F3F3F"/>
                </a:solidFill>
                <a:effectLst/>
                <a:uLnTx/>
                <a:uFillTx/>
                <a:latin typeface="#9Slide03 BoosterNextFYBlack" panose="02000A03000000020004" pitchFamily="2" charset="0"/>
                <a:ea typeface="Microsoft YaHei"/>
                <a:cs typeface="+mn-ea"/>
                <a:sym typeface="+mn-lt"/>
              </a:rPr>
              <a:t> </a:t>
            </a:r>
            <a:r>
              <a:rPr kumimoji="0" lang="en-US" altLang="zh-CN" sz="3400" b="0" i="0" u="none" strike="noStrike" kern="1200" cap="none" spc="0" normalizeH="0" baseline="0" noProof="0" err="1">
                <a:ln w="0">
                  <a:noFill/>
                </a:ln>
                <a:solidFill>
                  <a:srgbClr val="3F3F3F"/>
                </a:solidFill>
                <a:effectLst/>
                <a:uLnTx/>
                <a:uFillTx/>
                <a:latin typeface="#9Slide03 BoosterNextFYBlack" panose="02000A03000000020004" pitchFamily="2" charset="0"/>
                <a:ea typeface="Microsoft YaHei"/>
                <a:cs typeface="+mn-ea"/>
                <a:sym typeface="+mn-lt"/>
              </a:rPr>
              <a:t>pháp</a:t>
            </a:r>
            <a:r>
              <a:rPr kumimoji="0" lang="en-US" altLang="zh-CN" sz="3400" b="0" i="0" u="none" strike="noStrike" kern="1200" cap="none" spc="0" normalizeH="0" baseline="0" noProof="0">
                <a:ln w="0">
                  <a:noFill/>
                </a:ln>
                <a:solidFill>
                  <a:srgbClr val="3F3F3F"/>
                </a:solidFill>
                <a:effectLst/>
                <a:uLnTx/>
                <a:uFillTx/>
                <a:latin typeface="#9Slide03 BoosterNextFYBlack" panose="02000A03000000020004" pitchFamily="2" charset="0"/>
                <a:ea typeface="Microsoft YaHei"/>
                <a:cs typeface="+mn-ea"/>
                <a:sym typeface="+mn-lt"/>
              </a:rPr>
              <a:t> so </a:t>
            </a:r>
            <a:r>
              <a:rPr kumimoji="0" lang="en-US" altLang="zh-CN" sz="3400" b="0" i="0" u="none" strike="noStrike" kern="1200" cap="none" spc="0" normalizeH="0" baseline="0" noProof="0" err="1">
                <a:ln w="0">
                  <a:noFill/>
                </a:ln>
                <a:solidFill>
                  <a:srgbClr val="3F3F3F"/>
                </a:solidFill>
                <a:effectLst/>
                <a:uLnTx/>
                <a:uFillTx/>
                <a:latin typeface="#9Slide03 BoosterNextFYBlack" panose="02000A03000000020004" pitchFamily="2" charset="0"/>
                <a:ea typeface="Microsoft YaHei"/>
                <a:cs typeface="+mn-ea"/>
                <a:sym typeface="+mn-lt"/>
              </a:rPr>
              <a:t>sánh</a:t>
            </a:r>
            <a:endParaRPr kumimoji="0" lang="zh-CN" altLang="en-US" sz="3400" b="0" i="0" u="none" strike="noStrike" kern="1200" cap="none" spc="0" normalizeH="0" baseline="0" noProof="0">
              <a:ln w="0">
                <a:noFill/>
              </a:ln>
              <a:solidFill>
                <a:srgbClr val="3F3F3F"/>
              </a:solidFill>
              <a:effectLst/>
              <a:uLnTx/>
              <a:uFillTx/>
              <a:latin typeface="#9Slide03 BoosterNextFYBlack" panose="02000A03000000020004" pitchFamily="2" charset="0"/>
              <a:ea typeface="Microsoft YaHei"/>
              <a:cs typeface="+mn-ea"/>
              <a:sym typeface="+mn-lt"/>
            </a:endParaRPr>
          </a:p>
        </p:txBody>
      </p:sp>
      <p:sp>
        <p:nvSpPr>
          <p:cNvPr id="18" name="9">
            <a:extLst>
              <a:ext uri="{FF2B5EF4-FFF2-40B4-BE49-F238E27FC236}">
                <a16:creationId xmlns:a16="http://schemas.microsoft.com/office/drawing/2014/main" id="{77084BF5-9AB7-49F8-A570-47B940B161B6}"/>
              </a:ext>
            </a:extLst>
          </p:cNvPr>
          <p:cNvSpPr txBox="1"/>
          <p:nvPr/>
        </p:nvSpPr>
        <p:spPr>
          <a:xfrm>
            <a:off x="4380975" y="8247229"/>
            <a:ext cx="4572808" cy="569387"/>
          </a:xfrm>
          <a:prstGeom prst="rect">
            <a:avLst/>
          </a:prstGeom>
          <a:noFill/>
        </p:spPr>
        <p:txBody>
          <a:bodyPr wrap="square" lIns="0" tIns="0" rIns="0" bIns="0"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400" b="0" i="0" u="none" strike="noStrike" kern="1200" cap="none" spc="0" normalizeH="0" baseline="0" noProof="0" err="1">
                <a:ln w="0">
                  <a:noFill/>
                </a:ln>
                <a:solidFill>
                  <a:srgbClr val="3F3F3F"/>
                </a:solidFill>
                <a:effectLst/>
                <a:uLnTx/>
                <a:uFillTx/>
                <a:latin typeface="#9Slide03 BoosterNextFYBlack" panose="02000A03000000020004" pitchFamily="2" charset="0"/>
                <a:ea typeface="Microsoft YaHei"/>
                <a:cs typeface="+mn-ea"/>
                <a:sym typeface="+mn-lt"/>
              </a:rPr>
              <a:t>Biện</a:t>
            </a:r>
            <a:r>
              <a:rPr kumimoji="0" lang="en-US" altLang="zh-CN" sz="3400" b="0" i="0" u="none" strike="noStrike" kern="1200" cap="none" spc="0" normalizeH="0" baseline="0" noProof="0">
                <a:ln w="0">
                  <a:noFill/>
                </a:ln>
                <a:solidFill>
                  <a:srgbClr val="3F3F3F"/>
                </a:solidFill>
                <a:effectLst/>
                <a:uLnTx/>
                <a:uFillTx/>
                <a:latin typeface="#9Slide03 BoosterNextFYBlack" panose="02000A03000000020004" pitchFamily="2" charset="0"/>
                <a:ea typeface="Microsoft YaHei"/>
                <a:cs typeface="+mn-ea"/>
                <a:sym typeface="+mn-lt"/>
              </a:rPr>
              <a:t> </a:t>
            </a:r>
            <a:r>
              <a:rPr kumimoji="0" lang="en-US" altLang="zh-CN" sz="3400" b="0" i="0" u="none" strike="noStrike" kern="1200" cap="none" spc="0" normalizeH="0" baseline="0" noProof="0" err="1">
                <a:ln w="0">
                  <a:noFill/>
                </a:ln>
                <a:solidFill>
                  <a:srgbClr val="3F3F3F"/>
                </a:solidFill>
                <a:effectLst/>
                <a:uLnTx/>
                <a:uFillTx/>
                <a:latin typeface="#9Slide03 BoosterNextFYBlack" panose="02000A03000000020004" pitchFamily="2" charset="0"/>
                <a:ea typeface="Microsoft YaHei"/>
                <a:cs typeface="+mn-ea"/>
                <a:sym typeface="+mn-lt"/>
              </a:rPr>
              <a:t>pháp</a:t>
            </a:r>
            <a:r>
              <a:rPr kumimoji="0" lang="en-US" altLang="zh-CN" sz="3400" b="0" i="0" u="none" strike="noStrike" kern="1200" cap="none" spc="0" normalizeH="0" baseline="0" noProof="0">
                <a:ln w="0">
                  <a:noFill/>
                </a:ln>
                <a:solidFill>
                  <a:srgbClr val="3F3F3F"/>
                </a:solidFill>
                <a:effectLst/>
                <a:uLnTx/>
                <a:uFillTx/>
                <a:latin typeface="#9Slide03 BoosterNextFYBlack" panose="02000A03000000020004" pitchFamily="2" charset="0"/>
                <a:ea typeface="Microsoft YaHei"/>
                <a:cs typeface="+mn-ea"/>
                <a:sym typeface="+mn-lt"/>
              </a:rPr>
              <a:t> </a:t>
            </a:r>
            <a:r>
              <a:rPr kumimoji="0" lang="en-US" altLang="zh-CN" sz="3400" b="0" i="0" u="none" strike="noStrike" kern="1200" cap="none" spc="0" normalizeH="0" baseline="0" noProof="0" err="1">
                <a:ln w="0">
                  <a:noFill/>
                </a:ln>
                <a:solidFill>
                  <a:srgbClr val="3F3F3F"/>
                </a:solidFill>
                <a:effectLst/>
                <a:uLnTx/>
                <a:uFillTx/>
                <a:latin typeface="#9Slide03 BoosterNextFYBlack" panose="02000A03000000020004" pitchFamily="2" charset="0"/>
                <a:ea typeface="Microsoft YaHei"/>
                <a:cs typeface="+mn-ea"/>
                <a:sym typeface="+mn-lt"/>
              </a:rPr>
              <a:t>nhân</a:t>
            </a:r>
            <a:r>
              <a:rPr kumimoji="0" lang="en-US" altLang="zh-CN" sz="3400" b="0" i="0" u="none" strike="noStrike" kern="1200" cap="none" spc="0" normalizeH="0" baseline="0" noProof="0">
                <a:ln w="0">
                  <a:noFill/>
                </a:ln>
                <a:solidFill>
                  <a:srgbClr val="3F3F3F"/>
                </a:solidFill>
                <a:effectLst/>
                <a:uLnTx/>
                <a:uFillTx/>
                <a:latin typeface="#9Slide03 BoosterNextFYBlack" panose="02000A03000000020004" pitchFamily="2" charset="0"/>
                <a:ea typeface="Microsoft YaHei"/>
                <a:cs typeface="+mn-ea"/>
                <a:sym typeface="+mn-lt"/>
              </a:rPr>
              <a:t> </a:t>
            </a:r>
            <a:r>
              <a:rPr kumimoji="0" lang="en-US" altLang="zh-CN" sz="3400" b="0" i="0" u="none" strike="noStrike" kern="1200" cap="none" spc="0" normalizeH="0" baseline="0" noProof="0" err="1">
                <a:ln w="0">
                  <a:noFill/>
                </a:ln>
                <a:solidFill>
                  <a:srgbClr val="3F3F3F"/>
                </a:solidFill>
                <a:effectLst/>
                <a:uLnTx/>
                <a:uFillTx/>
                <a:latin typeface="#9Slide03 BoosterNextFYBlack" panose="02000A03000000020004" pitchFamily="2" charset="0"/>
                <a:ea typeface="Microsoft YaHei"/>
                <a:cs typeface="+mn-ea"/>
                <a:sym typeface="+mn-lt"/>
              </a:rPr>
              <a:t>hóa</a:t>
            </a:r>
            <a:endParaRPr kumimoji="0" lang="zh-CN" altLang="en-US" sz="3400" b="0" i="0" u="none" strike="noStrike" kern="1200" cap="none" spc="0" normalizeH="0" baseline="0" noProof="0">
              <a:ln w="0">
                <a:noFill/>
              </a:ln>
              <a:solidFill>
                <a:srgbClr val="3F3F3F"/>
              </a:solidFill>
              <a:effectLst/>
              <a:uLnTx/>
              <a:uFillTx/>
              <a:latin typeface="#9Slide03 BoosterNextFYBlack" panose="02000A03000000020004" pitchFamily="2" charset="0"/>
              <a:ea typeface="Microsoft YaHei"/>
              <a:cs typeface="+mn-ea"/>
              <a:sym typeface="+mn-lt"/>
            </a:endParaRPr>
          </a:p>
        </p:txBody>
      </p:sp>
      <p:sp>
        <p:nvSpPr>
          <p:cNvPr id="19" name="9">
            <a:extLst>
              <a:ext uri="{FF2B5EF4-FFF2-40B4-BE49-F238E27FC236}">
                <a16:creationId xmlns:a16="http://schemas.microsoft.com/office/drawing/2014/main" id="{AC3E54B8-901E-4DC1-A352-ED86B292E453}"/>
              </a:ext>
            </a:extLst>
          </p:cNvPr>
          <p:cNvSpPr txBox="1"/>
          <p:nvPr/>
        </p:nvSpPr>
        <p:spPr>
          <a:xfrm>
            <a:off x="4054098" y="4617553"/>
            <a:ext cx="8169436" cy="573106"/>
          </a:xfrm>
          <a:prstGeom prst="rect">
            <a:avLst/>
          </a:prstGeom>
          <a:noFill/>
        </p:spPr>
        <p:txBody>
          <a:bodyPr wrap="square" lIns="0" tIns="0" rIns="0" bIns="0"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rPr>
              <a:t>So sánh và nhân hóa</a:t>
            </a:r>
            <a:endParaRPr kumimoji="0" lang="zh-CN" altLang="en-US" sz="3400" b="1" i="0" u="none" strike="noStrike" kern="1200" cap="none" spc="0" normalizeH="0" baseline="0" noProof="0">
              <a:ln w="0">
                <a:noFill/>
              </a:ln>
              <a:solidFill>
                <a:srgbClr val="3F3F3F"/>
              </a:solidFill>
              <a:effectLst/>
              <a:uLnTx/>
              <a:uFillTx/>
              <a:latin typeface="Times New Roman" pitchFamily="18" charset="0"/>
              <a:ea typeface="Microsoft YaHei"/>
              <a:cs typeface="Times New Roman" pitchFamily="18" charset="0"/>
              <a:sym typeface="+mn-lt"/>
            </a:endParaRPr>
          </a:p>
        </p:txBody>
      </p:sp>
      <p:sp>
        <p:nvSpPr>
          <p:cNvPr id="20" name="Oval 19">
            <a:extLst>
              <a:ext uri="{FF2B5EF4-FFF2-40B4-BE49-F238E27FC236}">
                <a16:creationId xmlns:a16="http://schemas.microsoft.com/office/drawing/2014/main" id="{AB14ABED-FA0D-4B8B-B6A5-4693ED8CECBB}"/>
              </a:ext>
            </a:extLst>
          </p:cNvPr>
          <p:cNvSpPr/>
          <p:nvPr/>
        </p:nvSpPr>
        <p:spPr>
          <a:xfrm>
            <a:off x="17699" y="-44737"/>
            <a:ext cx="1197959" cy="1197959"/>
          </a:xfrm>
          <a:prstGeom prst="ellipse">
            <a:avLst/>
          </a:prstGeom>
          <a:solidFill>
            <a:srgbClr val="02CEF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0" b="0" i="0" u="none" strike="noStrike" kern="1200" cap="none" spc="0" normalizeH="0" baseline="0" noProof="0">
              <a:ln>
                <a:noFill/>
              </a:ln>
              <a:solidFill>
                <a:prstClr val="white"/>
              </a:solidFill>
              <a:effectLst/>
              <a:uLnTx/>
              <a:uFillTx/>
              <a:latin typeface="#9Slide03 Kaleko 105 Round Bold" pitchFamily="2" charset="0"/>
              <a:ea typeface="Microsoft YaHei"/>
              <a:cs typeface="+mn-cs"/>
            </a:endParaRPr>
          </a:p>
        </p:txBody>
      </p:sp>
      <p:sp>
        <p:nvSpPr>
          <p:cNvPr id="21" name="Oval 20">
            <a:extLst>
              <a:ext uri="{FF2B5EF4-FFF2-40B4-BE49-F238E27FC236}">
                <a16:creationId xmlns:a16="http://schemas.microsoft.com/office/drawing/2014/main" id="{F4892AF2-BDB1-4997-B247-CF4EADBA1801}"/>
              </a:ext>
            </a:extLst>
          </p:cNvPr>
          <p:cNvSpPr/>
          <p:nvPr/>
        </p:nvSpPr>
        <p:spPr>
          <a:xfrm>
            <a:off x="103506" y="41070"/>
            <a:ext cx="1026345" cy="10263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0" b="0" i="0" u="none" strike="noStrike" kern="1200" cap="none" spc="0" normalizeH="0" baseline="0" noProof="0">
              <a:ln>
                <a:noFill/>
              </a:ln>
              <a:solidFill>
                <a:prstClr val="white"/>
              </a:solidFill>
              <a:effectLst/>
              <a:uLnTx/>
              <a:uFillTx/>
              <a:latin typeface="#9Slide03 Kaleko 105 Round Bold" pitchFamily="2" charset="0"/>
              <a:ea typeface="Microsoft YaHei"/>
              <a:cs typeface="+mn-cs"/>
            </a:endParaRPr>
          </a:p>
        </p:txBody>
      </p:sp>
      <p:sp>
        <p:nvSpPr>
          <p:cNvPr id="22" name="Oval 21">
            <a:extLst>
              <a:ext uri="{FF2B5EF4-FFF2-40B4-BE49-F238E27FC236}">
                <a16:creationId xmlns:a16="http://schemas.microsoft.com/office/drawing/2014/main" id="{C1A3D5D6-F645-407F-8F89-CBF179268781}"/>
              </a:ext>
            </a:extLst>
          </p:cNvPr>
          <p:cNvSpPr/>
          <p:nvPr/>
        </p:nvSpPr>
        <p:spPr>
          <a:xfrm>
            <a:off x="132146" y="69710"/>
            <a:ext cx="969064" cy="9690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0" b="0" i="0" u="none" strike="noStrike" kern="1200" cap="none" spc="0" normalizeH="0" baseline="0" noProof="0">
              <a:ln>
                <a:noFill/>
              </a:ln>
              <a:solidFill>
                <a:prstClr val="white"/>
              </a:solidFill>
              <a:effectLst/>
              <a:uLnTx/>
              <a:uFillTx/>
              <a:latin typeface="#9Slide03 Kaleko 105 Round Bold" pitchFamily="2" charset="0"/>
              <a:ea typeface="Microsoft YaHei"/>
              <a:cs typeface="+mn-cs"/>
            </a:endParaRPr>
          </a:p>
        </p:txBody>
      </p:sp>
      <p:sp>
        <p:nvSpPr>
          <p:cNvPr id="23" name="TextBox 22">
            <a:extLst>
              <a:ext uri="{FF2B5EF4-FFF2-40B4-BE49-F238E27FC236}">
                <a16:creationId xmlns:a16="http://schemas.microsoft.com/office/drawing/2014/main" id="{E2287599-1B75-4F6B-B2F1-2A5E9362182A}"/>
              </a:ext>
            </a:extLst>
          </p:cNvPr>
          <p:cNvSpPr txBox="1"/>
          <p:nvPr/>
        </p:nvSpPr>
        <p:spPr>
          <a:xfrm>
            <a:off x="171722" y="-30533"/>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a:noFill/>
                </a:ln>
                <a:solidFill>
                  <a:prstClr val="white">
                    <a:lumMod val="95000"/>
                  </a:prstClr>
                </a:solidFill>
                <a:effectLst/>
                <a:uLnTx/>
                <a:uFillTx/>
                <a:latin typeface="#9Slide03 Kaleko 105 Round Bold" pitchFamily="2" charset="0"/>
                <a:ea typeface="Microsoft YaHei"/>
                <a:cs typeface="+mn-cs"/>
              </a:rPr>
              <a:t>5</a:t>
            </a:r>
          </a:p>
        </p:txBody>
      </p:sp>
      <p:sp>
        <p:nvSpPr>
          <p:cNvPr id="24" name="TextBox 23">
            <a:extLst>
              <a:ext uri="{FF2B5EF4-FFF2-40B4-BE49-F238E27FC236}">
                <a16:creationId xmlns:a16="http://schemas.microsoft.com/office/drawing/2014/main" id="{50BE8552-9C2A-4162-8257-C8804D779D3E}"/>
              </a:ext>
            </a:extLst>
          </p:cNvPr>
          <p:cNvSpPr txBox="1"/>
          <p:nvPr/>
        </p:nvSpPr>
        <p:spPr>
          <a:xfrm>
            <a:off x="171722" y="-30533"/>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a:noFill/>
                </a:ln>
                <a:solidFill>
                  <a:prstClr val="white">
                    <a:lumMod val="95000"/>
                  </a:prstClr>
                </a:solidFill>
                <a:effectLst/>
                <a:uLnTx/>
                <a:uFillTx/>
                <a:latin typeface="#9Slide03 Kaleko 105 Round Bold" pitchFamily="2" charset="0"/>
                <a:ea typeface="Microsoft YaHei"/>
                <a:cs typeface="+mn-cs"/>
              </a:rPr>
              <a:t>4</a:t>
            </a:r>
          </a:p>
        </p:txBody>
      </p:sp>
      <p:sp>
        <p:nvSpPr>
          <p:cNvPr id="25" name="TextBox 24">
            <a:extLst>
              <a:ext uri="{FF2B5EF4-FFF2-40B4-BE49-F238E27FC236}">
                <a16:creationId xmlns:a16="http://schemas.microsoft.com/office/drawing/2014/main" id="{216FD0C2-F659-4A38-BF9E-C4ADAD364EED}"/>
              </a:ext>
            </a:extLst>
          </p:cNvPr>
          <p:cNvSpPr txBox="1"/>
          <p:nvPr/>
        </p:nvSpPr>
        <p:spPr>
          <a:xfrm>
            <a:off x="171722" y="-30533"/>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a:noFill/>
                </a:ln>
                <a:solidFill>
                  <a:prstClr val="white">
                    <a:lumMod val="95000"/>
                  </a:prstClr>
                </a:solidFill>
                <a:effectLst/>
                <a:uLnTx/>
                <a:uFillTx/>
                <a:latin typeface="#9Slide03 Kaleko 105 Round Bold" pitchFamily="2" charset="0"/>
                <a:ea typeface="Microsoft YaHei"/>
                <a:cs typeface="+mn-cs"/>
              </a:rPr>
              <a:t>3</a:t>
            </a:r>
          </a:p>
        </p:txBody>
      </p:sp>
      <p:sp>
        <p:nvSpPr>
          <p:cNvPr id="26" name="TextBox 25">
            <a:extLst>
              <a:ext uri="{FF2B5EF4-FFF2-40B4-BE49-F238E27FC236}">
                <a16:creationId xmlns:a16="http://schemas.microsoft.com/office/drawing/2014/main" id="{77890F88-FEDA-41C2-B5AD-2EB5AEEC5151}"/>
              </a:ext>
            </a:extLst>
          </p:cNvPr>
          <p:cNvSpPr txBox="1"/>
          <p:nvPr/>
        </p:nvSpPr>
        <p:spPr>
          <a:xfrm>
            <a:off x="171722" y="-30533"/>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a:noFill/>
                </a:ln>
                <a:solidFill>
                  <a:prstClr val="white">
                    <a:lumMod val="95000"/>
                  </a:prstClr>
                </a:solidFill>
                <a:effectLst/>
                <a:uLnTx/>
                <a:uFillTx/>
                <a:latin typeface="#9Slide03 Kaleko 105 Round Bold" pitchFamily="2" charset="0"/>
                <a:ea typeface="Microsoft YaHei"/>
                <a:cs typeface="+mn-cs"/>
              </a:rPr>
              <a:t>2</a:t>
            </a:r>
          </a:p>
        </p:txBody>
      </p:sp>
      <p:sp>
        <p:nvSpPr>
          <p:cNvPr id="27" name="TextBox 26">
            <a:extLst>
              <a:ext uri="{FF2B5EF4-FFF2-40B4-BE49-F238E27FC236}">
                <a16:creationId xmlns:a16="http://schemas.microsoft.com/office/drawing/2014/main" id="{25667197-5444-4841-9AB8-900228D79C35}"/>
              </a:ext>
            </a:extLst>
          </p:cNvPr>
          <p:cNvSpPr txBox="1"/>
          <p:nvPr/>
        </p:nvSpPr>
        <p:spPr>
          <a:xfrm>
            <a:off x="171722" y="-30533"/>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a:noFill/>
                </a:ln>
                <a:solidFill>
                  <a:prstClr val="white">
                    <a:lumMod val="95000"/>
                  </a:prstClr>
                </a:solidFill>
                <a:effectLst/>
                <a:uLnTx/>
                <a:uFillTx/>
                <a:latin typeface="#9Slide03 Kaleko 105 Round Bold" pitchFamily="2" charset="0"/>
                <a:ea typeface="Microsoft YaHei"/>
                <a:cs typeface="+mn-cs"/>
              </a:rPr>
              <a:t>1</a:t>
            </a:r>
          </a:p>
        </p:txBody>
      </p:sp>
      <p:sp>
        <p:nvSpPr>
          <p:cNvPr id="28" name="TextBox 27">
            <a:extLst>
              <a:ext uri="{FF2B5EF4-FFF2-40B4-BE49-F238E27FC236}">
                <a16:creationId xmlns:a16="http://schemas.microsoft.com/office/drawing/2014/main" id="{C9A02E4E-6A56-41E1-8294-EF1F1B241C16}"/>
              </a:ext>
            </a:extLst>
          </p:cNvPr>
          <p:cNvSpPr txBox="1"/>
          <p:nvPr/>
        </p:nvSpPr>
        <p:spPr>
          <a:xfrm>
            <a:off x="171722" y="-30533"/>
            <a:ext cx="88991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a:noFill/>
                </a:ln>
                <a:solidFill>
                  <a:prstClr val="white">
                    <a:lumMod val="95000"/>
                  </a:prstClr>
                </a:solidFill>
                <a:effectLst/>
                <a:uLnTx/>
                <a:uFillTx/>
                <a:latin typeface="#9Slide03 Kaleko 105 Round Bold" pitchFamily="2" charset="0"/>
                <a:ea typeface="Microsoft YaHei"/>
                <a:cs typeface="+mn-cs"/>
              </a:rPr>
              <a:t>0</a:t>
            </a:r>
          </a:p>
        </p:txBody>
      </p:sp>
      <p:pic>
        <p:nvPicPr>
          <p:cNvPr id="35" name="Media1 - ting ting 2">
            <a:hlinkClick r:id="" action="ppaction://media"/>
            <a:extLst>
              <a:ext uri="{FF2B5EF4-FFF2-40B4-BE49-F238E27FC236}">
                <a16:creationId xmlns:a16="http://schemas.microsoft.com/office/drawing/2014/main" id="{788E7A33-4966-4CD2-B70A-CF8809986099}"/>
              </a:ext>
            </a:extLst>
          </p:cNvPr>
          <p:cNvPicPr>
            <a:picLocks noChangeAspect="1"/>
          </p:cNvPicPr>
          <p:nvPr>
            <a:audioFile r:link="rId4"/>
            <p:extLst>
              <p:ext uri="{DAA4B4D4-6D71-4841-9C94-3DE7FCFB9230}">
                <p14:media xmlns:p14="http://schemas.microsoft.com/office/powerpoint/2010/main" r:embed="rId5">
                  <p14:trim end="6032.575"/>
                </p14:media>
              </p:ext>
            </p:extLst>
          </p:nvPr>
        </p:nvPicPr>
        <p:blipFill>
          <a:blip r:embed="rId9" cstate="print"/>
          <a:stretch>
            <a:fillRect/>
          </a:stretch>
        </p:blipFill>
        <p:spPr>
          <a:xfrm>
            <a:off x="0" y="-784532"/>
            <a:ext cx="487363" cy="487363"/>
          </a:xfrm>
          <a:prstGeom prst="rect">
            <a:avLst/>
          </a:prstGeom>
        </p:spPr>
      </p:pic>
      <p:pic>
        <p:nvPicPr>
          <p:cNvPr id="8" name="10">
            <a:extLst>
              <a:ext uri="{FF2B5EF4-FFF2-40B4-BE49-F238E27FC236}">
                <a16:creationId xmlns:a16="http://schemas.microsoft.com/office/drawing/2014/main" id="{4092080D-6D1C-40A3-BA46-B5A564C6B378}"/>
              </a:ext>
            </a:extLst>
          </p:cNvPr>
          <p:cNvPicPr>
            <a:picLocks noChangeAspect="1"/>
          </p:cNvPicPr>
          <p:nvPr/>
        </p:nvPicPr>
        <p:blipFill>
          <a:blip r:embed="rId10">
            <a:lum contrast="20000"/>
          </a:blip>
          <a:stretch>
            <a:fillRect/>
          </a:stretch>
        </p:blipFill>
        <p:spPr>
          <a:xfrm>
            <a:off x="-679060" y="-735866"/>
            <a:ext cx="2722500" cy="25537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942141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grpId="1" nodeType="withEffect">
                                  <p:stCondLst>
                                    <p:cond delay="0"/>
                                  </p:stCondLst>
                                  <p:childTnLst>
                                    <p:animEffect transition="out" filter="fade">
                                      <p:cBhvr>
                                        <p:cTn id="6" dur="750" tmFilter="0, 0; .2, .5; .8, .5; 1, 0"/>
                                        <p:tgtEl>
                                          <p:spTgt spid="12"/>
                                        </p:tgtEl>
                                      </p:cBhvr>
                                    </p:animEffect>
                                    <p:animScale>
                                      <p:cBhvr>
                                        <p:cTn id="7" dur="375" autoRev="1" fill="hold"/>
                                        <p:tgtEl>
                                          <p:spTgt spid="12"/>
                                        </p:tgtEl>
                                      </p:cBhvr>
                                      <p:by x="105000" y="105000"/>
                                    </p:animScale>
                                  </p:childTnLst>
                                </p:cTn>
                              </p:par>
                              <p:par>
                                <p:cTn id="8" presetID="1" presetClass="mediacall" presetSubtype="0" fill="hold" nodeType="withEffect">
                                  <p:stCondLst>
                                    <p:cond delay="0"/>
                                  </p:stCondLst>
                                  <p:childTnLst>
                                    <p:cmd type="call" cmd="playFrom(0.0)">
                                      <p:cBhvr>
                                        <p:cTn id="9" dur="3058" fill="hold"/>
                                        <p:tgtEl>
                                          <p:spTgt spid="35"/>
                                        </p:tgtEl>
                                      </p:cBhvr>
                                    </p:cmd>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5"/>
                </p:tgtEl>
              </p:cMediaNode>
            </p:audio>
          </p:childTnLst>
        </p:cTn>
      </p:par>
    </p:tnLst>
    <p:bldLst>
      <p:bldP spid="1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grpSp>
        <p:nvGrpSpPr>
          <p:cNvPr id="35" name="Group 34"/>
          <p:cNvGrpSpPr/>
          <p:nvPr/>
        </p:nvGrpSpPr>
        <p:grpSpPr>
          <a:xfrm>
            <a:off x="4477764" y="-152767"/>
            <a:ext cx="7714235" cy="3819468"/>
            <a:chOff x="4511218" y="-152767"/>
            <a:chExt cx="7685094" cy="3819468"/>
          </a:xfrm>
        </p:grpSpPr>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1218" y="-152767"/>
              <a:ext cx="7685094" cy="3819468"/>
            </a:xfrm>
            <a:prstGeom prst="rect">
              <a:avLst/>
            </a:prstGeom>
          </p:spPr>
        </p:pic>
        <p:sp>
          <p:nvSpPr>
            <p:cNvPr id="38" name="Rectangle 37"/>
            <p:cNvSpPr/>
            <p:nvPr/>
          </p:nvSpPr>
          <p:spPr>
            <a:xfrm>
              <a:off x="8660570" y="1046104"/>
              <a:ext cx="619935"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952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9Slide03 BoosterNextFYBlack" panose="02000A03000000020004" pitchFamily="2" charset="0"/>
                  <a:ea typeface="+mn-ea"/>
                  <a:cs typeface="+mn-cs"/>
                </a:rPr>
                <a:t>3</a:t>
              </a:r>
            </a:p>
          </p:txBody>
        </p:sp>
      </p:grpSp>
      <p:pic>
        <p:nvPicPr>
          <p:cNvPr id="30" name="38798970_correct-answer-bell-gliss-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2948433" y="2324490"/>
            <a:ext cx="609600" cy="609600"/>
          </a:xfrm>
          <a:prstGeom prst="rect">
            <a:avLst/>
          </a:prstGeom>
        </p:spPr>
      </p:pic>
      <p:pic>
        <p:nvPicPr>
          <p:cNvPr id="31" name="38798970_correct-answer-bell-gliss-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2942113" y="3215121"/>
            <a:ext cx="609600" cy="609600"/>
          </a:xfrm>
          <a:prstGeom prst="rect">
            <a:avLst/>
          </a:prstGeom>
        </p:spPr>
      </p:pic>
      <p:pic>
        <p:nvPicPr>
          <p:cNvPr id="32" name="38798970_correct-answer-bell-gliss-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2944182" y="4166216"/>
            <a:ext cx="609600" cy="609600"/>
          </a:xfrm>
          <a:prstGeom prst="rect">
            <a:avLst/>
          </a:prstGeom>
        </p:spPr>
      </p:pic>
      <p:pic>
        <p:nvPicPr>
          <p:cNvPr id="46" name="38798819_correct-answer-bell-and-applause-0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stretch>
            <a:fillRect/>
          </a:stretch>
        </p:blipFill>
        <p:spPr>
          <a:xfrm>
            <a:off x="12974245" y="1452167"/>
            <a:ext cx="609600" cy="609600"/>
          </a:xfrm>
          <a:prstGeom prst="rect">
            <a:avLst/>
          </a:prstGeom>
        </p:spPr>
      </p:pic>
      <p:pic>
        <p:nvPicPr>
          <p:cNvPr id="47" name="38798970_correct-answer-bell-gliss-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2942113" y="5059681"/>
            <a:ext cx="609600" cy="609600"/>
          </a:xfrm>
          <a:prstGeom prst="rect">
            <a:avLst/>
          </a:prstGeom>
        </p:spPr>
      </p:pic>
      <p:grpSp>
        <p:nvGrpSpPr>
          <p:cNvPr id="34" name="Group 33"/>
          <p:cNvGrpSpPr/>
          <p:nvPr/>
        </p:nvGrpSpPr>
        <p:grpSpPr>
          <a:xfrm>
            <a:off x="-780586" y="-152767"/>
            <a:ext cx="7072946" cy="4742602"/>
            <a:chOff x="-1070412" y="-152767"/>
            <a:chExt cx="7385074" cy="4742602"/>
          </a:xfrm>
          <a:noFill/>
        </p:grpSpPr>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0412" y="-152767"/>
              <a:ext cx="7385074" cy="4742602"/>
            </a:xfrm>
            <a:prstGeom prst="rect">
              <a:avLst/>
            </a:prstGeom>
            <a:grpFill/>
          </p:spPr>
        </p:pic>
        <p:sp>
          <p:nvSpPr>
            <p:cNvPr id="37" name="Rectangle 36"/>
            <p:cNvSpPr/>
            <p:nvPr/>
          </p:nvSpPr>
          <p:spPr>
            <a:xfrm>
              <a:off x="1788181" y="1126270"/>
              <a:ext cx="664811" cy="1015663"/>
            </a:xfrm>
            <a:prstGeom prst="rect">
              <a:avLst/>
            </a:prstGeom>
            <a:grp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952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9Slide03 BoosterNextFYBlack" panose="02000A03000000020004" pitchFamily="2" charset="0"/>
                  <a:ea typeface="+mn-ea"/>
                  <a:cs typeface="+mn-cs"/>
                </a:rPr>
                <a:t>4</a:t>
              </a:r>
            </a:p>
          </p:txBody>
        </p:sp>
      </p:grpSp>
      <p:grpSp>
        <p:nvGrpSpPr>
          <p:cNvPr id="50" name="Group 49"/>
          <p:cNvGrpSpPr/>
          <p:nvPr/>
        </p:nvGrpSpPr>
        <p:grpSpPr>
          <a:xfrm>
            <a:off x="5710209" y="2240580"/>
            <a:ext cx="6848786" cy="5085394"/>
            <a:chOff x="5713182" y="2240580"/>
            <a:chExt cx="6826967" cy="5085394"/>
          </a:xfrm>
        </p:grpSpPr>
        <p:pic>
          <p:nvPicPr>
            <p:cNvPr id="41" name="Picture 4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13182" y="2240580"/>
              <a:ext cx="6826967" cy="5085394"/>
            </a:xfrm>
            <a:prstGeom prst="rect">
              <a:avLst/>
            </a:prstGeom>
          </p:spPr>
        </p:pic>
        <p:sp>
          <p:nvSpPr>
            <p:cNvPr id="49" name="Rectangle 48"/>
            <p:cNvSpPr/>
            <p:nvPr/>
          </p:nvSpPr>
          <p:spPr>
            <a:xfrm>
              <a:off x="8669888" y="5059681"/>
              <a:ext cx="613912"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952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9Slide03 BoosterNextFYBlack" panose="02000A03000000020004" pitchFamily="2" charset="0"/>
                  <a:ea typeface="+mn-ea"/>
                  <a:cs typeface="+mn-cs"/>
                </a:rPr>
                <a:t>2</a:t>
              </a:r>
            </a:p>
          </p:txBody>
        </p:sp>
      </p:grpSp>
    </p:spTree>
    <p:extLst>
      <p:ext uri="{BB962C8B-B14F-4D97-AF65-F5344CB8AC3E}">
        <p14:creationId xmlns:p14="http://schemas.microsoft.com/office/powerpoint/2010/main" val="109213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82" fill="hold"/>
                                        <p:tgtEl>
                                          <p:spTgt spid="30"/>
                                        </p:tgtEl>
                                      </p:cBhvr>
                                    </p:cmd>
                                  </p:childTnLst>
                                </p:cTn>
                              </p:par>
                              <p:par>
                                <p:cTn id="7" presetID="55" presetClass="exit" presetSubtype="0" fill="hold" nodeType="withEffect">
                                  <p:stCondLst>
                                    <p:cond delay="0"/>
                                  </p:stCondLst>
                                  <p:childTnLst>
                                    <p:anim calcmode="lin" valueType="num">
                                      <p:cBhvr>
                                        <p:cTn id="8" dur="1000"/>
                                        <p:tgtEl>
                                          <p:spTgt spid="50"/>
                                        </p:tgtEl>
                                        <p:attrNameLst>
                                          <p:attrName>ppt_w</p:attrName>
                                        </p:attrNameLst>
                                      </p:cBhvr>
                                      <p:tavLst>
                                        <p:tav tm="0">
                                          <p:val>
                                            <p:strVal val="ppt_w"/>
                                          </p:val>
                                        </p:tav>
                                        <p:tav tm="100000">
                                          <p:val>
                                            <p:strVal val="ppt_w*0.70"/>
                                          </p:val>
                                        </p:tav>
                                      </p:tavLst>
                                    </p:anim>
                                    <p:anim calcmode="lin" valueType="num">
                                      <p:cBhvr>
                                        <p:cTn id="9" dur="1000"/>
                                        <p:tgtEl>
                                          <p:spTgt spid="50"/>
                                        </p:tgtEl>
                                        <p:attrNameLst>
                                          <p:attrName>ppt_h</p:attrName>
                                        </p:attrNameLst>
                                      </p:cBhvr>
                                      <p:tavLst>
                                        <p:tav tm="0">
                                          <p:val>
                                            <p:strVal val="ppt_h"/>
                                          </p:val>
                                        </p:tav>
                                        <p:tav tm="100000">
                                          <p:val>
                                            <p:strVal val="ppt_h"/>
                                          </p:val>
                                        </p:tav>
                                      </p:tavLst>
                                    </p:anim>
                                    <p:animEffect transition="out" filter="fade">
                                      <p:cBhvr>
                                        <p:cTn id="10" dur="1000"/>
                                        <p:tgtEl>
                                          <p:spTgt spid="50"/>
                                        </p:tgtEl>
                                      </p:cBhvr>
                                    </p:animEffect>
                                    <p:set>
                                      <p:cBhvr>
                                        <p:cTn id="11" dur="1" fill="hold">
                                          <p:stCondLst>
                                            <p:cond delay="9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0"/>
                </p:tgtEl>
              </p:cMediaNode>
            </p:audio>
            <p:audio>
              <p:cMediaNode vol="80000">
                <p:cTn id="13" fill="hold" display="0">
                  <p:stCondLst>
                    <p:cond delay="indefinite"/>
                  </p:stCondLst>
                  <p:endCondLst>
                    <p:cond evt="onStopAudio" delay="0">
                      <p:tgtEl>
                        <p:sldTgt/>
                      </p:tgtEl>
                    </p:cond>
                  </p:endCondLst>
                </p:cTn>
                <p:tgtEl>
                  <p:spTgt spid="31"/>
                </p:tgtEl>
              </p:cMediaNode>
            </p:audio>
            <p:audio>
              <p:cMediaNode vol="80000">
                <p:cTn id="14" fill="hold" display="0">
                  <p:stCondLst>
                    <p:cond delay="indefinite"/>
                  </p:stCondLst>
                  <p:endCondLst>
                    <p:cond evt="onStopAudio" delay="0">
                      <p:tgtEl>
                        <p:sldTgt/>
                      </p:tgtEl>
                    </p:cond>
                  </p:endCondLst>
                </p:cTn>
                <p:tgtEl>
                  <p:spTgt spid="32"/>
                </p:tgtEl>
              </p:cMediaNode>
            </p:audio>
            <p:audio>
              <p:cMediaNode vol="80000">
                <p:cTn id="15" fill="hold" display="0">
                  <p:stCondLst>
                    <p:cond delay="indefinite"/>
                  </p:stCondLst>
                  <p:endCondLst>
                    <p:cond evt="onStopAudio" delay="0">
                      <p:tgtEl>
                        <p:sldTgt/>
                      </p:tgtEl>
                    </p:cond>
                  </p:endCondLst>
                </p:cTn>
                <p:tgtEl>
                  <p:spTgt spid="46"/>
                </p:tgtEl>
              </p:cMediaNode>
            </p:audio>
            <p:audio>
              <p:cMediaNode vol="80000">
                <p:cTn id="16" fill="hold" display="0">
                  <p:stCondLst>
                    <p:cond delay="indefinite"/>
                  </p:stCondLst>
                  <p:endCondLst>
                    <p:cond evt="onStopAudio" delay="0">
                      <p:tgtEl>
                        <p:sldTgt/>
                      </p:tgtEl>
                    </p:cond>
                  </p:endCondLst>
                </p:cTn>
                <p:tgtEl>
                  <p:spTgt spid="4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MH" val="20170614111151"/>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70614111151"/>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70614111151"/>
  <p:tag name="MH_LIBRARY" val="GRAPHIC"/>
  <p:tag name="MH_TYPE" val="SubTitle"/>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70614111151"/>
  <p:tag name="MH_LIBRARY" val="GRAPHIC"/>
  <p:tag name="MH_TYPE" val="Sub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70614111151"/>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70614111151"/>
  <p:tag name="MH_LIBRARY" val="GRAPHIC"/>
  <p:tag name="MH_TYPE" val="SubTitle"/>
  <p:tag name="MH_ORDER" val="2"/>
</p:tagLst>
</file>

<file path=ppt/tags/tag16.xml><?xml version="1.0" encoding="utf-8"?>
<p:tagLst xmlns:a="http://schemas.openxmlformats.org/drawingml/2006/main" xmlns:r="http://schemas.openxmlformats.org/officeDocument/2006/relationships" xmlns:p="http://schemas.openxmlformats.org/presentationml/2006/main">
  <p:tag name="MH" val="20170614111151"/>
  <p:tag name="MH_LIBRARY" val="GRAPHIC"/>
  <p:tag name="MH_TYPE" val="SubTitle"/>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70614111151"/>
  <p:tag name="MH_LIBRARY" val="GRAPHIC"/>
  <p:tag name="MH_TYPE" val="SubTitle"/>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70614111151"/>
  <p:tag name="MH_LIBRARY" val="GRAPHIC"/>
  <p:tag name="MH_TYPE" val="SubTitle"/>
  <p:tag name="MH_ORDER" val="2"/>
</p:tagLst>
</file>

<file path=ppt/tags/tag19.xml><?xml version="1.0" encoding="utf-8"?>
<p:tagLst xmlns:a="http://schemas.openxmlformats.org/drawingml/2006/main" xmlns:r="http://schemas.openxmlformats.org/officeDocument/2006/relationships" xmlns:p="http://schemas.openxmlformats.org/presentationml/2006/main">
  <p:tag name="MH" val="20170614111151"/>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20.xml><?xml version="1.0" encoding="utf-8"?>
<p:tagLst xmlns:a="http://schemas.openxmlformats.org/drawingml/2006/main" xmlns:r="http://schemas.openxmlformats.org/officeDocument/2006/relationships" xmlns:p="http://schemas.openxmlformats.org/presentationml/2006/main">
  <p:tag name="MH" val="20170614111151"/>
  <p:tag name="MH_LIBRARY" val="GRAPHIC"/>
  <p:tag name="MH_TYPE" val="SubTitle"/>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70614111151"/>
  <p:tag name="MH_LIBRARY" val="GRAPHIC"/>
  <p:tag name="MH_TYPE" val="SubTitle"/>
  <p:tag name="MH_ORDER" val="2"/>
</p:tagLst>
</file>

<file path=ppt/tags/tag22.xml><?xml version="1.0" encoding="utf-8"?>
<p:tagLst xmlns:a="http://schemas.openxmlformats.org/drawingml/2006/main" xmlns:r="http://schemas.openxmlformats.org/officeDocument/2006/relationships" xmlns:p="http://schemas.openxmlformats.org/presentationml/2006/main">
  <p:tag name="MH" val="20170614111151"/>
  <p:tag name="MH_LIBRARY" val="GRAPHIC"/>
  <p:tag name="MH_TYPE" val="SubTitle"/>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70614111151"/>
  <p:tag name="MH_LIBRARY" val="GRAPHIC"/>
  <p:tag name="MH_TYPE" val="SubTitle"/>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70614111151"/>
  <p:tag name="MH_LIBRARY" val="GRAPHIC"/>
  <p:tag name="MH_TYPE" val="SubTitle"/>
  <p:tag name="MH_ORDER" val="2"/>
</p:tagLst>
</file>

<file path=ppt/tags/tag25.xml><?xml version="1.0" encoding="utf-8"?>
<p:tagLst xmlns:a="http://schemas.openxmlformats.org/drawingml/2006/main" xmlns:r="http://schemas.openxmlformats.org/officeDocument/2006/relationships" xmlns:p="http://schemas.openxmlformats.org/presentationml/2006/main">
  <p:tag name="MH" val="20170614111151"/>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MH" val="20170614111151"/>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70614111151"/>
  <p:tag name="MH_LIBRARY" val="GRAPHIC"/>
  <p:tag name="MH_TYPE" val="SubTitle"/>
  <p:tag name="MH_ORDER" val="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renoble 1">
      <a:majorFont>
        <a:latin typeface="#9Slide03 BoosterNextFYBlack"/>
        <a:ea typeface=""/>
        <a:cs typeface=""/>
      </a:majorFont>
      <a:minorFont>
        <a:latin typeface="#9Slide03 SFU Grenob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o4rjn05d">
      <a:majorFont>
        <a:latin typeface="A3.BoosterNextFYBlackRegular-San"/>
        <a:ea typeface="Microsoft YaHei"/>
        <a:cs typeface=""/>
      </a:majorFont>
      <a:minorFont>
        <a:latin typeface="A3.BoosterNextFYBlackRegular-S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5.xml><?xml version="1.0" encoding="utf-8"?>
<a:theme xmlns:a="http://schemas.openxmlformats.org/drawingml/2006/main" name="5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o4rjn05d">
      <a:majorFont>
        <a:latin typeface="A3.BoosterNextFYBlackRegular-San"/>
        <a:ea typeface="Microsoft YaHei"/>
        <a:cs typeface=""/>
      </a:majorFont>
      <a:minorFont>
        <a:latin typeface="A3.BoosterNextFYBlackRegular-S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6.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48FD42B-AAB6-4F40-9DE6-E9E84BFC8A74}">
  <we:reference id="wa104178141" version="4.3.3.0" store="en-US" storeType="OMEX"/>
  <we:alternateReferences>
    <we:reference id="wa104178141" version="4.3.3.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447</TotalTime>
  <Words>4780</Words>
  <Application>Microsoft Office PowerPoint</Application>
  <PresentationFormat>Widescreen</PresentationFormat>
  <Paragraphs>479</Paragraphs>
  <Slides>54</Slides>
  <Notes>20</Notes>
  <HiddenSlides>0</HiddenSlides>
  <MMClips>32</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54</vt:i4>
      </vt:variant>
    </vt:vector>
  </HeadingPairs>
  <TitlesOfParts>
    <vt:vector size="78" baseType="lpstr">
      <vt:lpstr>Verdana</vt:lpstr>
      <vt:lpstr>#9Slide03 Roboto Bold</vt:lpstr>
      <vt:lpstr>Calibri</vt:lpstr>
      <vt:lpstr>#9Slide03 Kaleko 105 Round Bold</vt:lpstr>
      <vt:lpstr>#9Slide03 Arima Madurai</vt:lpstr>
      <vt:lpstr>微软雅黑</vt:lpstr>
      <vt:lpstr>Times New Roman</vt:lpstr>
      <vt:lpstr>#9Slide03 Arima Madurai Bold</vt:lpstr>
      <vt:lpstr>Calibri Light</vt:lpstr>
      <vt:lpstr>时尚中黑简体</vt:lpstr>
      <vt:lpstr>#9Slide03 SFU Grenoble</vt:lpstr>
      <vt:lpstr>#9Slide03 Oswald</vt:lpstr>
      <vt:lpstr>宋体</vt:lpstr>
      <vt:lpstr>Arial</vt:lpstr>
      <vt:lpstr>#9Slide03 BoosterNextFYBlack</vt:lpstr>
      <vt:lpstr>#9Slide03 Arima Madurai Black</vt:lpstr>
      <vt:lpstr>#9Slide05 Ciaobella</vt:lpstr>
      <vt:lpstr>#9Slide03 Penumbra</vt:lpstr>
      <vt:lpstr>A3.BoosterNextFYBlackRegular-San</vt:lpstr>
      <vt:lpstr>1_Office Theme</vt:lpstr>
      <vt:lpstr>Office Theme</vt:lpstr>
      <vt:lpstr>2_Office Theme</vt:lpstr>
      <vt:lpstr>3_Office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Dao Quynh</dc:creator>
  <cp:lastModifiedBy>Admin</cp:lastModifiedBy>
  <cp:revision>43</cp:revision>
  <dcterms:created xsi:type="dcterms:W3CDTF">2020-04-17T16:15:09Z</dcterms:created>
  <dcterms:modified xsi:type="dcterms:W3CDTF">2022-02-18T17:22:43Z</dcterms:modified>
</cp:coreProperties>
</file>