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7" r:id="rId4"/>
    <p:sldId id="258" r:id="rId5"/>
    <p:sldId id="259" r:id="rId6"/>
    <p:sldId id="260" r:id="rId7"/>
    <p:sldId id="261" r:id="rId8"/>
  </p:sldIdLst>
  <p:sldSz cx="16276638" cy="9144000"/>
  <p:notesSz cx="6858000" cy="9144000"/>
  <p:custDataLst>
    <p:tags r:id="rId10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72" y="7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68613" y="72265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ĐỨC GIANG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8" y="4612014"/>
            <a:ext cx="13411199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 ĐẾN DỰ GIỜ 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75" y="623076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2245519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3557484" y="3597298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3530980" y="4559519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3835779" y="3464004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8421326" y="3449656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9890919" y="3419932"/>
            <a:ext cx="0" cy="22138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10169213" y="3418465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9890919" y="4343400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749227" y="768203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82" y="2065396"/>
            <a:ext cx="4416979" cy="91554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97286"/>
            <a:ext cx="13716000" cy="28676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GIẢM MỘT SỐ ĐI MỘT SỐ LẦN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5885943" y="6376596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3 = 2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thỏ giảm đi 3 lần còn 2 con thỏ</a:t>
            </a: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365919" y="496356"/>
            <a:ext cx="3200400" cy="12241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18519" y="762000"/>
            <a:ext cx="11300934" cy="43848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đầu: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sau: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350826" y="5234953"/>
            <a:ext cx="6629400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giảm một số đi một số lần, ta lấy số đó chia cho số lần.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70719" y="1600201"/>
            <a:ext cx="3451463" cy="1349515"/>
            <a:chOff x="1394712" y="1753337"/>
            <a:chExt cx="1723633" cy="734732"/>
          </a:xfrm>
        </p:grpSpPr>
        <p:grpSp>
          <p:nvGrpSpPr>
            <p:cNvPr id="10" name="Group 9"/>
            <p:cNvGrpSpPr/>
            <p:nvPr/>
          </p:nvGrpSpPr>
          <p:grpSpPr>
            <a:xfrm>
              <a:off x="1394712" y="1753337"/>
              <a:ext cx="690811" cy="533400"/>
              <a:chOff x="1661412" y="1753337"/>
              <a:chExt cx="690811" cy="533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1412" y="1753337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8823" y="1833488"/>
                <a:ext cx="533400" cy="35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53630" y="1810961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68</a:t>
            </a: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213519" y="0"/>
            <a:ext cx="355328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18319" y="2081627"/>
            <a:ext cx="14287500" cy="1846659"/>
            <a:chOff x="1470819" y="1714500"/>
            <a:chExt cx="142875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7849" y="1714500"/>
                <a:ext cx="372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85119" y="1714500"/>
              <a:ext cx="14173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Nam có 42 nhãn vở. Sau khi cho các bạn một số nhãn vở, số nhãn vở còn lại của Nam so với lúc đầu giảm đi 3 lần. Hỏi Nam còn lại bao nhiêu nhãn vở?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090" y="471635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519" y="5586168"/>
            <a:ext cx="7069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nhãn vở mà Nam còn lại là: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112" y="7594600"/>
            <a:ext cx="4532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nhãn vở.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078" y="6617904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 : 3 = 14 (nhãn vở)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305689" y="266349"/>
            <a:ext cx="3287577" cy="148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329805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182</Words>
  <Application>Microsoft Office PowerPoint</Application>
  <PresentationFormat>Custom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GIẢM MỘT SỐ ĐI MỘT SỐ LẦN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125</cp:revision>
  <dcterms:created xsi:type="dcterms:W3CDTF">2022-07-10T01:37:20Z</dcterms:created>
  <dcterms:modified xsi:type="dcterms:W3CDTF">2022-11-17T05:54:28Z</dcterms:modified>
</cp:coreProperties>
</file>