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84" r:id="rId3"/>
    <p:sldId id="287" r:id="rId4"/>
    <p:sldId id="260" r:id="rId5"/>
    <p:sldId id="261" r:id="rId6"/>
    <p:sldId id="262" r:id="rId7"/>
    <p:sldId id="269" r:id="rId8"/>
    <p:sldId id="274" r:id="rId9"/>
    <p:sldId id="277" r:id="rId10"/>
    <p:sldId id="278" r:id="rId11"/>
    <p:sldId id="285" r:id="rId12"/>
    <p:sldId id="286" r:id="rId13"/>
    <p:sldId id="281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00FF"/>
    <a:srgbClr val="FEE5A0"/>
    <a:srgbClr val="CC00FF"/>
    <a:srgbClr val="F8FAA4"/>
    <a:srgbClr val="FAF8A6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750559-C0E3-47C1-A352-F73509AA7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05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A749EE-9D3E-41F5-851D-7B3DEE431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1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57172D-42DC-47D1-B065-7DA66D200CA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9618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08FAD-87A4-4DC4-80CF-653F0420606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Tổ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lỗi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0527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AA5C-328F-41B6-819B-EAE069DFD0F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7956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CDB9E-A75B-4BF5-A0B8-6B30B6E7114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365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-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9365C-D306-4E35-B600-3123969493A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588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C3EF9-37B8-4E49-BB1C-878D1588A55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GV </a:t>
            </a:r>
            <a:r>
              <a:rPr lang="en-US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HS.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0508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C39FF-B948-4A09-BB5C-03D0836937D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481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56ECC-C010-43EC-9F73-8D3A2AC64EC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lỗi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lỗi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3056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94A8E-2AD4-41FC-9D2B-B2E966B4AA6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2605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FC482-B258-4D04-8A61-51D1353998E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lỗi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7244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3D8AC-BC7E-4D1D-ADBD-BEC92B24D1D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GV </a:t>
            </a:r>
            <a:r>
              <a:rPr lang="en-US" dirty="0" err="1" smtClean="0"/>
              <a:t>cho</a:t>
            </a:r>
            <a:r>
              <a:rPr lang="en-US" dirty="0" smtClean="0"/>
              <a:t> 3 – 4 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hay,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minh.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29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F1A58-F756-435B-8F9A-07CC9627978A}" type="datetime1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42E83-46E3-4703-954D-810F9FB27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A2F34-BF94-42EF-95CA-E6FD319E9657}" type="datetime1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98711-6D3B-4107-BEF8-A9E12621B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5F4E6-561B-475F-A409-554CDAB3E767}" type="datetime1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1B980-45D9-414E-9348-DFF9A8E3E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0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0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2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96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57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44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68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4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A5A38-E156-47C5-AED6-34BCFD16763B}" type="datetime1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FAF2C-C564-413A-8B67-1102B1EB3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99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42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5C75E-5632-4EBD-8BE6-3FF955511139}" type="datetime1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E9DD2-BC64-4006-BC77-4E6D74217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58B6F-7153-456E-89D0-A2E85261A1B2}" type="datetime1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BAA05-AE97-43FB-8141-9A31BF7AA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B3FEF-F212-4860-8F5F-2E28A9E7A5A5}" type="datetime1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575FA-2CDE-4913-B63F-31EF8AA97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3B8FC-35A5-41C2-B614-40AA6AE307E4}" type="datetime1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ABA2F-3A40-43D3-B198-D893E6D85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D5330-1444-4175-82F1-9D7D059DC001}" type="datetime1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2BEDB-1C7C-4F99-9CBE-2042B9406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7EBEF-3EFE-49DD-B429-70C8D0B174AF}" type="datetime1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15566-22C0-4EF8-8C78-5E1F7E776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FA852-8ECC-43AA-9CFF-405B71E617B8}" type="datetime1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EA201-E543-451D-A8BC-150731F0A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BA3"/>
            </a:gs>
            <a:gs pos="50000">
              <a:schemeClr val="bg1"/>
            </a:gs>
            <a:gs pos="100000">
              <a:srgbClr val="DCFB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CC0E954-F67D-448D-B936-35B23B2B6A99}" type="datetime1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BF016E-DD13-4446-AA51-EBEC9BBD2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5000"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6/6/2021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44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2D8E6D-AFB0-4B6C-886C-7E262C6766C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403725" y="5446713"/>
            <a:ext cx="184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cs typeface="Arial" charset="0"/>
            </a:endParaRPr>
          </a:p>
        </p:txBody>
      </p:sp>
      <p:pic>
        <p:nvPicPr>
          <p:cNvPr id="57350" name="Picture 6" descr="BAR-COO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3657601"/>
            <a:ext cx="57150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838200" y="1295400"/>
            <a:ext cx="10287000" cy="39624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 </a:t>
            </a:r>
            <a:endParaRPr lang="en-US" sz="60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6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VĂN TẢ </a:t>
            </a:r>
            <a:r>
              <a:rPr lang="en-US" sz="6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6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6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6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/>
    <p:sndAc>
      <p:stSnd>
        <p:snd r:embed="rId3" name="Lang lua lang ho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735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73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573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573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573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573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9" presetClass="entr" presetSubtype="1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1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9" presetClass="entr" presetSubtype="1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5" dur="3000" fill="hold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7" dur="3000" fill="hold"/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9" dur="3000" fill="hold"/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build="allAtOnce"/>
      <p:bldP spid="57351" grpId="1" build="allAtOnce" animBg="1"/>
      <p:bldP spid="57351" grpId="2" build="allAtOnce" animBg="1" autoUpdateAnimBg="0"/>
      <p:bldP spid="57351" grpId="3" build="allAtOnce" animBg="1" rev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4419600" y="514351"/>
            <a:ext cx="6096000" cy="11144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99CC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Viết lại </a:t>
            </a:r>
            <a:r>
              <a:rPr lang="vi-VN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oạn v</a:t>
            </a:r>
            <a:r>
              <a:rPr lang="vi-VN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429000" y="1625600"/>
            <a:ext cx="7772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80988">
              <a:spcBef>
                <a:spcPct val="50000"/>
              </a:spcBef>
              <a:buClr>
                <a:srgbClr val="3333FF"/>
              </a:buClr>
              <a:buFont typeface="Webdings" pitchFamily="18" charset="2"/>
              <a:buChar char="0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0988">
              <a:spcBef>
                <a:spcPct val="50000"/>
              </a:spcBef>
              <a:buClr>
                <a:srgbClr val="3333FF"/>
              </a:buClr>
              <a:buFont typeface="Webdings" pitchFamily="18" charset="2"/>
              <a:buChar char="0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lủng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0988">
              <a:spcBef>
                <a:spcPct val="50000"/>
              </a:spcBef>
              <a:buClr>
                <a:srgbClr val="3333FF"/>
              </a:buClr>
              <a:buFont typeface="Webdings" pitchFamily="18" charset="2"/>
              <a:buChar char="0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hay </a:t>
            </a:r>
          </a:p>
          <a:p>
            <a:pPr indent="280988">
              <a:spcBef>
                <a:spcPct val="50000"/>
              </a:spcBef>
              <a:buClr>
                <a:srgbClr val="3333FF"/>
              </a:buClr>
              <a:buFont typeface="Webdings" pitchFamily="18" charset="2"/>
              <a:buChar char="0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5410200" y="44958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3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3 PHÚT</a:t>
            </a:r>
          </a:p>
        </p:txBody>
      </p:sp>
    </p:spTree>
  </p:cSld>
  <p:clrMapOvr>
    <a:masterClrMapping/>
  </p:clrMapOvr>
  <p:transition spd="med">
    <p:wedge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4" grpId="0"/>
      <p:bldP spid="604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2743200" y="2209800"/>
            <a:ext cx="6629400" cy="3276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99CC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</a:t>
            </a:r>
            <a:r>
              <a:rPr lang="vi-VN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oạn v</a:t>
            </a:r>
            <a:r>
              <a:rPr lang="vi-VN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ã viết.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19600" y="1295400"/>
            <a:ext cx="3308350" cy="2852738"/>
            <a:chOff x="4080" y="1584"/>
            <a:chExt cx="1392" cy="1336"/>
          </a:xfrm>
        </p:grpSpPr>
        <p:pic>
          <p:nvPicPr>
            <p:cNvPr id="16391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80" y="1584"/>
              <a:ext cx="1388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4128" y="1910"/>
              <a:ext cx="1344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</p:cSld>
  <p:clrMapOvr>
    <a:masterClrMapping/>
  </p:clrMapOvr>
  <p:transition spd="med">
    <p:wedge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o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592"/>
            <a:ext cx="12192000" cy="7304161"/>
          </a:xfrm>
          <a:prstGeom prst="rect">
            <a:avLst/>
          </a:prstGeom>
        </p:spPr>
      </p:pic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46875D-ED80-494F-8D37-8FCBBF30CE6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5" name="WordArt 2"/>
          <p:cNvSpPr>
            <a:spLocks noChangeArrowheads="1" noChangeShapeType="1" noTextEdit="1"/>
          </p:cNvSpPr>
          <p:nvPr/>
        </p:nvSpPr>
        <p:spPr bwMode="auto">
          <a:xfrm>
            <a:off x="4127500" y="1118482"/>
            <a:ext cx="4864100" cy="963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kern="10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10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kern="10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3600" b="1" kern="1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057400" y="2514600"/>
            <a:ext cx="8686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63341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3341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indent="63341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sau: Trả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0" presetID="1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2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680"/>
                            </p:stCondLst>
                            <p:childTnLst>
                              <p:par>
                                <p:cTn id="15" presetID="1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8650"/>
            <a:ext cx="12192000" cy="7486650"/>
          </a:xfrm>
          <a:prstGeom prst="rect">
            <a:avLst/>
          </a:prstGeom>
        </p:spPr>
      </p:pic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50" y="-152399"/>
            <a:ext cx="11447650" cy="6499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ectangle 16"/>
          <p:cNvSpPr/>
          <p:nvPr/>
        </p:nvSpPr>
        <p:spPr>
          <a:xfrm>
            <a:off x="4139751" y="101427"/>
            <a:ext cx="43485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</a:rPr>
              <a:t>MỤC TIÊU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55266" y="870869"/>
            <a:ext cx="9062422" cy="2598988"/>
            <a:chOff x="915704" y="1472019"/>
            <a:chExt cx="7994318" cy="2030100"/>
          </a:xfrm>
        </p:grpSpPr>
        <p:pic>
          <p:nvPicPr>
            <p:cNvPr id="3080" name="图片 3079" descr="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5704" y="1472019"/>
              <a:ext cx="7994318" cy="20301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1237131" y="1836826"/>
              <a:ext cx="7052524" cy="8510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Nhận thức ưu - khuyết điểm của mình và của các bạn khi được thầy, cô chỉ </a:t>
              </a:r>
              <a:r>
                <a:rPr lang="vi-VN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rõ</a:t>
              </a:r>
              <a:r>
                <a: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nắm được yêu cầu của bài văn tả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vi-VN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theo đề đã cho.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31466" y="3534220"/>
            <a:ext cx="8910021" cy="2297529"/>
            <a:chOff x="-1" y="3988347"/>
            <a:chExt cx="8910021" cy="2297529"/>
          </a:xfrm>
        </p:grpSpPr>
        <p:pic>
          <p:nvPicPr>
            <p:cNvPr id="3081" name="图片 3080" descr="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3988347"/>
              <a:ext cx="8910021" cy="22975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394014" y="4439813"/>
              <a:ext cx="705252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Tham gia sửa lỗi chung và tự sửa lỗi, viết lại được một đoạn văn hay hơn.</a:t>
              </a:r>
              <a:endPara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D02A93-6B8A-48C3-B56A-E27B31D905C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667000" y="1066800"/>
            <a:ext cx="8610600" cy="830263"/>
          </a:xfrm>
          <a:prstGeom prst="rect">
            <a:avLst/>
          </a:prstGeom>
          <a:solidFill>
            <a:srgbClr val="DC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hlink"/>
                </a:solidFill>
              </a:rPr>
              <a:t>TRẢ BÀI VĂN TẢ </a:t>
            </a:r>
            <a:r>
              <a:rPr lang="en-US" sz="4800" b="1" dirty="0" smtClean="0">
                <a:solidFill>
                  <a:schemeClr val="hlink"/>
                </a:solidFill>
              </a:rPr>
              <a:t>CẢNH</a:t>
            </a:r>
            <a:endParaRPr lang="en-US" sz="4800" b="1" dirty="0">
              <a:solidFill>
                <a:schemeClr val="hlink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247900" y="2098020"/>
            <a:ext cx="9677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1638" indent="-401638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40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1638" indent="-401638">
              <a:spcBef>
                <a:spcPct val="50000"/>
              </a:spcBef>
              <a:buFont typeface="Wingdings" pitchFamily="2" charset="2"/>
              <a:buChar char="v"/>
            </a:pP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660176" y="3552338"/>
            <a:ext cx="42685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667000" y="4299148"/>
            <a:ext cx="9029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4" grpId="0"/>
      <p:bldP spid="6155" grpId="0"/>
      <p:bldP spid="6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3124200" y="914400"/>
            <a:ext cx="65532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58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133600" y="2093492"/>
            <a:ext cx="6166790" cy="646331"/>
          </a:xfrm>
          <a:prstGeom prst="rect">
            <a:avLst/>
          </a:prstGeom>
          <a:solidFill>
            <a:srgbClr val="DCFBA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u="sng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u="sng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600" b="1" u="sng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u="sng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36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237396" y="3971196"/>
            <a:ext cx="793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214650" y="4577361"/>
            <a:ext cx="8162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241946" y="2819133"/>
            <a:ext cx="103499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214650" y="3377610"/>
            <a:ext cx="9905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85" grpId="0"/>
      <p:bldP spid="7186" grpId="0"/>
      <p:bldP spid="7187" grpId="0"/>
      <p:bldP spid="71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0" y="2009775"/>
            <a:ext cx="7543800" cy="646331"/>
          </a:xfrm>
          <a:prstGeom prst="rect">
            <a:avLst/>
          </a:prstGeom>
          <a:solidFill>
            <a:srgbClr val="DC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u="sng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3124200" y="990600"/>
            <a:ext cx="65532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58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chung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071688" y="2941638"/>
            <a:ext cx="8901112" cy="74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119313" y="3873501"/>
            <a:ext cx="841127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từ thiếu chính xác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Đặt câu chưa đúng ngữ pháp.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117726" y="4311650"/>
            <a:ext cx="36279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nhiều lỗi chính tả.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2122489" y="4808539"/>
            <a:ext cx="7940675" cy="74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201" grpId="0"/>
      <p:bldP spid="8202" grpId="0"/>
      <p:bldP spid="8203" grpId="0"/>
      <p:bldP spid="82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WordArt 4"/>
          <p:cNvSpPr>
            <a:spLocks noChangeArrowheads="1" noChangeShapeType="1" noTextEdit="1"/>
          </p:cNvSpPr>
          <p:nvPr/>
        </p:nvSpPr>
        <p:spPr bwMode="auto">
          <a:xfrm>
            <a:off x="2971800" y="1295400"/>
            <a:ext cx="65532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kern="10" dirty="0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kern="10" dirty="0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kern="10" dirty="0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10" dirty="0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828800" y="2166938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828800" y="3290888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752600" y="2809874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790700" y="392813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6" grpId="1"/>
      <p:bldP spid="15377" grpId="0"/>
      <p:bldP spid="15377" grpId="1"/>
      <p:bldP spid="15378" grpId="0"/>
      <p:bldP spid="153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3048000" y="9906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Chữa lỗi đặt câu </a:t>
            </a:r>
            <a:endParaRPr lang="en-US" sz="3600" kern="10" dirty="0">
              <a:ln w="12700">
                <a:solidFill>
                  <a:srgbClr val="33CCCC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652586" y="2562226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676400" y="3962400"/>
            <a:ext cx="9120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81200" y="2286000"/>
            <a:ext cx="80772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2895600" y="1142999"/>
            <a:ext cx="65532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58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2667000" y="4419599"/>
            <a:ext cx="72390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58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bài - Soát lại việc sửa lỗi.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 animBg="1"/>
      <p:bldP spid="245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429608" y="2400300"/>
            <a:ext cx="7543800" cy="2057400"/>
          </a:xfrm>
          <a:prstGeom prst="flowChartTerminator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971800" y="34290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05808" y="4845006"/>
            <a:ext cx="7467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hay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592</Words>
  <Application>Microsoft Office PowerPoint</Application>
  <PresentationFormat>Custom</PresentationFormat>
  <Paragraphs>70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 ETH0 -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vanho</dc:creator>
  <cp:lastModifiedBy>A</cp:lastModifiedBy>
  <cp:revision>106</cp:revision>
  <dcterms:created xsi:type="dcterms:W3CDTF">2008-11-27T15:02:38Z</dcterms:created>
  <dcterms:modified xsi:type="dcterms:W3CDTF">2021-06-06T02:55:25Z</dcterms:modified>
</cp:coreProperties>
</file>