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43.jpg" ContentType="image/pn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75" r:id="rId6"/>
    <p:sldId id="276" r:id="rId7"/>
    <p:sldId id="277" r:id="rId8"/>
    <p:sldId id="278" r:id="rId9"/>
    <p:sldId id="260" r:id="rId10"/>
    <p:sldId id="285" r:id="rId11"/>
    <p:sldId id="284" r:id="rId12"/>
    <p:sldId id="261" r:id="rId13"/>
    <p:sldId id="262" r:id="rId14"/>
    <p:sldId id="263" r:id="rId15"/>
    <p:sldId id="264" r:id="rId16"/>
    <p:sldId id="266" r:id="rId17"/>
    <p:sldId id="279" r:id="rId18"/>
    <p:sldId id="272" r:id="rId19"/>
    <p:sldId id="280" r:id="rId20"/>
    <p:sldId id="283" r:id="rId21"/>
    <p:sldId id="282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77738" autoAdjust="0"/>
  </p:normalViewPr>
  <p:slideViewPr>
    <p:cSldViewPr snapToGrid="0">
      <p:cViewPr varScale="1">
        <p:scale>
          <a:sx n="44" d="100"/>
          <a:sy n="44" d="100"/>
        </p:scale>
        <p:origin x="107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14D52-1031-4283-8D69-E4B9E4CFA51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65C8A-4A5E-4905-B414-A2141D1A8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1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trực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tuyến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5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kèm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sạc</a:t>
            </a:r>
            <a:r>
              <a:rPr lang="en-US" baseline="0" dirty="0" smtClean="0"/>
              <a:t> pin, tai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....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pin, tai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nhạc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video.....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38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chiếc</a:t>
            </a:r>
            <a:r>
              <a:rPr lang="en-US" baseline="0" dirty="0" smtClean="0"/>
              <a:t> smart phone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nay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48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Trước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tượng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tượng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tượng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gần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tượng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thúc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đỏ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5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41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thái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4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1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75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gọi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Giống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Khác</a:t>
            </a:r>
            <a:r>
              <a:rPr lang="en-US" baseline="0" dirty="0" smtClean="0"/>
              <a:t>: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+ ĐT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điện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+ ĐT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phím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nhắn</a:t>
            </a:r>
            <a:r>
              <a:rPr lang="en-US" baseline="0" dirty="0" smtClean="0"/>
              <a:t> tin, </a:t>
            </a:r>
            <a:r>
              <a:rPr lang="en-US" baseline="0" dirty="0" err="1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hẹn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,…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+ Smartphone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internet, </a:t>
            </a:r>
            <a:r>
              <a:rPr lang="en-US" baseline="0" dirty="0" err="1" smtClean="0"/>
              <a:t>chụp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lướt</a:t>
            </a:r>
            <a:r>
              <a:rPr lang="en-US" baseline="0" dirty="0" smtClean="0"/>
              <a:t> web,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dõi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khỏe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,…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1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Con/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 ĐT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(ĐT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4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.....( GV </a:t>
            </a:r>
            <a:r>
              <a:rPr lang="en-US" sz="12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đt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đt</a:t>
            </a:r>
            <a:r>
              <a:rPr lang="en-US" baseline="0" dirty="0" smtClean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7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0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đt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động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64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chiếc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đt</a:t>
            </a:r>
            <a:r>
              <a:rPr lang="en-US" baseline="0" dirty="0" smtClean="0"/>
              <a:t> Smart phone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5C8A-4A5E-4905-B414-A2141D1A8D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9786-014F-4AC7-8B55-519A5C43746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F812-F2C2-48F7-98D0-D26743DB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9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9786-014F-4AC7-8B55-519A5C43746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F812-F2C2-48F7-98D0-D26743DB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5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9786-014F-4AC7-8B55-519A5C43746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F812-F2C2-48F7-98D0-D26743DB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5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9786-014F-4AC7-8B55-519A5C43746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F812-F2C2-48F7-98D0-D26743DB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9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9786-014F-4AC7-8B55-519A5C43746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F812-F2C2-48F7-98D0-D26743DB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8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9786-014F-4AC7-8B55-519A5C43746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F812-F2C2-48F7-98D0-D26743DB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1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9786-014F-4AC7-8B55-519A5C43746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F812-F2C2-48F7-98D0-D26743DB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9786-014F-4AC7-8B55-519A5C43746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F812-F2C2-48F7-98D0-D26743DB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6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9786-014F-4AC7-8B55-519A5C43746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F812-F2C2-48F7-98D0-D26743DB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8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9786-014F-4AC7-8B55-519A5C43746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F812-F2C2-48F7-98D0-D26743DB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7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9786-014F-4AC7-8B55-519A5C43746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F812-F2C2-48F7-98D0-D26743DB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9786-014F-4AC7-8B55-519A5C43746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0F812-F2C2-48F7-98D0-D26743DB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9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microsoft.com/office/2007/relationships/hdphoto" Target="../media/hdphoto2.wdp"/><Relationship Id="rId15" Type="http://schemas.openxmlformats.org/officeDocument/2006/relationships/image" Target="../media/image53.jpeg"/><Relationship Id="rId10" Type="http://schemas.openxmlformats.org/officeDocument/2006/relationships/image" Target="../media/image49.gif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microsoft.com/office/2007/relationships/hdphoto" Target="../media/hdphoto2.wdp"/><Relationship Id="rId15" Type="http://schemas.openxmlformats.org/officeDocument/2006/relationships/image" Target="../media/image53.jpeg"/><Relationship Id="rId10" Type="http://schemas.openxmlformats.org/officeDocument/2006/relationships/image" Target="../media/image49.gif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microsoft.com/office/2007/relationships/hdphoto" Target="../media/hdphoto4.wdp"/><Relationship Id="rId3" Type="http://schemas.openxmlformats.org/officeDocument/2006/relationships/image" Target="../media/image54.png"/><Relationship Id="rId7" Type="http://schemas.openxmlformats.org/officeDocument/2006/relationships/image" Target="../media/image53.jpe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45.png"/><Relationship Id="rId5" Type="http://schemas.openxmlformats.org/officeDocument/2006/relationships/image" Target="../media/image49.gif"/><Relationship Id="rId10" Type="http://schemas.openxmlformats.org/officeDocument/2006/relationships/image" Target="../media/image51.jpeg"/><Relationship Id="rId4" Type="http://schemas.openxmlformats.org/officeDocument/2006/relationships/image" Target="../media/image60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9637" y="103112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8335" y="2130275"/>
            <a:ext cx="9695329" cy="208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543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74" y="1328819"/>
            <a:ext cx="3064043" cy="3787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12" y="1487081"/>
            <a:ext cx="4780484" cy="362917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288324" y="773723"/>
            <a:ext cx="2479430" cy="9452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67754" y="773723"/>
            <a:ext cx="2301054" cy="71335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994031" y="123095"/>
            <a:ext cx="1547446" cy="52420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528040" y="3301669"/>
            <a:ext cx="1239714" cy="18145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67754" y="3415713"/>
            <a:ext cx="2109869" cy="170054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705786" y="5198102"/>
            <a:ext cx="2316561" cy="69679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610249" y="4012869"/>
            <a:ext cx="1447344" cy="11852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27970" y="5243862"/>
            <a:ext cx="1764557" cy="53299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877623" y="4607169"/>
            <a:ext cx="1380076" cy="5909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871390" y="5243862"/>
            <a:ext cx="1764557" cy="53299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57513" y="6116737"/>
            <a:ext cx="722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8" grpId="0" animBg="1"/>
      <p:bldP spid="33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77" y="938887"/>
            <a:ext cx="2497015" cy="4213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76" y="1037490"/>
            <a:ext cx="1883008" cy="4114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265581" y="668213"/>
            <a:ext cx="2203521" cy="65063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22459" y="668213"/>
            <a:ext cx="2510525" cy="65063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648736" y="140775"/>
            <a:ext cx="1367526" cy="49226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300752" y="3630584"/>
            <a:ext cx="2401611" cy="4814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02363" y="3630584"/>
            <a:ext cx="2107529" cy="48143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788230" y="3058924"/>
            <a:ext cx="1828266" cy="53193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593200" y="5026639"/>
            <a:ext cx="2050994" cy="49492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9" idx="2"/>
          </p:cNvCxnSpPr>
          <p:nvPr/>
        </p:nvCxnSpPr>
        <p:spPr>
          <a:xfrm flipV="1">
            <a:off x="6644195" y="5152290"/>
            <a:ext cx="2288790" cy="38147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712445" y="5532247"/>
            <a:ext cx="1764557" cy="53299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53378" y="6192561"/>
            <a:ext cx="722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371090" y="2065812"/>
            <a:ext cx="2168351" cy="40166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550269" y="2065811"/>
            <a:ext cx="1934307" cy="40166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564026" y="1587509"/>
            <a:ext cx="2276674" cy="4173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34" grpId="0" animBg="1"/>
      <p:bldP spid="42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9656"/>
            <a:ext cx="9927771" cy="669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3" y="9487"/>
            <a:ext cx="10101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10514" cy="690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-1"/>
            <a:ext cx="6081485" cy="7039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84" y="5939304"/>
            <a:ext cx="46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1198" y="5939303"/>
            <a:ext cx="46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11_huong-dan-su-dung-iphone-6-iphone-6-pl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5" y="0"/>
            <a:ext cx="10421256" cy="6241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5775" y="6241144"/>
            <a:ext cx="722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smart phone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09" y="589435"/>
            <a:ext cx="3532391" cy="6280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627" y="0"/>
            <a:ext cx="1332411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74423" y="768495"/>
            <a:ext cx="5351080" cy="3166830"/>
          </a:xfrm>
          <a:prstGeom prst="wedgeEllipseCallout">
            <a:avLst>
              <a:gd name="adj1" fmla="val 60223"/>
              <a:gd name="adj2" fmla="val 6039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13312" y="808446"/>
            <a:ext cx="5944957" cy="3140296"/>
          </a:xfrm>
          <a:prstGeom prst="wedgeEllipseCallout">
            <a:avLst>
              <a:gd name="adj1" fmla="val 59393"/>
              <a:gd name="adj2" fmla="val 604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16" y="3640051"/>
            <a:ext cx="3054918" cy="305491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413312" y="781911"/>
            <a:ext cx="5433023" cy="3166831"/>
          </a:xfrm>
          <a:prstGeom prst="wedgeEllipseCallout">
            <a:avLst>
              <a:gd name="adj1" fmla="val 69427"/>
              <a:gd name="adj2" fmla="val 6079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95" y="3499671"/>
            <a:ext cx="2459114" cy="2459114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37017" y="768494"/>
            <a:ext cx="5433023" cy="3166831"/>
          </a:xfrm>
          <a:prstGeom prst="wedgeEllipseCallout">
            <a:avLst>
              <a:gd name="adj1" fmla="val 37938"/>
              <a:gd name="adj2" fmla="val 8357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02" y="4879929"/>
            <a:ext cx="2090114" cy="209011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6792684" y="5924986"/>
            <a:ext cx="1338110" cy="3776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8166928" y="589435"/>
            <a:ext cx="4062586" cy="6268565"/>
            <a:chOff x="9188909" y="1640878"/>
            <a:chExt cx="2871642" cy="539739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909" y="1640878"/>
              <a:ext cx="2871642" cy="539739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9892672" y="6250584"/>
              <a:ext cx="444286" cy="4750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Callout 29"/>
          <p:cNvSpPr/>
          <p:nvPr/>
        </p:nvSpPr>
        <p:spPr>
          <a:xfrm>
            <a:off x="22044" y="755077"/>
            <a:ext cx="6519403" cy="3166831"/>
          </a:xfrm>
          <a:prstGeom prst="wedgeEllipseCallout">
            <a:avLst>
              <a:gd name="adj1" fmla="val 61947"/>
              <a:gd name="adj2" fmla="val 6192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2" y="4013903"/>
            <a:ext cx="2000904" cy="20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0" grpId="1" animBg="1"/>
      <p:bldP spid="12" grpId="0" animBg="1"/>
      <p:bldP spid="12" grpId="1" animBg="1"/>
      <p:bldP spid="11" grpId="0" animBg="1"/>
      <p:bldP spid="11" grpId="1" animBg="1"/>
      <p:bldP spid="24" grpId="0" animBg="1"/>
      <p:bldP spid="24" grpId="1" animBg="1"/>
      <p:bldP spid="26" grpId="0" animBg="1"/>
      <p:bldP spid="26" grpId="1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657" y="15849"/>
            <a:ext cx="120323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i="1" dirty="0" smtClean="0">
                <a:latin typeface="Times New Roman" pitchFamily="18" charset="0"/>
                <a:cs typeface="Times New Roman" pitchFamily="18" charset="0"/>
              </a:rPr>
              <a:t>Ghép cột A với cột B cho phù hợp với các biểu tượng, trạng thái của điện thoại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10684"/>
              </p:ext>
            </p:extLst>
          </p:nvPr>
        </p:nvGraphicFramePr>
        <p:xfrm>
          <a:off x="799011" y="581160"/>
          <a:ext cx="2844117" cy="6198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17"/>
              </a:tblGrid>
              <a:tr h="5051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32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2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5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97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../../../7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76" y="1113099"/>
            <a:ext cx="768486" cy="43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52" y="1628795"/>
            <a:ext cx="773847" cy="30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../../../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45" y="4283885"/>
            <a:ext cx="563259" cy="5667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55415"/>
              </p:ext>
            </p:extLst>
          </p:nvPr>
        </p:nvGraphicFramePr>
        <p:xfrm>
          <a:off x="6452880" y="618368"/>
          <a:ext cx="5479876" cy="6255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9876"/>
              </a:tblGrid>
              <a:tr h="504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4579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bay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4579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đầy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4579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pin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yếu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174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6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tắt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âm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thanh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4579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chối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8159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chấp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cuộc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gọi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5590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sạc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4579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sóng</a:t>
                      </a:r>
                      <a:r>
                        <a:rPr lang="en-US" sz="2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wifi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11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nhắn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1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nhỡ</a:t>
                      </a:r>
                      <a:endParaRPr lang="en-US" sz="2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629296" y="1364935"/>
            <a:ext cx="2868232" cy="8995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64648" y="1266314"/>
            <a:ext cx="2830286" cy="58643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29296" y="2176498"/>
            <a:ext cx="2865638" cy="20976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77875" y="2805752"/>
            <a:ext cx="2817059" cy="196502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638109" y="1783626"/>
            <a:ext cx="2801286" cy="16419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24809" y="2993094"/>
            <a:ext cx="2814586" cy="10313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77948" y="4565640"/>
            <a:ext cx="2774932" cy="69945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46863" y="5227813"/>
            <a:ext cx="2801345" cy="116577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13" y="3654507"/>
            <a:ext cx="548640" cy="5486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72" y="5566763"/>
            <a:ext cx="608200" cy="608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79" y="2019020"/>
            <a:ext cx="553946" cy="55747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79" y="2704065"/>
            <a:ext cx="537246" cy="29404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40947" y="3187364"/>
            <a:ext cx="671009" cy="31229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52" y="5108369"/>
            <a:ext cx="636640" cy="38198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97" y="6236813"/>
            <a:ext cx="500032" cy="500032"/>
          </a:xfrm>
          <a:prstGeom prst="rect">
            <a:avLst/>
          </a:prstGeom>
        </p:spPr>
      </p:pic>
      <p:cxnSp>
        <p:nvCxnSpPr>
          <p:cNvPr id="85" name="Straight Arrow Connector 84"/>
          <p:cNvCxnSpPr>
            <a:endCxn id="15" idx="1"/>
          </p:cNvCxnSpPr>
          <p:nvPr/>
        </p:nvCxnSpPr>
        <p:spPr>
          <a:xfrm flipV="1">
            <a:off x="3659543" y="3746108"/>
            <a:ext cx="2793337" cy="204474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636300" y="5902395"/>
            <a:ext cx="2803095" cy="5963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61396"/>
              </p:ext>
            </p:extLst>
          </p:nvPr>
        </p:nvGraphicFramePr>
        <p:xfrm>
          <a:off x="1335036" y="360443"/>
          <a:ext cx="10347212" cy="6235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410"/>
                <a:gridCol w="7023802"/>
              </a:tblGrid>
              <a:tr h="5051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pin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yếu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bay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32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chấp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cuộc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gọi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sạc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2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đầy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5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tắt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thanh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wifi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97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nhỡ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chối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nhắn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../../../7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03" y="892382"/>
            <a:ext cx="768486" cy="43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1408078"/>
            <a:ext cx="773847" cy="30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72" y="4063168"/>
            <a:ext cx="563259" cy="56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40" y="3433790"/>
            <a:ext cx="548640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99" y="5346046"/>
            <a:ext cx="608200" cy="60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6" y="1798303"/>
            <a:ext cx="553946" cy="557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6" y="2483348"/>
            <a:ext cx="537246" cy="294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76974" y="2966647"/>
            <a:ext cx="671009" cy="312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9" y="4887652"/>
            <a:ext cx="636640" cy="3819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24" y="6016096"/>
            <a:ext cx="500032" cy="50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4" y="-375557"/>
            <a:ext cx="13111843" cy="7429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2473" y="1077035"/>
            <a:ext cx="99518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nternet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(micro),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5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973" y="1244184"/>
            <a:ext cx="6858000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497048" y="0"/>
            <a:ext cx="5246557" cy="3657600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94988" y="647208"/>
            <a:ext cx="485068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Tớ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điện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minh.</a:t>
            </a:r>
          </a:p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thấy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tớ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tớ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Cùng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nhé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3603" y="2415793"/>
            <a:ext cx="79047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KĨ THUẬT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Sử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điện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thoại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1)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474"/>
            <a:ext cx="3392170" cy="3392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r="29238"/>
          <a:stretch/>
        </p:blipFill>
        <p:spPr>
          <a:xfrm>
            <a:off x="5923098" y="2372516"/>
            <a:ext cx="2286000" cy="3524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85" y="2372516"/>
            <a:ext cx="3559629" cy="35248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85721" y="529474"/>
            <a:ext cx="7638093" cy="107721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thử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nêu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điểm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giống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khác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biệt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chúng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tớ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55" y="2372516"/>
            <a:ext cx="3145749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6062" y="1723869"/>
            <a:ext cx="4804348" cy="480434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1271" y="494674"/>
            <a:ext cx="7707085" cy="2379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42" y="3332093"/>
            <a:ext cx="1887145" cy="1899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54" y="3332093"/>
            <a:ext cx="1952825" cy="1952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34" y="3528324"/>
            <a:ext cx="1560361" cy="15603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07728" y="979477"/>
            <a:ext cx="61741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ấn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biểu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tượng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tớ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nghe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điện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1271" y="1361085"/>
            <a:ext cx="7702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Đâu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biểu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tượng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tắt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âm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thanh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tớ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 descr="../../../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47" y="3332093"/>
            <a:ext cx="1861048" cy="18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34" y="3528324"/>
            <a:ext cx="1676394" cy="16763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60914" y="3740240"/>
            <a:ext cx="2182177" cy="10155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36815" y="939034"/>
            <a:ext cx="77026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mọi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nên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tớ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 descr="../../../0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49" y="3740240"/>
            <a:ext cx="2323230" cy="92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78" y="3598580"/>
            <a:ext cx="2366413" cy="1419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50" y="3759187"/>
            <a:ext cx="1909243" cy="10449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27903" y="931595"/>
            <a:ext cx="77026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tớ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ích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nhé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7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34896 0.0794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395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5" grpId="0"/>
      <p:bldP spid="15" grpId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4531" y="126375"/>
            <a:ext cx="62829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VẬN DỤNG, TRẢI NGHIỆM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1655" y="1350817"/>
            <a:ext cx="9347201" cy="1307537"/>
            <a:chOff x="1182913" y="2192319"/>
            <a:chExt cx="9347201" cy="1307537"/>
          </a:xfrm>
        </p:grpSpPr>
        <p:sp>
          <p:nvSpPr>
            <p:cNvPr id="6" name="TextBox 5"/>
            <p:cNvSpPr txBox="1"/>
            <p:nvPr/>
          </p:nvSpPr>
          <p:spPr>
            <a:xfrm>
              <a:off x="1734457" y="2192319"/>
              <a:ext cx="8795657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ử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quay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clip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tuyên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Covid-19.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4-Point Star 6"/>
            <p:cNvSpPr/>
            <p:nvPr/>
          </p:nvSpPr>
          <p:spPr>
            <a:xfrm>
              <a:off x="1182913" y="2408847"/>
              <a:ext cx="551543" cy="43542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1656" y="2907608"/>
            <a:ext cx="9412513" cy="1307537"/>
            <a:chOff x="1117600" y="1859251"/>
            <a:chExt cx="9412513" cy="1307537"/>
          </a:xfrm>
        </p:grpSpPr>
        <p:sp>
          <p:nvSpPr>
            <p:cNvPr id="10" name="TextBox 9"/>
            <p:cNvSpPr txBox="1"/>
            <p:nvPr/>
          </p:nvSpPr>
          <p:spPr>
            <a:xfrm>
              <a:off x="1734456" y="1859251"/>
              <a:ext cx="8795657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người thân.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4-Point Star 10"/>
            <p:cNvSpPr/>
            <p:nvPr/>
          </p:nvSpPr>
          <p:spPr>
            <a:xfrm>
              <a:off x="1117600" y="2077592"/>
              <a:ext cx="551543" cy="43542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21656" y="4447929"/>
            <a:ext cx="9347200" cy="670239"/>
            <a:chOff x="1117600" y="1842781"/>
            <a:chExt cx="9347200" cy="670239"/>
          </a:xfrm>
        </p:grpSpPr>
        <p:sp>
          <p:nvSpPr>
            <p:cNvPr id="13" name="TextBox 12"/>
            <p:cNvSpPr txBox="1"/>
            <p:nvPr/>
          </p:nvSpPr>
          <p:spPr>
            <a:xfrm>
              <a:off x="1669143" y="1842781"/>
              <a:ext cx="8795657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4-Point Star 13"/>
            <p:cNvSpPr/>
            <p:nvPr/>
          </p:nvSpPr>
          <p:spPr>
            <a:xfrm>
              <a:off x="1117600" y="2077592"/>
              <a:ext cx="551543" cy="43542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18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8825" y="2803796"/>
            <a:ext cx="10097480" cy="830997"/>
            <a:chOff x="907706" y="3450338"/>
            <a:chExt cx="11809815" cy="830460"/>
          </a:xfrm>
        </p:grpSpPr>
        <p:sp>
          <p:nvSpPr>
            <p:cNvPr id="9" name="Freeform 11"/>
            <p:cNvSpPr/>
            <p:nvPr/>
          </p:nvSpPr>
          <p:spPr>
            <a:xfrm>
              <a:off x="907706" y="3706118"/>
              <a:ext cx="624764" cy="45531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17"/>
            <p:cNvSpPr/>
            <p:nvPr/>
          </p:nvSpPr>
          <p:spPr>
            <a:xfrm>
              <a:off x="1657708" y="3450338"/>
              <a:ext cx="11059813" cy="830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pt-BR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092D34D-7642-4C11-BF68-2A818872493D}"/>
              </a:ext>
            </a:extLst>
          </p:cNvPr>
          <p:cNvGrpSpPr/>
          <p:nvPr/>
        </p:nvGrpSpPr>
        <p:grpSpPr>
          <a:xfrm>
            <a:off x="1201519" y="1861549"/>
            <a:ext cx="8348832" cy="584775"/>
            <a:chOff x="1139430" y="2351782"/>
            <a:chExt cx="8348832" cy="584775"/>
          </a:xfrm>
        </p:grpSpPr>
        <p:sp>
          <p:nvSpPr>
            <p:cNvPr id="12" name="Rectangle 14"/>
            <p:cNvSpPr/>
            <p:nvPr/>
          </p:nvSpPr>
          <p:spPr>
            <a:xfrm>
              <a:off x="1790558" y="2351782"/>
              <a:ext cx="7697704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F1DE4858-F65A-41A3-941B-57EACC7D4761}"/>
                </a:ext>
              </a:extLst>
            </p:cNvPr>
            <p:cNvSpPr/>
            <p:nvPr/>
          </p:nvSpPr>
          <p:spPr>
            <a:xfrm>
              <a:off x="1139430" y="2434778"/>
              <a:ext cx="55880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8825" y="4020310"/>
            <a:ext cx="10097480" cy="1490729"/>
            <a:chOff x="907706" y="3421326"/>
            <a:chExt cx="11809815" cy="1489765"/>
          </a:xfrm>
        </p:grpSpPr>
        <p:sp>
          <p:nvSpPr>
            <p:cNvPr id="15" name="Freeform 11"/>
            <p:cNvSpPr/>
            <p:nvPr/>
          </p:nvSpPr>
          <p:spPr>
            <a:xfrm>
              <a:off x="907706" y="3706118"/>
              <a:ext cx="624764" cy="45531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7"/>
            <p:cNvSpPr/>
            <p:nvPr/>
          </p:nvSpPr>
          <p:spPr>
            <a:xfrm>
              <a:off x="1657708" y="3421326"/>
              <a:ext cx="11059813" cy="14897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47108" y="837793"/>
            <a:ext cx="48292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YÊU CẦU CẦN ĐẠT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4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5115" y="50356"/>
            <a:ext cx="4719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thoại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3" y="1222474"/>
            <a:ext cx="2150035" cy="2352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92" y="1222474"/>
            <a:ext cx="2320706" cy="23207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" y="3751341"/>
            <a:ext cx="3647240" cy="25152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63" y="3724069"/>
            <a:ext cx="3354459" cy="25465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53" y="3703609"/>
            <a:ext cx="3242167" cy="2563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38" y="1027981"/>
            <a:ext cx="2320706" cy="2547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89" y="3703609"/>
            <a:ext cx="3354459" cy="2546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74" y="1011996"/>
            <a:ext cx="1763888" cy="25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ddefault.jpg"/>
          <p:cNvPicPr>
            <a:picLocks noChangeAspect="1"/>
          </p:cNvPicPr>
          <p:nvPr/>
        </p:nvPicPr>
        <p:blipFill>
          <a:blip r:embed="rId4"/>
          <a:srcRect l="1667" r="3333"/>
          <a:stretch>
            <a:fillRect/>
          </a:stretch>
        </p:blipFill>
        <p:spPr>
          <a:xfrm>
            <a:off x="6394720" y="-22101"/>
            <a:ext cx="5751442" cy="4666739"/>
          </a:xfrm>
          <a:prstGeom prst="rect">
            <a:avLst/>
          </a:prstGeom>
        </p:spPr>
      </p:pic>
      <p:pic>
        <p:nvPicPr>
          <p:cNvPr id="10" name="Picture 9" descr="342_10-tinh-nang-noi-bat-nhat-cua-Samsung-Galaxy-S-I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21" y="89867"/>
            <a:ext cx="5859987" cy="4599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5400" y="4745090"/>
            <a:ext cx="225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24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Nhắn tin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593" y="4894666"/>
            <a:ext cx="266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24"/>
            <a:r>
              <a:rPr lang="en-US" sz="2800" dirty="0">
                <a:solidFill>
                  <a:prstClr val="black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400" y="5873766"/>
            <a:ext cx="11631769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0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bản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gọi và nh</a:t>
            </a:r>
            <a:r>
              <a:rPr 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tin.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176971" y="1783126"/>
            <a:ext cx="5388429" cy="353201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8" grpId="0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419" y="288849"/>
            <a:ext cx="912055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6" descr="tải-ứng-dụng-nhạc-của-tui-nhaccuatui.com-về-điện-thoại-1-300x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25587"/>
            <a:ext cx="3634714" cy="2139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913" y="3293130"/>
            <a:ext cx="263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nhạc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56" y="1120492"/>
            <a:ext cx="3654882" cy="20894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57977" y="3293130"/>
            <a:ext cx="263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80" y="1125588"/>
            <a:ext cx="3908520" cy="2095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0964" y="3303942"/>
            <a:ext cx="364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330" y="6270884"/>
            <a:ext cx="263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56" y="3869533"/>
            <a:ext cx="3654882" cy="23078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69495" y="6292125"/>
            <a:ext cx="263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game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80" y="3848293"/>
            <a:ext cx="3884240" cy="23078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417733" y="6250420"/>
            <a:ext cx="364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9" y="3869532"/>
            <a:ext cx="3658994" cy="22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/>
      <p:bldP spid="13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amsung-galaxy-s7-s7-edge-ra-mat-tai-viet-nam-gia-tu-159-trieu-d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165" y="3980313"/>
            <a:ext cx="3047472" cy="2386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1852" y="3468327"/>
            <a:ext cx="424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24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google map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xperia-m5-get-ready-for-selfie-time.jpg"/>
          <p:cNvPicPr>
            <a:picLocks noChangeAspect="1"/>
          </p:cNvPicPr>
          <p:nvPr/>
        </p:nvPicPr>
        <p:blipFill>
          <a:blip r:embed="rId4" cstate="print"/>
          <a:srcRect l="10848" t="2367" r="16831" b="7692"/>
          <a:stretch>
            <a:fillRect/>
          </a:stretch>
        </p:blipFill>
        <p:spPr>
          <a:xfrm>
            <a:off x="0" y="1118026"/>
            <a:ext cx="2321169" cy="1676400"/>
          </a:xfrm>
          <a:prstGeom prst="rect">
            <a:avLst/>
          </a:prstGeom>
        </p:spPr>
      </p:pic>
      <p:pic>
        <p:nvPicPr>
          <p:cNvPr id="9" name="Picture 8" descr="ung-dung-cua-galaxy-s6-chup-hinh-co-nhieu-tinh-nang-hay-hinh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9270" y="1118026"/>
            <a:ext cx="2317972" cy="1692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291" y="2971069"/>
            <a:ext cx="393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224"/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 ảnh, selfie lung linh</a:t>
            </a:r>
          </a:p>
        </p:txBody>
      </p:sp>
      <p:pic>
        <p:nvPicPr>
          <p:cNvPr id="12" name="Picture 11" descr="skype-cho-phep-goi-dien-video-nhom-mien-phi-tren-di-dong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000"/>
                    </a14:imgEffect>
                    <a14:imgEffect>
                      <a14:colorTemperature colorTemp="6375"/>
                    </a14:imgEffect>
                    <a14:imgEffect>
                      <a14:saturation sat="200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</a:extLst>
          </a:blip>
          <a:srcRect l="25023" r="24977"/>
          <a:stretch>
            <a:fillRect/>
          </a:stretch>
        </p:blipFill>
        <p:spPr>
          <a:xfrm>
            <a:off x="5242899" y="1118026"/>
            <a:ext cx="2903902" cy="471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10721" y="5949687"/>
            <a:ext cx="24794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 video</a:t>
            </a:r>
          </a:p>
        </p:txBody>
      </p:sp>
      <p:pic>
        <p:nvPicPr>
          <p:cNvPr id="14" name="Picture 13" descr="gps-thiet-bi.jpg"/>
          <p:cNvPicPr>
            <a:picLocks noChangeAspect="1"/>
          </p:cNvPicPr>
          <p:nvPr/>
        </p:nvPicPr>
        <p:blipFill>
          <a:blip r:embed="rId8" cstate="print"/>
          <a:srcRect t="6126" r="9231"/>
          <a:stretch>
            <a:fillRect/>
          </a:stretch>
        </p:blipFill>
        <p:spPr>
          <a:xfrm>
            <a:off x="8638164" y="1132006"/>
            <a:ext cx="3062473" cy="228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298" y="6115179"/>
            <a:ext cx="444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 err="1" smtClean="0">
                <a:solidFill>
                  <a:srgbClr val="FF0000"/>
                </a:solidFill>
                <a:latin typeface="Times New Roman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 online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0454" y="85974"/>
            <a:ext cx="10888294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smartphone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9" y="3648839"/>
            <a:ext cx="3653980" cy="23008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53165" y="6358075"/>
            <a:ext cx="32164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5" grpId="0"/>
      <p:bldP spid="16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14"/>
            <a:ext cx="3918942" cy="2621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58546" y="2782057"/>
            <a:ext cx="463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49" y="130629"/>
            <a:ext cx="3574239" cy="2670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8942" y="2791966"/>
            <a:ext cx="401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1600" dirty="0">
                <a:solidFill>
                  <a:prstClr val="black"/>
                </a:solidFill>
              </a:rPr>
              <a:t>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37" y="3405463"/>
            <a:ext cx="4223691" cy="2886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5406" y="6301086"/>
            <a:ext cx="376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7116" y="6396335"/>
            <a:ext cx="313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29" y="166731"/>
            <a:ext cx="3894936" cy="26153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37912" y="2801153"/>
            <a:ext cx="257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06" y="3381829"/>
            <a:ext cx="4248694" cy="28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" y="2222187"/>
            <a:ext cx="5091390" cy="4635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32" y="2222187"/>
            <a:ext cx="4705164" cy="46358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5115" y="50356"/>
            <a:ext cx="5256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thoại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4641839" y="635131"/>
            <a:ext cx="4032721" cy="222924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1467</Words>
  <Application>Microsoft Office PowerPoint</Application>
  <PresentationFormat>Widescreen</PresentationFormat>
  <Paragraphs>145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53</cp:revision>
  <dcterms:created xsi:type="dcterms:W3CDTF">2021-09-17T04:13:25Z</dcterms:created>
  <dcterms:modified xsi:type="dcterms:W3CDTF">2021-09-18T02:13:08Z</dcterms:modified>
</cp:coreProperties>
</file>