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59" r:id="rId3"/>
    <p:sldId id="304" r:id="rId4"/>
    <p:sldId id="305" r:id="rId5"/>
    <p:sldId id="306" r:id="rId6"/>
    <p:sldId id="257" r:id="rId7"/>
    <p:sldId id="303" r:id="rId8"/>
    <p:sldId id="302" r:id="rId9"/>
    <p:sldId id="286" r:id="rId10"/>
    <p:sldId id="296" r:id="rId11"/>
    <p:sldId id="268" r:id="rId12"/>
    <p:sldId id="287" r:id="rId13"/>
    <p:sldId id="269" r:id="rId14"/>
    <p:sldId id="307" r:id="rId15"/>
    <p:sldId id="298" r:id="rId16"/>
    <p:sldId id="299" r:id="rId17"/>
    <p:sldId id="289" r:id="rId18"/>
    <p:sldId id="301" r:id="rId19"/>
    <p:sldId id="280" r:id="rId20"/>
    <p:sldId id="258" r:id="rId21"/>
    <p:sldId id="293" r:id="rId22"/>
    <p:sldId id="271"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7" autoAdjust="0"/>
    <p:restoredTop sz="94660"/>
  </p:normalViewPr>
  <p:slideViewPr>
    <p:cSldViewPr snapToGrid="0">
      <p:cViewPr varScale="1">
        <p:scale>
          <a:sx n="65" d="100"/>
          <a:sy n="65" d="100"/>
        </p:scale>
        <p:origin x="53"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89A-4259-4AFB-998F-22DD3DEE1AEC}" type="datetimeFigureOut">
              <a:rPr lang="vi-VN" smtClean="0"/>
              <a:t>03/04/2022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C73D6-4404-409E-BB0D-CADF579B80A7}" type="slidenum">
              <a:rPr lang="vi-VN" smtClean="0"/>
              <a:t>‹#›</a:t>
            </a:fld>
            <a:endParaRPr lang="vi-VN"/>
          </a:p>
        </p:txBody>
      </p:sp>
    </p:spTree>
    <p:extLst>
      <p:ext uri="{BB962C8B-B14F-4D97-AF65-F5344CB8AC3E}">
        <p14:creationId xmlns:p14="http://schemas.microsoft.com/office/powerpoint/2010/main" val="39101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7131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051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452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68797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50763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11</a:t>
            </a:fld>
            <a:endParaRPr lang="zh-CN" altLang="en-US"/>
          </a:p>
        </p:txBody>
      </p:sp>
    </p:spTree>
    <p:extLst>
      <p:ext uri="{BB962C8B-B14F-4D97-AF65-F5344CB8AC3E}">
        <p14:creationId xmlns:p14="http://schemas.microsoft.com/office/powerpoint/2010/main" val="148703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13</a:t>
            </a:fld>
            <a:endParaRPr lang="zh-CN" altLang="en-US"/>
          </a:p>
        </p:txBody>
      </p:sp>
    </p:spTree>
    <p:extLst>
      <p:ext uri="{BB962C8B-B14F-4D97-AF65-F5344CB8AC3E}">
        <p14:creationId xmlns:p14="http://schemas.microsoft.com/office/powerpoint/2010/main" val="396915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114129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209321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8223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B965-A41D-4196-A822-9C30D307A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593EECD-2DBE-4BE4-8A27-EB6551553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42DD5E-2C10-4D24-992B-8F8D936B90B8}"/>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33AEF0A1-893E-4B05-8803-E070D912791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CD0916-5BA5-4C2E-B9AA-EABC344E6B84}"/>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1522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C6E1-E146-42A2-91B8-D3DF8F1DE5D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8C28F1A-8673-4170-A3D9-0706A3F150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568DAC-A15D-4E20-A6E0-2B77176C8161}"/>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B205882C-DAD7-49C1-88C6-A7EADA2C83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90746A-58DC-4854-9E07-41768BB4393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6975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827E5-344D-4B34-964D-F00AD167CE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47AA17-530C-4C4A-BA62-B97CB7E30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8CB5E64-E8C3-44D0-9F49-1400D4055020}"/>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7C250EBA-BAF5-488C-B8DA-97F9227780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478377-4390-475D-8B6E-935ABE5EA4AC}"/>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6446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4C9D-14BA-443B-99A1-A895A8CE53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9FCADA-0E3D-4FA2-B816-22A0909F2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EE5D88-2D88-4954-AF6B-3A4A204F8AD2}"/>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E962A779-629F-4AD5-A516-F60578D449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212DFED-ED34-4050-B985-6B56DA3280D7}"/>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78472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1C0E-BCDC-495B-8E8D-1FE8A78C8D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5CEA6FA-4683-4A02-A791-A3B9FD1F0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2ACA-51D5-4D69-A0FB-D94C299CFF4A}"/>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4D4EC8DB-07E8-4284-829D-2B862A0DC18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FC52D0-4148-474E-9541-2F611E223E8E}"/>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79644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51E9-5EDA-438E-BD6E-F0F221D641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FE07D80-7CEF-450C-A6DC-25030C0ED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6477AB1-5BEC-4BCE-BA01-93DCE225E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06F9D1E-5695-46F3-9E1D-669C3E9492F8}"/>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6" name="Footer Placeholder 5">
            <a:extLst>
              <a:ext uri="{FF2B5EF4-FFF2-40B4-BE49-F238E27FC236}">
                <a16:creationId xmlns:a16="http://schemas.microsoft.com/office/drawing/2014/main" id="{1D0A1213-71CE-4285-A4A7-8087872A5DF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89EEF35-89E5-4551-A4B1-44F5ECDB8D0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40067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060B-5056-48D9-A11B-33E95B14DB8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B8AD90-DA82-48EC-838B-70560CB98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A08FE-2C85-47F4-80B9-02B3B1333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ECCD4DD-241A-462D-BB39-69312BF1A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082CF1-64B4-40E7-B36F-6AF8FC5B2A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801A242-123E-4507-9F7F-D3880CB51172}"/>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8" name="Footer Placeholder 7">
            <a:extLst>
              <a:ext uri="{FF2B5EF4-FFF2-40B4-BE49-F238E27FC236}">
                <a16:creationId xmlns:a16="http://schemas.microsoft.com/office/drawing/2014/main" id="{AAD68CA0-E708-479C-89DD-DA4DBF225B5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1232EE-3508-474C-BAA7-91531627745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718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57D0-412B-442E-B8D3-2BBADBD9814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8631D82-EE62-4A51-A713-36C44A98FE33}"/>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4" name="Footer Placeholder 3">
            <a:extLst>
              <a:ext uri="{FF2B5EF4-FFF2-40B4-BE49-F238E27FC236}">
                <a16:creationId xmlns:a16="http://schemas.microsoft.com/office/drawing/2014/main" id="{C20607FA-0D15-4C97-8C66-B8ECFAD465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F7D2B06-D461-4E8D-ABAA-C54B17DE3BC1}"/>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4868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4541-37AA-4CFD-91DD-1153041EEE52}"/>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3" name="Footer Placeholder 2">
            <a:extLst>
              <a:ext uri="{FF2B5EF4-FFF2-40B4-BE49-F238E27FC236}">
                <a16:creationId xmlns:a16="http://schemas.microsoft.com/office/drawing/2014/main" id="{FD06B13A-D978-4341-A26E-778C2E7219E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59543F0-32D6-4A94-AF1C-F9FFE56CF663}"/>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27034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2C41-EFA7-4A45-8A8A-FB864C61E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0EC2684-83E7-44AA-AADB-C64767704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5E3982B-8DF8-42C8-8950-3DB5FAAF3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50140-E36F-4766-89B6-2FD7CE510BA7}"/>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6" name="Footer Placeholder 5">
            <a:extLst>
              <a:ext uri="{FF2B5EF4-FFF2-40B4-BE49-F238E27FC236}">
                <a16:creationId xmlns:a16="http://schemas.microsoft.com/office/drawing/2014/main" id="{D71BF906-5976-4495-9F94-B01DAF6254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F865BEF-581D-4739-AD39-021DBFD05F6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6417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422C-1D25-4967-8B5D-3D06580E4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E1AF078-0885-47C3-95A4-A073CBF7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60755DF-7A31-4E25-9B11-B2B5187BA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F24AB-84E9-4B35-994E-D7D194D5906F}"/>
              </a:ext>
            </a:extLst>
          </p:cNvPr>
          <p:cNvSpPr>
            <a:spLocks noGrp="1"/>
          </p:cNvSpPr>
          <p:nvPr>
            <p:ph type="dt" sz="half" idx="10"/>
          </p:nvPr>
        </p:nvSpPr>
        <p:spPr/>
        <p:txBody>
          <a:bodyPr/>
          <a:lstStyle/>
          <a:p>
            <a:fld id="{C22C8317-2CE5-4F82-8C2E-A1E96F34B1C9}" type="datetimeFigureOut">
              <a:rPr lang="vi-VN" smtClean="0"/>
              <a:t>03/04/2022</a:t>
            </a:fld>
            <a:endParaRPr lang="vi-VN"/>
          </a:p>
        </p:txBody>
      </p:sp>
      <p:sp>
        <p:nvSpPr>
          <p:cNvPr id="6" name="Footer Placeholder 5">
            <a:extLst>
              <a:ext uri="{FF2B5EF4-FFF2-40B4-BE49-F238E27FC236}">
                <a16:creationId xmlns:a16="http://schemas.microsoft.com/office/drawing/2014/main" id="{921362C9-D97A-4E60-B68B-8441A85ABCC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8FDFE72-022F-459F-AA7A-232986BE52C0}"/>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882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2429B-1169-40D7-88BB-DAC49B2DE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A64803-3B76-4CB7-94A2-032A9E0D3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01DC22-613F-4A18-A654-95E52A422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8317-2CE5-4F82-8C2E-A1E96F34B1C9}" type="datetimeFigureOut">
              <a:rPr lang="vi-VN" smtClean="0"/>
              <a:t>03/04/2022</a:t>
            </a:fld>
            <a:endParaRPr lang="vi-VN"/>
          </a:p>
        </p:txBody>
      </p:sp>
      <p:sp>
        <p:nvSpPr>
          <p:cNvPr id="5" name="Footer Placeholder 4">
            <a:extLst>
              <a:ext uri="{FF2B5EF4-FFF2-40B4-BE49-F238E27FC236}">
                <a16:creationId xmlns:a16="http://schemas.microsoft.com/office/drawing/2014/main" id="{946C7855-19A2-4437-96E3-F68D03C0A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5398BFF-A006-4DFE-A08F-A98363FFA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8857E-2694-45F3-B67E-5A91340DEAC6}" type="slidenum">
              <a:rPr lang="vi-VN" smtClean="0"/>
              <a:t>‹#›</a:t>
            </a:fld>
            <a:endParaRPr lang="vi-VN"/>
          </a:p>
        </p:txBody>
      </p:sp>
    </p:spTree>
    <p:extLst>
      <p:ext uri="{BB962C8B-B14F-4D97-AF65-F5344CB8AC3E}">
        <p14:creationId xmlns:p14="http://schemas.microsoft.com/office/powerpoint/2010/main" val="39241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descr="组 1"/>
          <p:cNvPicPr>
            <a:picLocks noChangeAspect="1"/>
          </p:cNvPicPr>
          <p:nvPr/>
        </p:nvPicPr>
        <p:blipFill>
          <a:blip r:embed="rId5"/>
          <a:srcRect l="47944" t="25415" r="225" b="-268"/>
          <a:stretch>
            <a:fillRect/>
          </a:stretch>
        </p:blipFill>
        <p:spPr>
          <a:xfrm>
            <a:off x="-44450" y="-33655"/>
            <a:ext cx="12239625" cy="7428230"/>
          </a:xfrm>
          <a:prstGeom prst="rect">
            <a:avLst/>
          </a:prstGeom>
          <a:blipFill>
            <a:blip r:embed="rId6"/>
            <a:stretch>
              <a:fillRect/>
            </a:stretch>
          </a:blipFill>
        </p:spPr>
      </p:pic>
      <p:sp>
        <p:nvSpPr>
          <p:cNvPr id="12" name="TextBox 8"/>
          <p:cNvSpPr txBox="1"/>
          <p:nvPr/>
        </p:nvSpPr>
        <p:spPr>
          <a:xfrm>
            <a:off x="2739946" y="1718318"/>
            <a:ext cx="6670831" cy="914690"/>
          </a:xfrm>
          <a:prstGeom prst="rect">
            <a:avLst/>
          </a:prstGeom>
          <a:noFill/>
        </p:spPr>
        <p:txBody>
          <a:bodyPr wrap="none" lIns="360000" tIns="0" rIns="0" bIns="0" anchor="b" anchorCtr="0">
            <a:noAutofit/>
          </a:bodyPr>
          <a:lstStyle/>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CHÀO MỪNG CÁC EM ĐẾN VỚI </a:t>
            </a:r>
          </a:p>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MÔN TOÁN 4</a:t>
            </a:r>
          </a:p>
        </p:txBody>
      </p:sp>
    </p:spTree>
    <p:custDataLst>
      <p:tags r:id="rId1"/>
    </p:custDataLst>
    <p:extLst>
      <p:ext uri="{BB962C8B-B14F-4D97-AF65-F5344CB8AC3E}">
        <p14:creationId xmlns:p14="http://schemas.microsoft.com/office/powerpoint/2010/main" val="256316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635170" y="395001"/>
            <a:ext cx="11185819" cy="104481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984885"/>
          </a:xfrm>
          <a:prstGeom prst="rect">
            <a:avLst/>
          </a:prstGeom>
          <a:noFill/>
        </p:spPr>
        <p:txBody>
          <a:bodyPr wrap="squar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r>
              <a:rPr kumimoji="0" lang="vi-VN" sz="28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hiệu và tỉ số của hai số đó</a:t>
            </a: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làm thế nào? </a:t>
            </a:r>
            <a:endParaRPr kumimoji="0" lang="en-US"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a16="http://schemas.microsoft.com/office/drawing/2014/main" id="{134FABC8-DA60-43C9-A0E4-D5D71FD2C00D}"/>
              </a:ext>
            </a:extLst>
          </p:cNvPr>
          <p:cNvSpPr txBox="1">
            <a:spLocks noChangeArrowheads="1"/>
          </p:cNvSpPr>
          <p:nvPr/>
        </p:nvSpPr>
        <p:spPr bwMode="auto">
          <a:xfrm>
            <a:off x="3084829" y="22120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bài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toán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09A9B18-4D4F-4E68-98C0-10BDD35F128D}"/>
              </a:ext>
            </a:extLst>
          </p:cNvPr>
          <p:cNvSpPr txBox="1">
            <a:spLocks noChangeArrowheads="1"/>
          </p:cNvSpPr>
          <p:nvPr/>
        </p:nvSpPr>
        <p:spPr bwMode="auto">
          <a:xfrm>
            <a:off x="3075304" y="2897823"/>
            <a:ext cx="670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a16="http://schemas.microsoft.com/office/drawing/2014/main" id="{15594713-BA4C-49AF-9F23-825087B4A53B}"/>
              </a:ext>
            </a:extLst>
          </p:cNvPr>
          <p:cNvSpPr txBox="1">
            <a:spLocks noChangeArrowheads="1"/>
          </p:cNvSpPr>
          <p:nvPr/>
        </p:nvSpPr>
        <p:spPr bwMode="auto">
          <a:xfrm>
            <a:off x="3075304" y="35899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bé</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hoặc</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lớn</a:t>
            </a:r>
            <a:r>
              <a:rPr lang="en-US" altLang="en-US" sz="2800" dirty="0">
                <a:latin typeface="Cambria" panose="02040503050406030204" pitchFamily="18" charset="0"/>
                <a:ea typeface="Cambria" panose="02040503050406030204" pitchFamily="18" charset="0"/>
                <a:cs typeface="Times New Roman" panose="02020603050405020304" pitchFamily="18" charset="0"/>
              </a:rPr>
              <a:t>).</a:t>
            </a:r>
          </a:p>
        </p:txBody>
      </p:sp>
      <p:sp>
        <p:nvSpPr>
          <p:cNvPr id="37" name="Text Box 7">
            <a:extLst>
              <a:ext uri="{FF2B5EF4-FFF2-40B4-BE49-F238E27FC236}">
                <a16:creationId xmlns:a16="http://schemas.microsoft.com/office/drawing/2014/main" id="{003D78EE-8955-4CE2-AD56-F0DB70FA9BB4}"/>
              </a:ext>
            </a:extLst>
          </p:cNvPr>
          <p:cNvSpPr txBox="1">
            <a:spLocks noChangeArrowheads="1"/>
          </p:cNvSpPr>
          <p:nvPr/>
        </p:nvSpPr>
        <p:spPr bwMode="auto">
          <a:xfrm>
            <a:off x="3103879" y="42821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b="1"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a:t>
            </a:r>
            <a:r>
              <a:rPr lang="vi-VN" altLang="en-US" sz="28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Tìm số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9301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837280" y="324603"/>
            <a:ext cx="10517439" cy="1415238"/>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10618742" y="-86577"/>
            <a:ext cx="1963497" cy="998016"/>
          </a:xfrm>
          <a:prstGeom prst="rect">
            <a:avLst/>
          </a:prstGeom>
        </p:spPr>
      </p:pic>
      <p:sp>
        <p:nvSpPr>
          <p:cNvPr id="19" name="Rectangle 18"/>
          <p:cNvSpPr>
            <a:spLocks noChangeArrowheads="1"/>
          </p:cNvSpPr>
          <p:nvPr/>
        </p:nvSpPr>
        <p:spPr bwMode="auto">
          <a:xfrm>
            <a:off x="6367690" y="380447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7200" b="1" dirty="0">
              <a:ln w="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937741" y="493614"/>
            <a:ext cx="10316518" cy="1107996"/>
          </a:xfrm>
          <a:prstGeom prst="rect">
            <a:avLst/>
          </a:prstGeom>
          <a:noFill/>
        </p:spPr>
        <p:txBody>
          <a:bodyPr wrap="square" lIns="121920" tIns="60960" rIns="121920" bIns="60960">
            <a:spAutoFit/>
          </a:bodyPr>
          <a:lstStyle/>
          <a:p>
            <a:pPr algn="ctr"/>
            <a:r>
              <a:rPr lang="en-US"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2" name="Rounded Rectangle 5">
            <a:extLst>
              <a:ext uri="{FF2B5EF4-FFF2-40B4-BE49-F238E27FC236}">
                <a16:creationId xmlns:a16="http://schemas.microsoft.com/office/drawing/2014/main" id="{F4CFBCB1-7195-41CB-8BC4-C52814E05026}"/>
              </a:ext>
            </a:extLst>
          </p:cNvPr>
          <p:cNvSpPr/>
          <p:nvPr/>
        </p:nvSpPr>
        <p:spPr>
          <a:xfrm>
            <a:off x="933276" y="2152275"/>
            <a:ext cx="8403764"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Bài</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toán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cho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chúng</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ta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biết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điều</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8F27B0F-949D-4A98-BA53-BADF1D6C7430}"/>
              </a:ext>
            </a:extLst>
          </p:cNvPr>
          <p:cNvCxnSpPr>
            <a:cxnSpLocks/>
          </p:cNvCxnSpPr>
          <p:nvPr/>
        </p:nvCxnSpPr>
        <p:spPr>
          <a:xfrm>
            <a:off x="2667444" y="1069243"/>
            <a:ext cx="362810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a16="http://schemas.microsoft.com/office/drawing/2014/main" id="{85AACDF6-16BE-469D-8627-1EFB390C4C68}"/>
              </a:ext>
            </a:extLst>
          </p:cNvPr>
          <p:cNvCxnSpPr>
            <a:cxnSpLocks/>
          </p:cNvCxnSpPr>
          <p:nvPr/>
        </p:nvCxnSpPr>
        <p:spPr>
          <a:xfrm>
            <a:off x="2409990" y="1545717"/>
            <a:ext cx="7292810" cy="7512"/>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4" name="Rounded Rectangle 5">
            <a:extLst>
              <a:ext uri="{FF2B5EF4-FFF2-40B4-BE49-F238E27FC236}">
                <a16:creationId xmlns:a16="http://schemas.microsoft.com/office/drawing/2014/main" id="{1F3FD80B-9005-462A-B6E6-1442C615B1E2}"/>
              </a:ext>
            </a:extLst>
          </p:cNvPr>
          <p:cNvSpPr/>
          <p:nvPr/>
        </p:nvSpPr>
        <p:spPr>
          <a:xfrm>
            <a:off x="935052" y="2168111"/>
            <a:ext cx="10667215"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giảm</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được</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Vậy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mấy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 name="Rounded Rectangle 5">
            <a:extLst>
              <a:ext uri="{FF2B5EF4-FFF2-40B4-BE49-F238E27FC236}">
                <a16:creationId xmlns:a16="http://schemas.microsoft.com/office/drawing/2014/main" id="{EFDBB98F-3A32-4D1B-84DE-EBB395CDFDE9}"/>
              </a:ext>
            </a:extLst>
          </p:cNvPr>
          <p:cNvSpPr/>
          <p:nvPr/>
        </p:nvSpPr>
        <p:spPr>
          <a:xfrm>
            <a:off x="963041" y="2132990"/>
            <a:ext cx="10640816"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6" name="Rounded Rectangle 5">
            <a:extLst>
              <a:ext uri="{FF2B5EF4-FFF2-40B4-BE49-F238E27FC236}">
                <a16:creationId xmlns:a16="http://schemas.microsoft.com/office/drawing/2014/main" id="{BE5504BD-5585-4BBE-8886-63EA5811EE94}"/>
              </a:ext>
            </a:extLst>
          </p:cNvPr>
          <p:cNvSpPr/>
          <p:nvPr/>
        </p:nvSpPr>
        <p:spPr>
          <a:xfrm>
            <a:off x="966408" y="2151260"/>
            <a:ext cx="1063408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Vậy tỉ số giữa số thứ hai và số thứ nhất là bao nhiêu?</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7" name="Rounded Rectangle 5">
            <a:extLst>
              <a:ext uri="{FF2B5EF4-FFF2-40B4-BE49-F238E27FC236}">
                <a16:creationId xmlns:a16="http://schemas.microsoft.com/office/drawing/2014/main" id="{F91AFE6F-A79A-4EDD-B6D7-F78035235A1A}"/>
              </a:ext>
            </a:extLst>
          </p:cNvPr>
          <p:cNvSpPr/>
          <p:nvPr/>
        </p:nvSpPr>
        <p:spPr>
          <a:xfrm>
            <a:off x="933276" y="2148826"/>
            <a:ext cx="10730078"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Cambria" panose="02040503050406030204" pitchFamily="18" charset="0"/>
                <a:ea typeface="Cambria" panose="02040503050406030204" pitchFamily="18" charset="0"/>
              </a:rPr>
              <a:t>                      Vậy tỉ số giữa số thứ hai  và số thứ nhất là</a:t>
            </a:r>
          </a:p>
        </p:txBody>
      </p:sp>
      <p:grpSp>
        <p:nvGrpSpPr>
          <p:cNvPr id="38" name="Group 38">
            <a:extLst>
              <a:ext uri="{FF2B5EF4-FFF2-40B4-BE49-F238E27FC236}">
                <a16:creationId xmlns:a16="http://schemas.microsoft.com/office/drawing/2014/main" id="{376A7469-578F-4B82-9F2B-4936FF114B9F}"/>
              </a:ext>
            </a:extLst>
          </p:cNvPr>
          <p:cNvGrpSpPr>
            <a:grpSpLocks/>
          </p:cNvGrpSpPr>
          <p:nvPr/>
        </p:nvGrpSpPr>
        <p:grpSpPr bwMode="auto">
          <a:xfrm>
            <a:off x="9980404" y="2082157"/>
            <a:ext cx="914401" cy="1039813"/>
            <a:chOff x="2472" y="2094"/>
            <a:chExt cx="576" cy="655"/>
          </a:xfrm>
        </p:grpSpPr>
        <p:sp>
          <p:nvSpPr>
            <p:cNvPr id="39" name="Line 39">
              <a:extLst>
                <a:ext uri="{FF2B5EF4-FFF2-40B4-BE49-F238E27FC236}">
                  <a16:creationId xmlns:a16="http://schemas.microsoft.com/office/drawing/2014/main" id="{B0211C04-F994-4606-8ACA-F9E08F186014}"/>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cs typeface="Times New Roman" panose="02020603050405020304" pitchFamily="18" charset="0"/>
              </a:endParaRPr>
            </a:p>
          </p:txBody>
        </p:sp>
        <p:sp>
          <p:nvSpPr>
            <p:cNvPr id="40" name="Text Box 40">
              <a:extLst>
                <a:ext uri="{FF2B5EF4-FFF2-40B4-BE49-F238E27FC236}">
                  <a16:creationId xmlns:a16="http://schemas.microsoft.com/office/drawing/2014/main" id="{C70C82DB-4226-4DDD-A7DB-A2F2E7846607}"/>
                </a:ext>
              </a:extLst>
            </p:cNvPr>
            <p:cNvSpPr txBox="1">
              <a:spLocks noChangeArrowheads="1"/>
            </p:cNvSpPr>
            <p:nvPr/>
          </p:nvSpPr>
          <p:spPr bwMode="auto">
            <a:xfrm>
              <a:off x="2472" y="2094"/>
              <a:ext cx="5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1" name="Text Box 41">
              <a:extLst>
                <a:ext uri="{FF2B5EF4-FFF2-40B4-BE49-F238E27FC236}">
                  <a16:creationId xmlns:a16="http://schemas.microsoft.com/office/drawing/2014/main" id="{760B2AC9-AB9D-43E0-8F7F-4ABB77A4DB88}"/>
                </a:ext>
              </a:extLst>
            </p:cNvPr>
            <p:cNvSpPr txBox="1">
              <a:spLocks noChangeArrowheads="1"/>
            </p:cNvSpPr>
            <p:nvPr/>
          </p:nvSpPr>
          <p:spPr bwMode="auto">
            <a:xfrm>
              <a:off x="2529" y="2381"/>
              <a:ext cx="46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10</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Rectangle: Diagonal Corners Rounded 2">
            <a:extLst>
              <a:ext uri="{FF2B5EF4-FFF2-40B4-BE49-F238E27FC236}">
                <a16:creationId xmlns:a16="http://schemas.microsoft.com/office/drawing/2014/main" id="{9AC299BA-EF5D-4734-B604-0182F6C85209}"/>
              </a:ext>
            </a:extLst>
          </p:cNvPr>
          <p:cNvSpPr/>
          <p:nvPr/>
        </p:nvSpPr>
        <p:spPr>
          <a:xfrm>
            <a:off x="5056551" y="3921539"/>
            <a:ext cx="2387532" cy="604079"/>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LÀM VỞ</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p:cTn id="2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0">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 calcmode="lin" valueType="num">
                                      <p:cBhvr>
                                        <p:cTn id="26"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2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32" grpId="0" animBg="1"/>
      <p:bldP spid="34" grpId="0" animBg="1"/>
      <p:bldP spid="35" grpId="0" animBg="1"/>
      <p:bldP spid="36" grpId="0" animBg="1"/>
      <p:bldP spid="3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696992" y="958187"/>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 Box 4">
            <a:extLst>
              <a:ext uri="{FF2B5EF4-FFF2-40B4-BE49-F238E27FC236}">
                <a16:creationId xmlns:a16="http://schemas.microsoft.com/office/drawing/2014/main" id="{AE06D31E-1E60-4892-A955-3C7429A51C81}"/>
              </a:ext>
            </a:extLst>
          </p:cNvPr>
          <p:cNvSpPr txBox="1">
            <a:spLocks noChangeArrowheads="1"/>
          </p:cNvSpPr>
          <p:nvPr/>
        </p:nvSpPr>
        <p:spPr bwMode="auto">
          <a:xfrm>
            <a:off x="3130836" y="3379917"/>
            <a:ext cx="81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grpSp>
        <p:nvGrpSpPr>
          <p:cNvPr id="19" name="Group 46">
            <a:extLst>
              <a:ext uri="{FF2B5EF4-FFF2-40B4-BE49-F238E27FC236}">
                <a16:creationId xmlns:a16="http://schemas.microsoft.com/office/drawing/2014/main" id="{767C2066-C190-4942-BDDD-8B17F677F639}"/>
              </a:ext>
            </a:extLst>
          </p:cNvPr>
          <p:cNvGrpSpPr>
            <a:grpSpLocks/>
          </p:cNvGrpSpPr>
          <p:nvPr/>
        </p:nvGrpSpPr>
        <p:grpSpPr bwMode="auto">
          <a:xfrm>
            <a:off x="1974080" y="3142147"/>
            <a:ext cx="442103" cy="209904"/>
            <a:chOff x="1200" y="1872"/>
            <a:chExt cx="288" cy="96"/>
          </a:xfrm>
        </p:grpSpPr>
        <p:sp>
          <p:nvSpPr>
            <p:cNvPr id="20" name="Line 11">
              <a:extLst>
                <a:ext uri="{FF2B5EF4-FFF2-40B4-BE49-F238E27FC236}">
                  <a16:creationId xmlns:a16="http://schemas.microsoft.com/office/drawing/2014/main" id="{33404928-95D3-4402-ACD0-1A4171D6C21E}"/>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nvGrpSpPr>
            <p:cNvPr id="21" name="Group 41">
              <a:extLst>
                <a:ext uri="{FF2B5EF4-FFF2-40B4-BE49-F238E27FC236}">
                  <a16:creationId xmlns:a16="http://schemas.microsoft.com/office/drawing/2014/main" id="{F018F795-F99A-419A-930B-C2FFFBAF3DCC}"/>
                </a:ext>
              </a:extLst>
            </p:cNvPr>
            <p:cNvGrpSpPr>
              <a:grpSpLocks/>
            </p:cNvGrpSpPr>
            <p:nvPr/>
          </p:nvGrpSpPr>
          <p:grpSpPr bwMode="auto">
            <a:xfrm>
              <a:off x="1200" y="1872"/>
              <a:ext cx="288" cy="96"/>
              <a:chOff x="1200" y="1872"/>
              <a:chExt cx="288" cy="96"/>
            </a:xfrm>
          </p:grpSpPr>
          <p:sp>
            <p:nvSpPr>
              <p:cNvPr id="22" name="Line 12">
                <a:extLst>
                  <a:ext uri="{FF2B5EF4-FFF2-40B4-BE49-F238E27FC236}">
                    <a16:creationId xmlns:a16="http://schemas.microsoft.com/office/drawing/2014/main" id="{FA370875-5A5B-4915-92BF-A99E852574EE}"/>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3" name="Line 13">
                <a:extLst>
                  <a:ext uri="{FF2B5EF4-FFF2-40B4-BE49-F238E27FC236}">
                    <a16:creationId xmlns:a16="http://schemas.microsoft.com/office/drawing/2014/main" id="{00552C57-55AF-4C75-8983-34F409DC6194}"/>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grpSp>
      <p:sp>
        <p:nvSpPr>
          <p:cNvPr id="24" name="AutoShape 24">
            <a:extLst>
              <a:ext uri="{FF2B5EF4-FFF2-40B4-BE49-F238E27FC236}">
                <a16:creationId xmlns:a16="http://schemas.microsoft.com/office/drawing/2014/main" id="{2641E5FE-7AF6-4371-B3D5-5E3096422C7E}"/>
              </a:ext>
            </a:extLst>
          </p:cNvPr>
          <p:cNvSpPr>
            <a:spLocks/>
          </p:cNvSpPr>
          <p:nvPr/>
        </p:nvSpPr>
        <p:spPr bwMode="auto">
          <a:xfrm rot="5400000">
            <a:off x="3953910" y="418822"/>
            <a:ext cx="280969" cy="4180109"/>
          </a:xfrm>
          <a:prstGeom prst="leftBrace">
            <a:avLst>
              <a:gd name="adj1" fmla="val 269826"/>
              <a:gd name="adj2" fmla="val 50075"/>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25" name="Text Box 28">
            <a:extLst>
              <a:ext uri="{FF2B5EF4-FFF2-40B4-BE49-F238E27FC236}">
                <a16:creationId xmlns:a16="http://schemas.microsoft.com/office/drawing/2014/main" id="{3C29407D-DDDD-4CBD-8120-15A000E6B4B8}"/>
              </a:ext>
            </a:extLst>
          </p:cNvPr>
          <p:cNvSpPr txBox="1">
            <a:spLocks noChangeArrowheads="1"/>
          </p:cNvSpPr>
          <p:nvPr/>
        </p:nvSpPr>
        <p:spPr bwMode="auto">
          <a:xfrm>
            <a:off x="4034708" y="2879608"/>
            <a:ext cx="81052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738</a:t>
            </a:r>
          </a:p>
        </p:txBody>
      </p:sp>
      <p:grpSp>
        <p:nvGrpSpPr>
          <p:cNvPr id="26" name="Group 42">
            <a:extLst>
              <a:ext uri="{FF2B5EF4-FFF2-40B4-BE49-F238E27FC236}">
                <a16:creationId xmlns:a16="http://schemas.microsoft.com/office/drawing/2014/main" id="{15079259-23CE-4D00-8ED2-BF84BC4638E1}"/>
              </a:ext>
            </a:extLst>
          </p:cNvPr>
          <p:cNvGrpSpPr>
            <a:grpSpLocks/>
          </p:cNvGrpSpPr>
          <p:nvPr/>
        </p:nvGrpSpPr>
        <p:grpSpPr bwMode="auto">
          <a:xfrm>
            <a:off x="1983703" y="2597373"/>
            <a:ext cx="4199982" cy="209904"/>
            <a:chOff x="1200" y="1584"/>
            <a:chExt cx="2736" cy="96"/>
          </a:xfrm>
        </p:grpSpPr>
        <p:sp>
          <p:nvSpPr>
            <p:cNvPr id="27" name="Line 14">
              <a:extLst>
                <a:ext uri="{FF2B5EF4-FFF2-40B4-BE49-F238E27FC236}">
                  <a16:creationId xmlns:a16="http://schemas.microsoft.com/office/drawing/2014/main" id="{84E347A7-DB0F-4019-B3D0-1557ABB0F769}"/>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8" name="Line 15">
              <a:extLst>
                <a:ext uri="{FF2B5EF4-FFF2-40B4-BE49-F238E27FC236}">
                  <a16:creationId xmlns:a16="http://schemas.microsoft.com/office/drawing/2014/main" id="{626F3CCF-BA5F-48D6-8298-7C49FF64AB57}"/>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9" name="Line 16">
              <a:extLst>
                <a:ext uri="{FF2B5EF4-FFF2-40B4-BE49-F238E27FC236}">
                  <a16:creationId xmlns:a16="http://schemas.microsoft.com/office/drawing/2014/main" id="{6A489FAD-5F7B-4360-9C24-EE2F60415648}"/>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0" name="Line 17">
              <a:extLst>
                <a:ext uri="{FF2B5EF4-FFF2-40B4-BE49-F238E27FC236}">
                  <a16:creationId xmlns:a16="http://schemas.microsoft.com/office/drawing/2014/main" id="{F39137E4-3818-4204-9CDE-78E996BE2223}"/>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1" name="Line 18">
              <a:extLst>
                <a:ext uri="{FF2B5EF4-FFF2-40B4-BE49-F238E27FC236}">
                  <a16:creationId xmlns:a16="http://schemas.microsoft.com/office/drawing/2014/main" id="{57AC0AF7-1B5E-4120-9B52-0941925F7CAE}"/>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2" name="Line 19">
              <a:extLst>
                <a:ext uri="{FF2B5EF4-FFF2-40B4-BE49-F238E27FC236}">
                  <a16:creationId xmlns:a16="http://schemas.microsoft.com/office/drawing/2014/main" id="{21B54082-44A5-48C3-82AC-47E3D4A4818D}"/>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3" name="Line 20">
              <a:extLst>
                <a:ext uri="{FF2B5EF4-FFF2-40B4-BE49-F238E27FC236}">
                  <a16:creationId xmlns:a16="http://schemas.microsoft.com/office/drawing/2014/main" id="{AA1534F0-8EF7-42A0-B018-EBBB7B8AC1A1}"/>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4" name="Line 21">
              <a:extLst>
                <a:ext uri="{FF2B5EF4-FFF2-40B4-BE49-F238E27FC236}">
                  <a16:creationId xmlns:a16="http://schemas.microsoft.com/office/drawing/2014/main" id="{EF27D226-4E5E-45FF-9488-BB61813DC9B1}"/>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5" name="Line 22">
              <a:extLst>
                <a:ext uri="{FF2B5EF4-FFF2-40B4-BE49-F238E27FC236}">
                  <a16:creationId xmlns:a16="http://schemas.microsoft.com/office/drawing/2014/main" id="{1E5EB1F4-0C25-4EAB-A7B2-A2ED526AC675}"/>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6" name="Line 32">
              <a:extLst>
                <a:ext uri="{FF2B5EF4-FFF2-40B4-BE49-F238E27FC236}">
                  <a16:creationId xmlns:a16="http://schemas.microsoft.com/office/drawing/2014/main" id="{09A1B0BC-E325-470C-9557-21EEB260A83F}"/>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7" name="Line 33">
              <a:extLst>
                <a:ext uri="{FF2B5EF4-FFF2-40B4-BE49-F238E27FC236}">
                  <a16:creationId xmlns:a16="http://schemas.microsoft.com/office/drawing/2014/main" id="{E36EBBFE-3343-40C3-8949-0DC914502F0B}"/>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8" name="Line 34">
              <a:extLst>
                <a:ext uri="{FF2B5EF4-FFF2-40B4-BE49-F238E27FC236}">
                  <a16:creationId xmlns:a16="http://schemas.microsoft.com/office/drawing/2014/main" id="{9CFE65C2-D437-4BD7-8FE8-03896347A225}"/>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sp>
        <p:nvSpPr>
          <p:cNvPr id="39" name="AutoShape 35">
            <a:extLst>
              <a:ext uri="{FF2B5EF4-FFF2-40B4-BE49-F238E27FC236}">
                <a16:creationId xmlns:a16="http://schemas.microsoft.com/office/drawing/2014/main" id="{245BA701-726F-421F-89F1-74446C13D764}"/>
              </a:ext>
            </a:extLst>
          </p:cNvPr>
          <p:cNvSpPr>
            <a:spLocks/>
          </p:cNvSpPr>
          <p:nvPr/>
        </p:nvSpPr>
        <p:spPr bwMode="auto">
          <a:xfrm rot="16200000" flipV="1">
            <a:off x="4190644" y="973362"/>
            <a:ext cx="269899" cy="3728108"/>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0" name="AutoShape 45">
            <a:extLst>
              <a:ext uri="{FF2B5EF4-FFF2-40B4-BE49-F238E27FC236}">
                <a16:creationId xmlns:a16="http://schemas.microsoft.com/office/drawing/2014/main" id="{430B5D25-2503-4043-9B08-CD14CEFA3E76}"/>
              </a:ext>
            </a:extLst>
          </p:cNvPr>
          <p:cNvSpPr>
            <a:spLocks/>
          </p:cNvSpPr>
          <p:nvPr/>
        </p:nvSpPr>
        <p:spPr bwMode="auto">
          <a:xfrm rot="5400000">
            <a:off x="2115009" y="3141980"/>
            <a:ext cx="204554" cy="422147"/>
          </a:xfrm>
          <a:prstGeom prst="rightBrace">
            <a:avLst>
              <a:gd name="adj1" fmla="val 2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1" name="Text Box 47">
            <a:extLst>
              <a:ext uri="{FF2B5EF4-FFF2-40B4-BE49-F238E27FC236}">
                <a16:creationId xmlns:a16="http://schemas.microsoft.com/office/drawing/2014/main" id="{E2AFD907-4317-472F-B25A-B4C03EA00C6F}"/>
              </a:ext>
            </a:extLst>
          </p:cNvPr>
          <p:cNvSpPr txBox="1">
            <a:spLocks noChangeArrowheads="1"/>
          </p:cNvSpPr>
          <p:nvPr/>
        </p:nvSpPr>
        <p:spPr bwMode="auto">
          <a:xfrm>
            <a:off x="40382" y="2918040"/>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42" name="Text Box 48">
            <a:extLst>
              <a:ext uri="{FF2B5EF4-FFF2-40B4-BE49-F238E27FC236}">
                <a16:creationId xmlns:a16="http://schemas.microsoft.com/office/drawing/2014/main" id="{AB067B01-98CE-4809-89F7-3B5669DFA01D}"/>
              </a:ext>
            </a:extLst>
          </p:cNvPr>
          <p:cNvSpPr txBox="1">
            <a:spLocks noChangeArrowheads="1"/>
          </p:cNvSpPr>
          <p:nvPr/>
        </p:nvSpPr>
        <p:spPr bwMode="auto">
          <a:xfrm>
            <a:off x="99499" y="2434507"/>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3" name="Text Box 26">
            <a:extLst>
              <a:ext uri="{FF2B5EF4-FFF2-40B4-BE49-F238E27FC236}">
                <a16:creationId xmlns:a16="http://schemas.microsoft.com/office/drawing/2014/main" id="{D4E7339C-AE40-4426-8117-31DB6C4B804D}"/>
              </a:ext>
            </a:extLst>
          </p:cNvPr>
          <p:cNvSpPr txBox="1">
            <a:spLocks noChangeArrowheads="1"/>
          </p:cNvSpPr>
          <p:nvPr/>
        </p:nvSpPr>
        <p:spPr bwMode="auto">
          <a:xfrm>
            <a:off x="2083340" y="3397972"/>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4" name="Text Box 26">
            <a:extLst>
              <a:ext uri="{FF2B5EF4-FFF2-40B4-BE49-F238E27FC236}">
                <a16:creationId xmlns:a16="http://schemas.microsoft.com/office/drawing/2014/main" id="{0BB71C26-26BF-4AEE-9AD6-7FDB7FC252C2}"/>
              </a:ext>
            </a:extLst>
          </p:cNvPr>
          <p:cNvSpPr txBox="1">
            <a:spLocks noChangeArrowheads="1"/>
          </p:cNvSpPr>
          <p:nvPr/>
        </p:nvSpPr>
        <p:spPr bwMode="auto">
          <a:xfrm>
            <a:off x="4030857" y="1977160"/>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5" name="Text Box 4">
            <a:extLst>
              <a:ext uri="{FF2B5EF4-FFF2-40B4-BE49-F238E27FC236}">
                <a16:creationId xmlns:a16="http://schemas.microsoft.com/office/drawing/2014/main" id="{B2CEC731-D09F-48E3-86D7-771295F35796}"/>
              </a:ext>
            </a:extLst>
          </p:cNvPr>
          <p:cNvSpPr txBox="1">
            <a:spLocks noChangeArrowheads="1"/>
          </p:cNvSpPr>
          <p:nvPr/>
        </p:nvSpPr>
        <p:spPr bwMode="auto">
          <a:xfrm>
            <a:off x="0" y="3808932"/>
            <a:ext cx="61564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6" name="Text Box 4">
            <a:extLst>
              <a:ext uri="{FF2B5EF4-FFF2-40B4-BE49-F238E27FC236}">
                <a16:creationId xmlns:a16="http://schemas.microsoft.com/office/drawing/2014/main" id="{202032F0-0C6D-4D3A-B6C0-5A08F1FB7923}"/>
              </a:ext>
            </a:extLst>
          </p:cNvPr>
          <p:cNvSpPr txBox="1">
            <a:spLocks noChangeArrowheads="1"/>
          </p:cNvSpPr>
          <p:nvPr/>
        </p:nvSpPr>
        <p:spPr bwMode="auto">
          <a:xfrm>
            <a:off x="1625420" y="5249772"/>
            <a:ext cx="2343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 – 738 = 82</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7" name="Text Box 4">
            <a:extLst>
              <a:ext uri="{FF2B5EF4-FFF2-40B4-BE49-F238E27FC236}">
                <a16:creationId xmlns:a16="http://schemas.microsoft.com/office/drawing/2014/main" id="{5F000647-D54A-48AE-81CF-67E1E1A6C603}"/>
              </a:ext>
            </a:extLst>
          </p:cNvPr>
          <p:cNvSpPr txBox="1">
            <a:spLocks noChangeArrowheads="1"/>
          </p:cNvSpPr>
          <p:nvPr/>
        </p:nvSpPr>
        <p:spPr bwMode="auto">
          <a:xfrm>
            <a:off x="1361568" y="4540841"/>
            <a:ext cx="2799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738 : 9 x 10 = 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8" name="Text Box 4">
            <a:extLst>
              <a:ext uri="{FF2B5EF4-FFF2-40B4-BE49-F238E27FC236}">
                <a16:creationId xmlns:a16="http://schemas.microsoft.com/office/drawing/2014/main" id="{D4D0C3B0-CB11-4816-8E37-583D932B25B7}"/>
              </a:ext>
            </a:extLst>
          </p:cNvPr>
          <p:cNvSpPr txBox="1">
            <a:spLocks noChangeArrowheads="1"/>
          </p:cNvSpPr>
          <p:nvPr/>
        </p:nvSpPr>
        <p:spPr bwMode="auto">
          <a:xfrm>
            <a:off x="2972279" y="5962549"/>
            <a:ext cx="34127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82</a:t>
            </a:r>
          </a:p>
        </p:txBody>
      </p:sp>
      <p:cxnSp>
        <p:nvCxnSpPr>
          <p:cNvPr id="3" name="Straight Connector 2">
            <a:extLst>
              <a:ext uri="{FF2B5EF4-FFF2-40B4-BE49-F238E27FC236}">
                <a16:creationId xmlns:a16="http://schemas.microsoft.com/office/drawing/2014/main" id="{264BD5C8-EE1E-4E89-A068-339157215CA0}"/>
              </a:ext>
            </a:extLst>
          </p:cNvPr>
          <p:cNvCxnSpPr>
            <a:cxnSpLocks/>
          </p:cNvCxnSpPr>
          <p:nvPr/>
        </p:nvCxnSpPr>
        <p:spPr>
          <a:xfrm>
            <a:off x="6385074" y="1767840"/>
            <a:ext cx="0" cy="5116031"/>
          </a:xfrm>
          <a:prstGeom prst="line">
            <a:avLst/>
          </a:prstGeom>
        </p:spPr>
        <p:style>
          <a:lnRef idx="3">
            <a:schemeClr val="dk1"/>
          </a:lnRef>
          <a:fillRef idx="0">
            <a:schemeClr val="dk1"/>
          </a:fillRef>
          <a:effectRef idx="2">
            <a:schemeClr val="dk1"/>
          </a:effectRef>
          <a:fontRef idx="minor">
            <a:schemeClr val="tx1"/>
          </a:fontRef>
        </p:style>
      </p:cxnSp>
      <p:sp>
        <p:nvSpPr>
          <p:cNvPr id="51" name="Text Box 4">
            <a:extLst>
              <a:ext uri="{FF2B5EF4-FFF2-40B4-BE49-F238E27FC236}">
                <a16:creationId xmlns:a16="http://schemas.microsoft.com/office/drawing/2014/main" id="{F73ED270-B410-4213-937E-E4C49D1101C0}"/>
              </a:ext>
            </a:extLst>
          </p:cNvPr>
          <p:cNvSpPr txBox="1">
            <a:spLocks noChangeArrowheads="1"/>
          </p:cNvSpPr>
          <p:nvPr/>
        </p:nvSpPr>
        <p:spPr bwMode="auto">
          <a:xfrm>
            <a:off x="6604634" y="3774189"/>
            <a:ext cx="57885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52" name="Text Box 4">
            <a:extLst>
              <a:ext uri="{FF2B5EF4-FFF2-40B4-BE49-F238E27FC236}">
                <a16:creationId xmlns:a16="http://schemas.microsoft.com/office/drawing/2014/main" id="{FCCC2B08-F621-4800-8976-CBA98CE09D28}"/>
              </a:ext>
            </a:extLst>
          </p:cNvPr>
          <p:cNvSpPr txBox="1">
            <a:spLocks noChangeArrowheads="1"/>
          </p:cNvSpPr>
          <p:nvPr/>
        </p:nvSpPr>
        <p:spPr bwMode="auto">
          <a:xfrm>
            <a:off x="6604634" y="4636762"/>
            <a:ext cx="510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Giá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trị</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hay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738 : 9 = 82</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3" name="Text Box 4">
            <a:extLst>
              <a:ext uri="{FF2B5EF4-FFF2-40B4-BE49-F238E27FC236}">
                <a16:creationId xmlns:a16="http://schemas.microsoft.com/office/drawing/2014/main" id="{2944183D-8411-401F-8122-3DF68A0CF3B0}"/>
              </a:ext>
            </a:extLst>
          </p:cNvPr>
          <p:cNvSpPr txBox="1">
            <a:spLocks noChangeArrowheads="1"/>
          </p:cNvSpPr>
          <p:nvPr/>
        </p:nvSpPr>
        <p:spPr bwMode="auto">
          <a:xfrm>
            <a:off x="8125978" y="5371838"/>
            <a:ext cx="24844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82 + 738 = 820</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4" name="Text Box 4">
            <a:extLst>
              <a:ext uri="{FF2B5EF4-FFF2-40B4-BE49-F238E27FC236}">
                <a16:creationId xmlns:a16="http://schemas.microsoft.com/office/drawing/2014/main" id="{40830CE1-FE90-4F3A-8951-9881680C41E0}"/>
              </a:ext>
            </a:extLst>
          </p:cNvPr>
          <p:cNvSpPr txBox="1">
            <a:spLocks noChangeArrowheads="1"/>
          </p:cNvSpPr>
          <p:nvPr/>
        </p:nvSpPr>
        <p:spPr bwMode="auto">
          <a:xfrm>
            <a:off x="9012694" y="6079621"/>
            <a:ext cx="36229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820</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82</a:t>
            </a:r>
          </a:p>
        </p:txBody>
      </p:sp>
      <p:sp>
        <p:nvSpPr>
          <p:cNvPr id="55" name="Text Box 40">
            <a:extLst>
              <a:ext uri="{FF2B5EF4-FFF2-40B4-BE49-F238E27FC236}">
                <a16:creationId xmlns:a16="http://schemas.microsoft.com/office/drawing/2014/main" id="{9C0287C1-29DA-4BBF-AB1D-2D2F09893B87}"/>
              </a:ext>
            </a:extLst>
          </p:cNvPr>
          <p:cNvSpPr txBox="1">
            <a:spLocks noChangeArrowheads="1"/>
          </p:cNvSpPr>
          <p:nvPr/>
        </p:nvSpPr>
        <p:spPr bwMode="auto">
          <a:xfrm>
            <a:off x="45710" y="1456062"/>
            <a:ext cx="2044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1:</a:t>
            </a: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6" name="Text Box 4">
            <a:extLst>
              <a:ext uri="{FF2B5EF4-FFF2-40B4-BE49-F238E27FC236}">
                <a16:creationId xmlns:a16="http://schemas.microsoft.com/office/drawing/2014/main" id="{BEA36D21-3520-4666-BBE7-A1F1D55C1036}"/>
              </a:ext>
            </a:extLst>
          </p:cNvPr>
          <p:cNvSpPr txBox="1">
            <a:spLocks noChangeArrowheads="1"/>
          </p:cNvSpPr>
          <p:nvPr/>
        </p:nvSpPr>
        <p:spPr bwMode="auto">
          <a:xfrm>
            <a:off x="9428383" y="3064043"/>
            <a:ext cx="738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latin typeface="Cambria" panose="02040503050406030204" pitchFamily="18" charset="0"/>
              <a:ea typeface="Cambria" panose="02040503050406030204" pitchFamily="18" charset="0"/>
            </a:endParaRPr>
          </a:p>
        </p:txBody>
      </p:sp>
      <p:grpSp>
        <p:nvGrpSpPr>
          <p:cNvPr id="57" name="Group 46">
            <a:extLst>
              <a:ext uri="{FF2B5EF4-FFF2-40B4-BE49-F238E27FC236}">
                <a16:creationId xmlns:a16="http://schemas.microsoft.com/office/drawing/2014/main" id="{CC49E997-6329-463B-9AAE-D9CFD4AEB8BA}"/>
              </a:ext>
            </a:extLst>
          </p:cNvPr>
          <p:cNvGrpSpPr>
            <a:grpSpLocks/>
          </p:cNvGrpSpPr>
          <p:nvPr/>
        </p:nvGrpSpPr>
        <p:grpSpPr bwMode="auto">
          <a:xfrm>
            <a:off x="8201219" y="2986372"/>
            <a:ext cx="403006" cy="267137"/>
            <a:chOff x="1200" y="1872"/>
            <a:chExt cx="288" cy="96"/>
          </a:xfrm>
        </p:grpSpPr>
        <p:sp>
          <p:nvSpPr>
            <p:cNvPr id="58" name="Line 11">
              <a:extLst>
                <a:ext uri="{FF2B5EF4-FFF2-40B4-BE49-F238E27FC236}">
                  <a16:creationId xmlns:a16="http://schemas.microsoft.com/office/drawing/2014/main" id="{84FC9E3D-7A68-4AE4-AC25-A58D866B6EE3}"/>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59" name="Group 41">
              <a:extLst>
                <a:ext uri="{FF2B5EF4-FFF2-40B4-BE49-F238E27FC236}">
                  <a16:creationId xmlns:a16="http://schemas.microsoft.com/office/drawing/2014/main" id="{0B787AEF-B30E-4C93-916A-DBAB53F69654}"/>
                </a:ext>
              </a:extLst>
            </p:cNvPr>
            <p:cNvGrpSpPr>
              <a:grpSpLocks/>
            </p:cNvGrpSpPr>
            <p:nvPr/>
          </p:nvGrpSpPr>
          <p:grpSpPr bwMode="auto">
            <a:xfrm>
              <a:off x="1200" y="1872"/>
              <a:ext cx="288" cy="96"/>
              <a:chOff x="1200" y="1872"/>
              <a:chExt cx="288" cy="96"/>
            </a:xfrm>
          </p:grpSpPr>
          <p:sp>
            <p:nvSpPr>
              <p:cNvPr id="60" name="Line 12">
                <a:extLst>
                  <a:ext uri="{FF2B5EF4-FFF2-40B4-BE49-F238E27FC236}">
                    <a16:creationId xmlns:a16="http://schemas.microsoft.com/office/drawing/2014/main" id="{C5DD05E7-F504-4EF6-B1A8-855B2955076C}"/>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1" name="Line 13">
                <a:extLst>
                  <a:ext uri="{FF2B5EF4-FFF2-40B4-BE49-F238E27FC236}">
                    <a16:creationId xmlns:a16="http://schemas.microsoft.com/office/drawing/2014/main" id="{9740C502-33A6-4E08-975F-0F70DDAC3547}"/>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sp>
        <p:nvSpPr>
          <p:cNvPr id="62" name="AutoShape 24">
            <a:extLst>
              <a:ext uri="{FF2B5EF4-FFF2-40B4-BE49-F238E27FC236}">
                <a16:creationId xmlns:a16="http://schemas.microsoft.com/office/drawing/2014/main" id="{DDEB226F-63C1-4BEE-8046-A321F3E083BA}"/>
              </a:ext>
            </a:extLst>
          </p:cNvPr>
          <p:cNvSpPr>
            <a:spLocks/>
          </p:cNvSpPr>
          <p:nvPr/>
        </p:nvSpPr>
        <p:spPr bwMode="auto">
          <a:xfrm rot="5400000">
            <a:off x="9920523" y="447398"/>
            <a:ext cx="534274" cy="3885034"/>
          </a:xfrm>
          <a:prstGeom prst="leftBrace">
            <a:avLst>
              <a:gd name="adj1" fmla="val 269826"/>
              <a:gd name="adj2" fmla="val 49349"/>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63" name="Text Box 28">
            <a:extLst>
              <a:ext uri="{FF2B5EF4-FFF2-40B4-BE49-F238E27FC236}">
                <a16:creationId xmlns:a16="http://schemas.microsoft.com/office/drawing/2014/main" id="{34C497DB-2384-4B1D-A455-8108990F200A}"/>
              </a:ext>
            </a:extLst>
          </p:cNvPr>
          <p:cNvSpPr txBox="1">
            <a:spLocks noChangeArrowheads="1"/>
          </p:cNvSpPr>
          <p:nvPr/>
        </p:nvSpPr>
        <p:spPr bwMode="auto">
          <a:xfrm>
            <a:off x="10145599" y="2895444"/>
            <a:ext cx="73884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738</a:t>
            </a:r>
          </a:p>
        </p:txBody>
      </p:sp>
      <p:grpSp>
        <p:nvGrpSpPr>
          <p:cNvPr id="64" name="Group 42">
            <a:extLst>
              <a:ext uri="{FF2B5EF4-FFF2-40B4-BE49-F238E27FC236}">
                <a16:creationId xmlns:a16="http://schemas.microsoft.com/office/drawing/2014/main" id="{25AEAB6A-A168-47CB-86A2-D57897FAE26D}"/>
              </a:ext>
            </a:extLst>
          </p:cNvPr>
          <p:cNvGrpSpPr>
            <a:grpSpLocks/>
          </p:cNvGrpSpPr>
          <p:nvPr/>
        </p:nvGrpSpPr>
        <p:grpSpPr bwMode="auto">
          <a:xfrm>
            <a:off x="8205211" y="2504245"/>
            <a:ext cx="3828565" cy="267137"/>
            <a:chOff x="1200" y="1584"/>
            <a:chExt cx="2736" cy="96"/>
          </a:xfrm>
        </p:grpSpPr>
        <p:sp>
          <p:nvSpPr>
            <p:cNvPr id="65" name="Line 14">
              <a:extLst>
                <a:ext uri="{FF2B5EF4-FFF2-40B4-BE49-F238E27FC236}">
                  <a16:creationId xmlns:a16="http://schemas.microsoft.com/office/drawing/2014/main" id="{BD56FA9F-7FD6-4C2B-9B38-DE965AEADF84}"/>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6" name="Line 15">
              <a:extLst>
                <a:ext uri="{FF2B5EF4-FFF2-40B4-BE49-F238E27FC236}">
                  <a16:creationId xmlns:a16="http://schemas.microsoft.com/office/drawing/2014/main" id="{821A2CBA-80B5-418C-A24A-6062EB435CE6}"/>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7" name="Line 16">
              <a:extLst>
                <a:ext uri="{FF2B5EF4-FFF2-40B4-BE49-F238E27FC236}">
                  <a16:creationId xmlns:a16="http://schemas.microsoft.com/office/drawing/2014/main" id="{531F5B04-1530-4D3D-9C5E-DDD1CC64A26C}"/>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8" name="Line 17">
              <a:extLst>
                <a:ext uri="{FF2B5EF4-FFF2-40B4-BE49-F238E27FC236}">
                  <a16:creationId xmlns:a16="http://schemas.microsoft.com/office/drawing/2014/main" id="{B9114A41-6592-4385-967C-F29DBB9013C7}"/>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9" name="Line 18">
              <a:extLst>
                <a:ext uri="{FF2B5EF4-FFF2-40B4-BE49-F238E27FC236}">
                  <a16:creationId xmlns:a16="http://schemas.microsoft.com/office/drawing/2014/main" id="{1521732D-4914-4094-A612-19308DE780C2}"/>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0" name="Line 19">
              <a:extLst>
                <a:ext uri="{FF2B5EF4-FFF2-40B4-BE49-F238E27FC236}">
                  <a16:creationId xmlns:a16="http://schemas.microsoft.com/office/drawing/2014/main" id="{E2B2C1CD-1FA1-4B40-BA24-EEE306AFBBD6}"/>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1" name="Line 20">
              <a:extLst>
                <a:ext uri="{FF2B5EF4-FFF2-40B4-BE49-F238E27FC236}">
                  <a16:creationId xmlns:a16="http://schemas.microsoft.com/office/drawing/2014/main" id="{EACFDFFD-424E-4D43-A0D1-4452B55228BD}"/>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2" name="Line 21">
              <a:extLst>
                <a:ext uri="{FF2B5EF4-FFF2-40B4-BE49-F238E27FC236}">
                  <a16:creationId xmlns:a16="http://schemas.microsoft.com/office/drawing/2014/main" id="{42296AFB-BDF4-4808-9502-EE80FE08B8AB}"/>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Line 22">
              <a:extLst>
                <a:ext uri="{FF2B5EF4-FFF2-40B4-BE49-F238E27FC236}">
                  <a16:creationId xmlns:a16="http://schemas.microsoft.com/office/drawing/2014/main" id="{D9E0BC2E-0948-48DE-A716-78190F6E33FE}"/>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4" name="Line 32">
              <a:extLst>
                <a:ext uri="{FF2B5EF4-FFF2-40B4-BE49-F238E27FC236}">
                  <a16:creationId xmlns:a16="http://schemas.microsoft.com/office/drawing/2014/main" id="{AE424AB5-AB79-48D2-9699-12B9BD6EA670}"/>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5" name="Line 33">
              <a:extLst>
                <a:ext uri="{FF2B5EF4-FFF2-40B4-BE49-F238E27FC236}">
                  <a16:creationId xmlns:a16="http://schemas.microsoft.com/office/drawing/2014/main" id="{7BF399D9-0B10-42EA-89D7-FC8038FC5A9E}"/>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6" name="Line 34">
              <a:extLst>
                <a:ext uri="{FF2B5EF4-FFF2-40B4-BE49-F238E27FC236}">
                  <a16:creationId xmlns:a16="http://schemas.microsoft.com/office/drawing/2014/main" id="{3C8627C0-ECC2-48C4-AB6B-8F1AF5423CDC}"/>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77" name="AutoShape 35">
            <a:extLst>
              <a:ext uri="{FF2B5EF4-FFF2-40B4-BE49-F238E27FC236}">
                <a16:creationId xmlns:a16="http://schemas.microsoft.com/office/drawing/2014/main" id="{8C94B802-5621-4497-9A90-FD259987CD03}"/>
              </a:ext>
            </a:extLst>
          </p:cNvPr>
          <p:cNvSpPr>
            <a:spLocks/>
          </p:cNvSpPr>
          <p:nvPr/>
        </p:nvSpPr>
        <p:spPr bwMode="auto">
          <a:xfrm rot="16200000" flipV="1">
            <a:off x="10178131" y="1098310"/>
            <a:ext cx="343490" cy="3398420"/>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8" name="AutoShape 45">
            <a:extLst>
              <a:ext uri="{FF2B5EF4-FFF2-40B4-BE49-F238E27FC236}">
                <a16:creationId xmlns:a16="http://schemas.microsoft.com/office/drawing/2014/main" id="{D72DBFC3-56BD-4686-A1AF-4F52CB7D1E8E}"/>
              </a:ext>
            </a:extLst>
          </p:cNvPr>
          <p:cNvSpPr>
            <a:spLocks/>
          </p:cNvSpPr>
          <p:nvPr/>
        </p:nvSpPr>
        <p:spPr bwMode="auto">
          <a:xfrm rot="5400000">
            <a:off x="8263459" y="3044521"/>
            <a:ext cx="260333" cy="384815"/>
          </a:xfrm>
          <a:prstGeom prst="rightBrace">
            <a:avLst>
              <a:gd name="adj1" fmla="val 29167"/>
              <a:gd name="adj2" fmla="val 5264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9" name="Text Box 47">
            <a:extLst>
              <a:ext uri="{FF2B5EF4-FFF2-40B4-BE49-F238E27FC236}">
                <a16:creationId xmlns:a16="http://schemas.microsoft.com/office/drawing/2014/main" id="{D7A92E70-B132-44F5-B95D-9DB0D45069D2}"/>
              </a:ext>
            </a:extLst>
          </p:cNvPr>
          <p:cNvSpPr txBox="1">
            <a:spLocks noChangeArrowheads="1"/>
          </p:cNvSpPr>
          <p:nvPr/>
        </p:nvSpPr>
        <p:spPr bwMode="auto">
          <a:xfrm>
            <a:off x="6384311" y="2889107"/>
            <a:ext cx="180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80" name="Text Box 48">
            <a:extLst>
              <a:ext uri="{FF2B5EF4-FFF2-40B4-BE49-F238E27FC236}">
                <a16:creationId xmlns:a16="http://schemas.microsoft.com/office/drawing/2014/main" id="{04F5D1A1-647F-42AB-9730-1A45BBDBD1AB}"/>
              </a:ext>
            </a:extLst>
          </p:cNvPr>
          <p:cNvSpPr txBox="1">
            <a:spLocks noChangeArrowheads="1"/>
          </p:cNvSpPr>
          <p:nvPr/>
        </p:nvSpPr>
        <p:spPr bwMode="auto">
          <a:xfrm>
            <a:off x="6373278" y="2432622"/>
            <a:ext cx="2249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1" name="Text Box 26">
            <a:extLst>
              <a:ext uri="{FF2B5EF4-FFF2-40B4-BE49-F238E27FC236}">
                <a16:creationId xmlns:a16="http://schemas.microsoft.com/office/drawing/2014/main" id="{7A5B0B82-59BC-4B23-AB6C-D1329D84E062}"/>
              </a:ext>
            </a:extLst>
          </p:cNvPr>
          <p:cNvSpPr txBox="1">
            <a:spLocks noChangeArrowheads="1"/>
          </p:cNvSpPr>
          <p:nvPr/>
        </p:nvSpPr>
        <p:spPr bwMode="auto">
          <a:xfrm>
            <a:off x="10073117" y="1844321"/>
            <a:ext cx="537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2" name="Text Box 40">
            <a:extLst>
              <a:ext uri="{FF2B5EF4-FFF2-40B4-BE49-F238E27FC236}">
                <a16:creationId xmlns:a16="http://schemas.microsoft.com/office/drawing/2014/main" id="{E02E7CC4-33C8-4513-A578-6122A4EF10DE}"/>
              </a:ext>
            </a:extLst>
          </p:cNvPr>
          <p:cNvSpPr txBox="1">
            <a:spLocks noChangeArrowheads="1"/>
          </p:cNvSpPr>
          <p:nvPr/>
        </p:nvSpPr>
        <p:spPr bwMode="auto">
          <a:xfrm>
            <a:off x="6422390" y="1452001"/>
            <a:ext cx="2334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2:</a:t>
            </a:r>
          </a:p>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4" name="Text Box 26">
            <a:extLst>
              <a:ext uri="{FF2B5EF4-FFF2-40B4-BE49-F238E27FC236}">
                <a16:creationId xmlns:a16="http://schemas.microsoft.com/office/drawing/2014/main" id="{8F545B82-C441-4669-B30F-7155BE915884}"/>
              </a:ext>
            </a:extLst>
          </p:cNvPr>
          <p:cNvSpPr txBox="1">
            <a:spLocks noChangeArrowheads="1"/>
          </p:cNvSpPr>
          <p:nvPr/>
        </p:nvSpPr>
        <p:spPr bwMode="auto">
          <a:xfrm>
            <a:off x="8220180" y="3284533"/>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5" name="Rectangle 84">
            <a:extLst>
              <a:ext uri="{FF2B5EF4-FFF2-40B4-BE49-F238E27FC236}">
                <a16:creationId xmlns:a16="http://schemas.microsoft.com/office/drawing/2014/main" id="{91B4F66E-CE88-40C2-B9A7-24722DFADB8A}"/>
              </a:ext>
            </a:extLst>
          </p:cNvPr>
          <p:cNvSpPr/>
          <p:nvPr/>
        </p:nvSpPr>
        <p:spPr>
          <a:xfrm>
            <a:off x="-152909" y="67094"/>
            <a:ext cx="12673187" cy="984885"/>
          </a:xfrm>
          <a:prstGeom prst="rect">
            <a:avLst/>
          </a:prstGeom>
          <a:noFill/>
        </p:spPr>
        <p:txBody>
          <a:bodyPr wrap="square" lIns="121920" tIns="60960" rIns="121920" bIns="60960">
            <a:spAutoFit/>
          </a:bodyPr>
          <a:lstStyle/>
          <a:p>
            <a:pPr algn="ctr"/>
            <a:r>
              <a:rPr lang="en-US"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51BAA60F-C9E9-4DC8-A01E-C72099E3A5B2}"/>
              </a:ext>
            </a:extLst>
          </p:cNvPr>
          <p:cNvCxnSpPr>
            <a:cxnSpLocks/>
          </p:cNvCxnSpPr>
          <p:nvPr/>
        </p:nvCxnSpPr>
        <p:spPr>
          <a:xfrm>
            <a:off x="1968807" y="2845120"/>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870102BC-F5AF-4BE6-9AE5-59AB18EE11F7}"/>
              </a:ext>
            </a:extLst>
          </p:cNvPr>
          <p:cNvCxnSpPr>
            <a:cxnSpLocks/>
          </p:cNvCxnSpPr>
          <p:nvPr/>
        </p:nvCxnSpPr>
        <p:spPr>
          <a:xfrm>
            <a:off x="2416183" y="281397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42D53C08-0E8F-40A0-B901-8D849DAFCD4B}"/>
              </a:ext>
            </a:extLst>
          </p:cNvPr>
          <p:cNvCxnSpPr>
            <a:cxnSpLocks/>
          </p:cNvCxnSpPr>
          <p:nvPr/>
        </p:nvCxnSpPr>
        <p:spPr>
          <a:xfrm>
            <a:off x="8193561" y="274016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0CE44990-2889-4342-99F3-FF1C80DA8870}"/>
              </a:ext>
            </a:extLst>
          </p:cNvPr>
          <p:cNvCxnSpPr>
            <a:cxnSpLocks/>
          </p:cNvCxnSpPr>
          <p:nvPr/>
        </p:nvCxnSpPr>
        <p:spPr>
          <a:xfrm>
            <a:off x="8586033" y="273481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5532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ircle(in)">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circle(in)">
                                      <p:cBhvr>
                                        <p:cTn id="63" dur="20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arn(inVertic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barn(inVertical)">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arn(inVertical)">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barn(inVertical)">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arn(inVertical)">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down)">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wipe(down)">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circle(in)">
                                      <p:cBhvr>
                                        <p:cTn id="131" dur="2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circle(in)">
                                      <p:cBhvr>
                                        <p:cTn id="136" dur="2000"/>
                                        <p:tgtEl>
                                          <p:spTgt spid="78"/>
                                        </p:tgtEl>
                                      </p:cBhvr>
                                    </p:animEffect>
                                  </p:childTnLst>
                                </p:cTn>
                              </p:par>
                              <p:par>
                                <p:cTn id="137" presetID="1" presetClass="entr" presetSubtype="0" fill="hold" nodeType="with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circle(in)">
                                      <p:cBhvr>
                                        <p:cTn id="145" dur="2000"/>
                                        <p:tgtEl>
                                          <p:spTgt spid="81"/>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circle(in)">
                                      <p:cBhvr>
                                        <p:cTn id="150" dur="2000"/>
                                        <p:tgtEl>
                                          <p:spTgt spid="8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arn(inVertical)">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barn(inVertical)">
                                      <p:cBhvr>
                                        <p:cTn id="160" dur="500"/>
                                        <p:tgtEl>
                                          <p:spTgt spid="52"/>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barn(inVertical)">
                                      <p:cBhvr>
                                        <p:cTn id="165" dur="500"/>
                                        <p:tgtEl>
                                          <p:spTgt spid="53"/>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barn(inVertical)">
                                      <p:cBhvr>
                                        <p:cTn id="1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9" grpId="0" animBg="1"/>
      <p:bldP spid="40" grpId="0" animBg="1"/>
      <p:bldP spid="41" grpId="0"/>
      <p:bldP spid="42" grpId="0"/>
      <p:bldP spid="43" grpId="0"/>
      <p:bldP spid="44" grpId="0"/>
      <p:bldP spid="45" grpId="0"/>
      <p:bldP spid="46" grpId="0"/>
      <p:bldP spid="47" grpId="0"/>
      <p:bldP spid="48" grpId="0"/>
      <p:bldP spid="51" grpId="0"/>
      <p:bldP spid="52" grpId="0"/>
      <p:bldP spid="53" grpId="0"/>
      <p:bldP spid="54" grpId="0"/>
      <p:bldP spid="55" grpId="0"/>
      <p:bldP spid="62" grpId="0" animBg="1"/>
      <p:bldP spid="63" grpId="0" animBg="1"/>
      <p:bldP spid="77" grpId="0" animBg="1"/>
      <p:bldP spid="78" grpId="0" animBg="1"/>
      <p:bldP spid="79" grpId="0"/>
      <p:bldP spid="80" grpId="0"/>
      <p:bldP spid="81" grpId="0"/>
      <p:bldP spid="82"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iṩ1iḋè"/>
          <p:cNvSpPr/>
          <p:nvPr/>
        </p:nvSpPr>
        <p:spPr>
          <a:xfrm>
            <a:off x="1065530" y="2001797"/>
            <a:ext cx="1680210" cy="671830"/>
          </a:xfrm>
          <a:prstGeom prst="rect">
            <a:avLst/>
          </a:prstGeom>
        </p:spPr>
        <p:txBody>
          <a:bodyPr wrap="square" lIns="0" tIns="0" rIns="0" bIns="0">
            <a:normAutofit/>
          </a:bodyPr>
          <a:lstStyle/>
          <a:p>
            <a:endParaRPr lang="en-US" altLang="zh-CN" sz="3600" dirty="0">
              <a:solidFill>
                <a:schemeClr val="tx1">
                  <a:lumMod val="65000"/>
                  <a:lumOff val="35000"/>
                </a:schemeClr>
              </a:solidFill>
              <a:effectLst/>
              <a:cs typeface="+mn-ea"/>
              <a:sym typeface="+mn-lt"/>
            </a:endParaRPr>
          </a:p>
        </p:txBody>
      </p:sp>
      <p:sp>
        <p:nvSpPr>
          <p:cNvPr id="13" name="Snip Diagonal Corner Rectangle 5">
            <a:extLst>
              <a:ext uri="{FF2B5EF4-FFF2-40B4-BE49-F238E27FC236}">
                <a16:creationId xmlns:a16="http://schemas.microsoft.com/office/drawing/2014/main" id="{E3203C14-826B-4DBB-B3EF-C40FEED42C73}"/>
              </a:ext>
            </a:extLst>
          </p:cNvPr>
          <p:cNvSpPr/>
          <p:nvPr/>
        </p:nvSpPr>
        <p:spPr>
          <a:xfrm>
            <a:off x="367083" y="352122"/>
            <a:ext cx="11134709" cy="206592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a:t>
            </a:r>
            <a:r>
              <a:rPr lang="vi-VN"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gam</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73991F49-09EA-45BC-945A-E694F39F1CBC}"/>
              </a:ext>
            </a:extLst>
          </p:cNvPr>
          <p:cNvCxnSpPr>
            <a:cxnSpLocks/>
          </p:cNvCxnSpPr>
          <p:nvPr/>
        </p:nvCxnSpPr>
        <p:spPr>
          <a:xfrm>
            <a:off x="2312539" y="1130994"/>
            <a:ext cx="2175055" cy="4244"/>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BF3302C2-44B1-4226-AA27-CCA5A7A99CB4}"/>
              </a:ext>
            </a:extLst>
          </p:cNvPr>
          <p:cNvCxnSpPr>
            <a:cxnSpLocks/>
          </p:cNvCxnSpPr>
          <p:nvPr/>
        </p:nvCxnSpPr>
        <p:spPr>
          <a:xfrm>
            <a:off x="4975708" y="1130994"/>
            <a:ext cx="1917461"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8D89AB3D-446C-4E82-89DD-5EB8A38A4BF8}"/>
              </a:ext>
            </a:extLst>
          </p:cNvPr>
          <p:cNvCxnSpPr>
            <a:cxnSpLocks/>
          </p:cNvCxnSpPr>
          <p:nvPr/>
        </p:nvCxnSpPr>
        <p:spPr>
          <a:xfrm>
            <a:off x="7013820" y="1130994"/>
            <a:ext cx="363542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EA5A90F4-58B8-4E8E-80EA-D320F1542A49}"/>
              </a:ext>
            </a:extLst>
          </p:cNvPr>
          <p:cNvCxnSpPr>
            <a:cxnSpLocks/>
          </p:cNvCxnSpPr>
          <p:nvPr/>
        </p:nvCxnSpPr>
        <p:spPr>
          <a:xfrm>
            <a:off x="2240687" y="1623003"/>
            <a:ext cx="678864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a16="http://schemas.microsoft.com/office/drawing/2014/main" id="{D2A0C214-88DE-48B8-ADD5-7679052BD512}"/>
              </a:ext>
            </a:extLst>
          </p:cNvPr>
          <p:cNvCxnSpPr>
            <a:cxnSpLocks/>
          </p:cNvCxnSpPr>
          <p:nvPr/>
        </p:nvCxnSpPr>
        <p:spPr>
          <a:xfrm>
            <a:off x="9499108" y="1623003"/>
            <a:ext cx="117472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D6495E1F-65CA-4709-834D-F622A61DCB02}"/>
              </a:ext>
            </a:extLst>
          </p:cNvPr>
          <p:cNvCxnSpPr>
            <a:cxnSpLocks/>
          </p:cNvCxnSpPr>
          <p:nvPr/>
        </p:nvCxnSpPr>
        <p:spPr>
          <a:xfrm>
            <a:off x="747323" y="2001797"/>
            <a:ext cx="4331114"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0" name="Rounded Rectangle 5">
            <a:extLst>
              <a:ext uri="{FF2B5EF4-FFF2-40B4-BE49-F238E27FC236}">
                <a16:creationId xmlns:a16="http://schemas.microsoft.com/office/drawing/2014/main" id="{9B8EFD27-1437-4228-866B-F91F629DAE42}"/>
              </a:ext>
            </a:extLst>
          </p:cNvPr>
          <p:cNvSpPr/>
          <p:nvPr/>
        </p:nvSpPr>
        <p:spPr>
          <a:xfrm>
            <a:off x="1665166" y="2765189"/>
            <a:ext cx="8543912" cy="6366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Cambria" panose="02040503050406030204" pitchFamily="18" charset="0"/>
                <a:ea typeface="Cambria" panose="02040503050406030204" pitchFamily="18" charset="0"/>
              </a:rPr>
              <a:t>Em </a:t>
            </a:r>
            <a:r>
              <a:rPr lang="vi-VN" sz="2400" dirty="0" err="1">
                <a:solidFill>
                  <a:schemeClr val="tx1"/>
                </a:solidFill>
                <a:latin typeface="Cambria" panose="02040503050406030204" pitchFamily="18" charset="0"/>
                <a:ea typeface="Cambria" panose="02040503050406030204" pitchFamily="18" charset="0"/>
              </a:rPr>
              <a:t>hiểu</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nặng</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tất</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cả</a:t>
            </a:r>
            <a:r>
              <a:rPr lang="vi-VN" sz="2400" dirty="0">
                <a:solidFill>
                  <a:schemeClr val="tx1"/>
                </a:solidFill>
                <a:latin typeface="Cambria" panose="02040503050406030204" pitchFamily="18" charset="0"/>
                <a:ea typeface="Cambria" panose="02040503050406030204" pitchFamily="18" charset="0"/>
              </a:rPr>
              <a:t> 220kg” </a:t>
            </a:r>
            <a:r>
              <a:rPr lang="vi-VN" sz="2400" dirty="0" err="1">
                <a:solidFill>
                  <a:schemeClr val="tx1"/>
                </a:solidFill>
                <a:latin typeface="Cambria" panose="02040503050406030204" pitchFamily="18" charset="0"/>
                <a:ea typeface="Cambria" panose="02040503050406030204" pitchFamily="18" charset="0"/>
              </a:rPr>
              <a:t>là</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thế</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nào</a:t>
            </a:r>
            <a:r>
              <a:rPr lang="vi-VN" sz="2400" dirty="0">
                <a:solidFill>
                  <a:schemeClr val="tx1"/>
                </a:solidFill>
                <a:latin typeface="Cambria" panose="02040503050406030204" pitchFamily="18" charset="0"/>
                <a:ea typeface="Cambria" panose="02040503050406030204" pitchFamily="18" charset="0"/>
              </a:rPr>
              <a:t>?</a:t>
            </a:r>
            <a:endParaRPr lang="en-US" sz="2400" dirty="0">
              <a:solidFill>
                <a:schemeClr val="tx1"/>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a16="http://schemas.microsoft.com/office/drawing/2014/main" id="{7959C763-2549-47CA-B1D4-DDD880BCC399}"/>
              </a:ext>
            </a:extLst>
          </p:cNvPr>
          <p:cNvSpPr/>
          <p:nvPr/>
        </p:nvSpPr>
        <p:spPr>
          <a:xfrm>
            <a:off x="1653992" y="2757169"/>
            <a:ext cx="8543912" cy="67183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220kg.</a:t>
            </a:r>
            <a:endParaRPr lang="en-US" sz="2400" b="1" dirty="0">
              <a:solidFill>
                <a:schemeClr val="tx1"/>
              </a:solidFill>
              <a:latin typeface="Cambria" panose="02040503050406030204" pitchFamily="18" charset="0"/>
              <a:ea typeface="Cambria" panose="02040503050406030204" pitchFamily="18" charset="0"/>
            </a:endParaRPr>
          </a:p>
        </p:txBody>
      </p:sp>
      <p:sp>
        <p:nvSpPr>
          <p:cNvPr id="32" name="Rounded Rectangle 5">
            <a:extLst>
              <a:ext uri="{FF2B5EF4-FFF2-40B4-BE49-F238E27FC236}">
                <a16:creationId xmlns:a16="http://schemas.microsoft.com/office/drawing/2014/main" id="{2FEB7863-86FF-4AE0-99CD-38E102A84EC6}"/>
              </a:ext>
            </a:extLst>
          </p:cNvPr>
          <p:cNvSpPr/>
          <p:nvPr/>
        </p:nvSpPr>
        <p:spPr>
          <a:xfrm>
            <a:off x="1289439" y="3703289"/>
            <a:ext cx="9289998" cy="7288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Tỉ số giữa số túi gạo nếp và túi gạo tẻ là bao nhiêu?   </a:t>
            </a:r>
            <a:endParaRPr lang="en-US" sz="2400" b="1" dirty="0">
              <a:solidFill>
                <a:schemeClr val="tx1"/>
              </a:solidFill>
              <a:latin typeface="Cambria" panose="02040503050406030204" pitchFamily="18" charset="0"/>
              <a:ea typeface="Cambria" panose="02040503050406030204" pitchFamily="18" charset="0"/>
            </a:endParaRPr>
          </a:p>
        </p:txBody>
      </p:sp>
      <p:sp>
        <p:nvSpPr>
          <p:cNvPr id="33" name="Rounded Rectangle 5">
            <a:extLst>
              <a:ext uri="{FF2B5EF4-FFF2-40B4-BE49-F238E27FC236}">
                <a16:creationId xmlns:a16="http://schemas.microsoft.com/office/drawing/2014/main" id="{6386EE5E-9B8E-4DE6-BF6B-770E446B96FA}"/>
              </a:ext>
            </a:extLst>
          </p:cNvPr>
          <p:cNvSpPr/>
          <p:nvPr/>
        </p:nvSpPr>
        <p:spPr>
          <a:xfrm>
            <a:off x="1289440" y="3704945"/>
            <a:ext cx="9289997" cy="97153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4" name="Group 38">
            <a:extLst>
              <a:ext uri="{FF2B5EF4-FFF2-40B4-BE49-F238E27FC236}">
                <a16:creationId xmlns:a16="http://schemas.microsoft.com/office/drawing/2014/main" id="{800EE93E-5BFC-4AC3-8EDC-DDD841319D64}"/>
              </a:ext>
            </a:extLst>
          </p:cNvPr>
          <p:cNvGrpSpPr>
            <a:grpSpLocks/>
          </p:cNvGrpSpPr>
          <p:nvPr/>
        </p:nvGrpSpPr>
        <p:grpSpPr bwMode="auto">
          <a:xfrm>
            <a:off x="8532025" y="3703289"/>
            <a:ext cx="994609" cy="1030671"/>
            <a:chOff x="2472" y="2094"/>
            <a:chExt cx="576" cy="598"/>
          </a:xfrm>
        </p:grpSpPr>
        <p:sp>
          <p:nvSpPr>
            <p:cNvPr id="35" name="Line 39">
              <a:extLst>
                <a:ext uri="{FF2B5EF4-FFF2-40B4-BE49-F238E27FC236}">
                  <a16:creationId xmlns:a16="http://schemas.microsoft.com/office/drawing/2014/main" id="{96F0237B-19E8-468C-9897-96C59366AEDD}"/>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37" name="Text Box 40">
              <a:extLst>
                <a:ext uri="{FF2B5EF4-FFF2-40B4-BE49-F238E27FC236}">
                  <a16:creationId xmlns:a16="http://schemas.microsoft.com/office/drawing/2014/main" id="{64D7E2D7-5DFE-4D1B-9CEC-36763B9C4C20}"/>
                </a:ext>
              </a:extLst>
            </p:cNvPr>
            <p:cNvSpPr txBox="1">
              <a:spLocks noChangeArrowheads="1"/>
            </p:cNvSpPr>
            <p:nvPr/>
          </p:nvSpPr>
          <p:spPr bwMode="auto">
            <a:xfrm>
              <a:off x="2472" y="2094"/>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10</a:t>
              </a:r>
              <a:endParaRPr lang="en-US" altLang="en-US" sz="2800" b="1" dirty="0">
                <a:latin typeface="Cambria" panose="02040503050406030204" pitchFamily="18" charset="0"/>
                <a:ea typeface="Cambria" panose="02040503050406030204" pitchFamily="18" charset="0"/>
              </a:endParaRPr>
            </a:p>
          </p:txBody>
        </p:sp>
        <p:sp>
          <p:nvSpPr>
            <p:cNvPr id="38" name="Text Box 41">
              <a:extLst>
                <a:ext uri="{FF2B5EF4-FFF2-40B4-BE49-F238E27FC236}">
                  <a16:creationId xmlns:a16="http://schemas.microsoft.com/office/drawing/2014/main" id="{897DF1AB-8F56-49C9-B431-E7F68E870ED6}"/>
                </a:ext>
              </a:extLst>
            </p:cNvPr>
            <p:cNvSpPr txBox="1">
              <a:spLocks noChangeArrowheads="1"/>
            </p:cNvSpPr>
            <p:nvPr/>
          </p:nvSpPr>
          <p:spPr bwMode="auto">
            <a:xfrm>
              <a:off x="2525" y="2388"/>
              <a:ext cx="46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12</a:t>
              </a:r>
              <a:endParaRPr lang="en-US" altLang="en-US" sz="2800" b="1" dirty="0">
                <a:latin typeface="Cambria" panose="02040503050406030204" pitchFamily="18" charset="0"/>
                <a:ea typeface="Cambria" panose="02040503050406030204" pitchFamily="18" charset="0"/>
              </a:endParaRPr>
            </a:p>
          </p:txBody>
        </p:sp>
      </p:grpSp>
      <p:sp>
        <p:nvSpPr>
          <p:cNvPr id="39" name="Rounded Rectangle 5">
            <a:extLst>
              <a:ext uri="{FF2B5EF4-FFF2-40B4-BE49-F238E27FC236}">
                <a16:creationId xmlns:a16="http://schemas.microsoft.com/office/drawing/2014/main" id="{7480D397-C885-40E2-A9C1-3134E8698B4B}"/>
              </a:ext>
            </a:extLst>
          </p:cNvPr>
          <p:cNvSpPr/>
          <p:nvPr/>
        </p:nvSpPr>
        <p:spPr>
          <a:xfrm>
            <a:off x="1662482" y="5104445"/>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Đây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dạng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toán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gì</a:t>
            </a:r>
            <a:r>
              <a:rPr lang="vi-VN" sz="2400" b="1" dirty="0">
                <a:solidFill>
                  <a:schemeClr val="tx1"/>
                </a:solidFill>
                <a:latin typeface="Cambria" panose="02040503050406030204" pitchFamily="18" charset="0"/>
                <a:ea typeface="Cambria" panose="02040503050406030204" pitchFamily="18" charset="0"/>
              </a:rPr>
              <a:t> em </a:t>
            </a:r>
            <a:r>
              <a:rPr lang="vi-VN" sz="2400" b="1" dirty="0" err="1">
                <a:solidFill>
                  <a:schemeClr val="tx1"/>
                </a:solidFill>
                <a:latin typeface="Cambria" panose="02040503050406030204" pitchFamily="18" charset="0"/>
                <a:ea typeface="Cambria" panose="02040503050406030204" pitchFamily="18" charset="0"/>
              </a:rPr>
              <a:t>đã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được</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học</a:t>
            </a:r>
            <a:r>
              <a:rPr lang="vi-VN" sz="2400" b="1" dirty="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40" name="Rounded Rectangle 5">
            <a:extLst>
              <a:ext uri="{FF2B5EF4-FFF2-40B4-BE49-F238E27FC236}">
                <a16:creationId xmlns:a16="http://schemas.microsoft.com/office/drawing/2014/main" id="{1E050F17-4B9B-4367-8366-448E20117990}"/>
              </a:ext>
            </a:extLst>
          </p:cNvPr>
          <p:cNvSpPr/>
          <p:nvPr/>
        </p:nvSpPr>
        <p:spPr>
          <a:xfrm>
            <a:off x="1653992" y="5074357"/>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Tìm</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khi </a:t>
            </a:r>
            <a:r>
              <a:rPr lang="vi-VN" sz="2400" b="1" dirty="0" err="1">
                <a:solidFill>
                  <a:schemeClr val="tx1"/>
                </a:solidFill>
                <a:latin typeface="Cambria" panose="02040503050406030204" pitchFamily="18" charset="0"/>
                <a:ea typeface="Cambria" panose="02040503050406030204" pitchFamily="18" charset="0"/>
              </a:rPr>
              <a:t>biết</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của</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đó</a:t>
            </a:r>
            <a:endParaRPr lang="en-US" sz="2400" b="1" dirty="0">
              <a:solidFill>
                <a:schemeClr val="tx1"/>
              </a:solidFill>
              <a:latin typeface="Cambria" panose="02040503050406030204" pitchFamily="18" charset="0"/>
              <a:ea typeface="Cambria" panose="02040503050406030204" pitchFamily="18" charset="0"/>
            </a:endParaRPr>
          </a:p>
        </p:txBody>
      </p:sp>
      <p:sp>
        <p:nvSpPr>
          <p:cNvPr id="22" name="Rounded Rectangle 5">
            <a:extLst>
              <a:ext uri="{FF2B5EF4-FFF2-40B4-BE49-F238E27FC236}">
                <a16:creationId xmlns:a16="http://schemas.microsoft.com/office/drawing/2014/main" id="{23B85D6A-A79F-44B5-8C0D-A97CDE242916}"/>
              </a:ext>
            </a:extLst>
          </p:cNvPr>
          <p:cNvSpPr/>
          <p:nvPr/>
        </p:nvSpPr>
        <p:spPr>
          <a:xfrm>
            <a:off x="4316975" y="6032531"/>
            <a:ext cx="2696845"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LÀM VỞ</a:t>
            </a:r>
            <a:endParaRPr lang="en-US"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22" presetClass="entr" presetSubtype="1"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P spid="32" grpId="0" animBg="1"/>
      <p:bldP spid="33" grpId="0" animBg="1"/>
      <p:bldP spid="39" grpId="0" animBg="1"/>
      <p:bldP spid="4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510838" y="1124469"/>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FD449EE-BB7D-4E7C-9F1C-0334F72EDF65}"/>
              </a:ext>
            </a:extLst>
          </p:cNvPr>
          <p:cNvSpPr txBox="1"/>
          <p:nvPr/>
        </p:nvSpPr>
        <p:spPr>
          <a:xfrm>
            <a:off x="2991754" y="2054487"/>
            <a:ext cx="3038168" cy="461665"/>
          </a:xfrm>
          <a:prstGeom prst="rect">
            <a:avLst/>
          </a:prstGeom>
          <a:noFill/>
        </p:spPr>
        <p:txBody>
          <a:bodyPr wrap="square" rtlCol="0">
            <a:spAutoFit/>
          </a:bodyPr>
          <a:lstStyle/>
          <a:p>
            <a:r>
              <a:rPr lang="vi-VN" sz="2400" b="1" dirty="0">
                <a:solidFill>
                  <a:srgbClr val="0000CC"/>
                </a:solidFill>
                <a:latin typeface="Cambria" panose="02040503050406030204" pitchFamily="18" charset="0"/>
                <a:ea typeface="Cambria" panose="02040503050406030204" pitchFamily="18" charset="0"/>
              </a:rPr>
              <a:t>Cách 1:</a:t>
            </a:r>
          </a:p>
        </p:txBody>
      </p:sp>
      <p:sp>
        <p:nvSpPr>
          <p:cNvPr id="153" name="TextBox 152">
            <a:extLst>
              <a:ext uri="{FF2B5EF4-FFF2-40B4-BE49-F238E27FC236}">
                <a16:creationId xmlns:a16="http://schemas.microsoft.com/office/drawing/2014/main" id="{DC47FA87-7BA8-4016-827A-C0EC664D4CA9}"/>
              </a:ext>
            </a:extLst>
          </p:cNvPr>
          <p:cNvSpPr txBox="1"/>
          <p:nvPr/>
        </p:nvSpPr>
        <p:spPr>
          <a:xfrm>
            <a:off x="3618078" y="2054487"/>
            <a:ext cx="6038322" cy="3046988"/>
          </a:xfrm>
          <a:prstGeom prst="rect">
            <a:avLst/>
          </a:prstGeom>
          <a:noFill/>
        </p:spPr>
        <p:txBody>
          <a:bodyPr wrap="square">
            <a:spAutoFit/>
          </a:body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và</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10 + 12 = 22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220 : 22 x 10 = 100 (kg)</a:t>
            </a: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220 – 100 = 120 </a:t>
            </a:r>
            <a:r>
              <a:rPr lang="en-US" altLang="en-US" sz="2400" b="1" dirty="0">
                <a:solidFill>
                  <a:srgbClr val="0000CC"/>
                </a:solidFill>
                <a:latin typeface="Cambria" panose="02040503050406030204" pitchFamily="18" charset="0"/>
                <a:ea typeface="Cambria" panose="02040503050406030204" pitchFamily="18" charset="0"/>
              </a:rPr>
              <a:t>(kg)</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100kg </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 120kg</a:t>
            </a:r>
          </a:p>
        </p:txBody>
      </p:sp>
      <p:sp>
        <p:nvSpPr>
          <p:cNvPr id="253" name="TextBox 252">
            <a:extLst>
              <a:ext uri="{FF2B5EF4-FFF2-40B4-BE49-F238E27FC236}">
                <a16:creationId xmlns:a16="http://schemas.microsoft.com/office/drawing/2014/main" id="{F9A64098-6CB0-436E-9BCC-5790C1DEEAA6}"/>
              </a:ext>
            </a:extLst>
          </p:cNvPr>
          <p:cNvSpPr txBox="1"/>
          <p:nvPr/>
        </p:nvSpPr>
        <p:spPr>
          <a:xfrm>
            <a:off x="401300" y="198719"/>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487648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barn(inVertical)">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634150" y="83197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54" name="Group 148">
            <a:extLst>
              <a:ext uri="{FF2B5EF4-FFF2-40B4-BE49-F238E27FC236}">
                <a16:creationId xmlns:a16="http://schemas.microsoft.com/office/drawing/2014/main" id="{04839145-CEEF-4734-B8E2-681F2F7675F5}"/>
              </a:ext>
            </a:extLst>
          </p:cNvPr>
          <p:cNvGrpSpPr>
            <a:grpSpLocks/>
          </p:cNvGrpSpPr>
          <p:nvPr/>
        </p:nvGrpSpPr>
        <p:grpSpPr bwMode="auto">
          <a:xfrm>
            <a:off x="3045028" y="2177697"/>
            <a:ext cx="6154078" cy="1757163"/>
            <a:chOff x="902" y="2109"/>
            <a:chExt cx="4898" cy="1711"/>
          </a:xfrm>
        </p:grpSpPr>
        <p:sp>
          <p:nvSpPr>
            <p:cNvPr id="155" name="Text Box 9">
              <a:extLst>
                <a:ext uri="{FF2B5EF4-FFF2-40B4-BE49-F238E27FC236}">
                  <a16:creationId xmlns:a16="http://schemas.microsoft.com/office/drawing/2014/main" id="{F071AB63-6C83-4EA1-8719-B0D36CE21BE4}"/>
                </a:ext>
              </a:extLst>
            </p:cNvPr>
            <p:cNvSpPr txBox="1">
              <a:spLocks noChangeArrowheads="1"/>
            </p:cNvSpPr>
            <p:nvPr/>
          </p:nvSpPr>
          <p:spPr bwMode="auto">
            <a:xfrm>
              <a:off x="902" y="2553"/>
              <a:ext cx="12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nếp</a:t>
              </a:r>
              <a:r>
                <a:rPr lang="en-US" altLang="en-US" sz="2000" b="1" dirty="0">
                  <a:latin typeface="Cambria" panose="02040503050406030204" pitchFamily="18" charset="0"/>
                  <a:ea typeface="Cambria" panose="02040503050406030204" pitchFamily="18" charset="0"/>
                </a:rPr>
                <a:t>: </a:t>
              </a:r>
            </a:p>
          </p:txBody>
        </p:sp>
        <p:sp>
          <p:nvSpPr>
            <p:cNvPr id="156" name="Text Box 10">
              <a:extLst>
                <a:ext uri="{FF2B5EF4-FFF2-40B4-BE49-F238E27FC236}">
                  <a16:creationId xmlns:a16="http://schemas.microsoft.com/office/drawing/2014/main" id="{E4EE6379-D732-4926-A7A3-EA0FB2E77752}"/>
                </a:ext>
              </a:extLst>
            </p:cNvPr>
            <p:cNvSpPr txBox="1">
              <a:spLocks noChangeArrowheads="1"/>
            </p:cNvSpPr>
            <p:nvPr/>
          </p:nvSpPr>
          <p:spPr bwMode="auto">
            <a:xfrm>
              <a:off x="902" y="2985"/>
              <a:ext cx="471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tẻ</a:t>
              </a:r>
              <a:r>
                <a:rPr lang="en-US" altLang="en-US" sz="2000" b="1" dirty="0">
                  <a:latin typeface="Cambria" panose="02040503050406030204" pitchFamily="18" charset="0"/>
                  <a:ea typeface="Cambria" panose="02040503050406030204" pitchFamily="18" charset="0"/>
                </a:rPr>
                <a:t>   : </a:t>
              </a:r>
            </a:p>
          </p:txBody>
        </p:sp>
        <p:grpSp>
          <p:nvGrpSpPr>
            <p:cNvPr id="157" name="Group 60">
              <a:extLst>
                <a:ext uri="{FF2B5EF4-FFF2-40B4-BE49-F238E27FC236}">
                  <a16:creationId xmlns:a16="http://schemas.microsoft.com/office/drawing/2014/main" id="{8629BB46-0A2A-47A9-AA9D-20D9BD851C42}"/>
                </a:ext>
              </a:extLst>
            </p:cNvPr>
            <p:cNvGrpSpPr>
              <a:grpSpLocks/>
            </p:cNvGrpSpPr>
            <p:nvPr/>
          </p:nvGrpSpPr>
          <p:grpSpPr bwMode="auto">
            <a:xfrm>
              <a:off x="2016" y="2688"/>
              <a:ext cx="240" cy="96"/>
              <a:chOff x="2016" y="2592"/>
              <a:chExt cx="240" cy="96"/>
            </a:xfrm>
          </p:grpSpPr>
          <p:sp>
            <p:nvSpPr>
              <p:cNvPr id="248" name="Line 11">
                <a:extLst>
                  <a:ext uri="{FF2B5EF4-FFF2-40B4-BE49-F238E27FC236}">
                    <a16:creationId xmlns:a16="http://schemas.microsoft.com/office/drawing/2014/main" id="{47170B3C-A934-4E3B-8A39-57D08CCD2D9B}"/>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9" name="Line 12">
                <a:extLst>
                  <a:ext uri="{FF2B5EF4-FFF2-40B4-BE49-F238E27FC236}">
                    <a16:creationId xmlns:a16="http://schemas.microsoft.com/office/drawing/2014/main" id="{BEC9C42D-9EA5-4A67-ACB9-680228D49F2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50" name="Line 13">
                <a:extLst>
                  <a:ext uri="{FF2B5EF4-FFF2-40B4-BE49-F238E27FC236}">
                    <a16:creationId xmlns:a16="http://schemas.microsoft.com/office/drawing/2014/main" id="{3058E7E2-190A-4202-BF8B-97E387234AA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58" name="Text Box 55">
              <a:extLst>
                <a:ext uri="{FF2B5EF4-FFF2-40B4-BE49-F238E27FC236}">
                  <a16:creationId xmlns:a16="http://schemas.microsoft.com/office/drawing/2014/main" id="{D3ACF2C7-A0D7-4077-844E-8AF0F3660C14}"/>
                </a:ext>
              </a:extLst>
            </p:cNvPr>
            <p:cNvSpPr txBox="1">
              <a:spLocks noChangeArrowheads="1"/>
            </p:cNvSpPr>
            <p:nvPr/>
          </p:nvSpPr>
          <p:spPr bwMode="auto">
            <a:xfrm>
              <a:off x="4950" y="2733"/>
              <a:ext cx="8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220kg </a:t>
              </a:r>
            </a:p>
          </p:txBody>
        </p:sp>
        <p:sp>
          <p:nvSpPr>
            <p:cNvPr id="159" name="AutoShape 57">
              <a:extLst>
                <a:ext uri="{FF2B5EF4-FFF2-40B4-BE49-F238E27FC236}">
                  <a16:creationId xmlns:a16="http://schemas.microsoft.com/office/drawing/2014/main" id="{B9B54F78-BA5F-47C2-AF5E-E0BF20EE71A1}"/>
                </a:ext>
              </a:extLst>
            </p:cNvPr>
            <p:cNvSpPr>
              <a:spLocks/>
            </p:cNvSpPr>
            <p:nvPr/>
          </p:nvSpPr>
          <p:spPr bwMode="auto">
            <a:xfrm rot="5400000" flipH="1" flipV="1">
              <a:off x="3071" y="1353"/>
              <a:ext cx="291" cy="2400"/>
            </a:xfrm>
            <a:prstGeom prst="rightBrace">
              <a:avLst>
                <a:gd name="adj1" fmla="val 416686"/>
                <a:gd name="adj2" fmla="val 47241"/>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60" name="Text Box 59">
              <a:extLst>
                <a:ext uri="{FF2B5EF4-FFF2-40B4-BE49-F238E27FC236}">
                  <a16:creationId xmlns:a16="http://schemas.microsoft.com/office/drawing/2014/main" id="{B1837435-DA97-4906-B92A-D0192F7D5B26}"/>
                </a:ext>
              </a:extLst>
            </p:cNvPr>
            <p:cNvSpPr txBox="1">
              <a:spLocks noChangeArrowheads="1"/>
            </p:cNvSpPr>
            <p:nvPr/>
          </p:nvSpPr>
          <p:spPr bwMode="auto">
            <a:xfrm>
              <a:off x="2805" y="2109"/>
              <a:ext cx="821"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mbria" panose="02040503050406030204" pitchFamily="18" charset="0"/>
                  <a:ea typeface="Cambria" panose="02040503050406030204" pitchFamily="18" charset="0"/>
                </a:rPr>
                <a:t>? kg</a:t>
              </a:r>
            </a:p>
          </p:txBody>
        </p:sp>
        <p:grpSp>
          <p:nvGrpSpPr>
            <p:cNvPr id="161" name="Group 61">
              <a:extLst>
                <a:ext uri="{FF2B5EF4-FFF2-40B4-BE49-F238E27FC236}">
                  <a16:creationId xmlns:a16="http://schemas.microsoft.com/office/drawing/2014/main" id="{15BDCEA4-4205-4ADC-8DE8-0E62648C1F9D}"/>
                </a:ext>
              </a:extLst>
            </p:cNvPr>
            <p:cNvGrpSpPr>
              <a:grpSpLocks/>
            </p:cNvGrpSpPr>
            <p:nvPr/>
          </p:nvGrpSpPr>
          <p:grpSpPr bwMode="auto">
            <a:xfrm>
              <a:off x="2256" y="2688"/>
              <a:ext cx="240" cy="96"/>
              <a:chOff x="2016" y="2592"/>
              <a:chExt cx="240" cy="96"/>
            </a:xfrm>
          </p:grpSpPr>
          <p:sp>
            <p:nvSpPr>
              <p:cNvPr id="245" name="Line 62">
                <a:extLst>
                  <a:ext uri="{FF2B5EF4-FFF2-40B4-BE49-F238E27FC236}">
                    <a16:creationId xmlns:a16="http://schemas.microsoft.com/office/drawing/2014/main" id="{BD0B1398-44AF-402F-B160-0663FE06AE9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6" name="Line 63">
                <a:extLst>
                  <a:ext uri="{FF2B5EF4-FFF2-40B4-BE49-F238E27FC236}">
                    <a16:creationId xmlns:a16="http://schemas.microsoft.com/office/drawing/2014/main" id="{E8B1CDF3-541B-46D3-805D-8AB10BED03E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7" name="Line 64">
                <a:extLst>
                  <a:ext uri="{FF2B5EF4-FFF2-40B4-BE49-F238E27FC236}">
                    <a16:creationId xmlns:a16="http://schemas.microsoft.com/office/drawing/2014/main" id="{6702745D-6737-402C-A4F2-7FA47482ACB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2" name="Group 65">
              <a:extLst>
                <a:ext uri="{FF2B5EF4-FFF2-40B4-BE49-F238E27FC236}">
                  <a16:creationId xmlns:a16="http://schemas.microsoft.com/office/drawing/2014/main" id="{4923986C-F119-45CC-9492-DD99F23F0BBB}"/>
                </a:ext>
              </a:extLst>
            </p:cNvPr>
            <p:cNvGrpSpPr>
              <a:grpSpLocks/>
            </p:cNvGrpSpPr>
            <p:nvPr/>
          </p:nvGrpSpPr>
          <p:grpSpPr bwMode="auto">
            <a:xfrm>
              <a:off x="2496" y="2688"/>
              <a:ext cx="240" cy="96"/>
              <a:chOff x="2016" y="2592"/>
              <a:chExt cx="240" cy="96"/>
            </a:xfrm>
          </p:grpSpPr>
          <p:sp>
            <p:nvSpPr>
              <p:cNvPr id="242" name="Line 66">
                <a:extLst>
                  <a:ext uri="{FF2B5EF4-FFF2-40B4-BE49-F238E27FC236}">
                    <a16:creationId xmlns:a16="http://schemas.microsoft.com/office/drawing/2014/main" id="{91B45652-C14E-4837-B009-8C22808B2C4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3" name="Line 67">
                <a:extLst>
                  <a:ext uri="{FF2B5EF4-FFF2-40B4-BE49-F238E27FC236}">
                    <a16:creationId xmlns:a16="http://schemas.microsoft.com/office/drawing/2014/main" id="{1575FB93-E526-4610-AFEE-405D70F6BF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4" name="Line 68">
                <a:extLst>
                  <a:ext uri="{FF2B5EF4-FFF2-40B4-BE49-F238E27FC236}">
                    <a16:creationId xmlns:a16="http://schemas.microsoft.com/office/drawing/2014/main" id="{59FB3E93-AAFA-450C-8FF2-9CF86864DA8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3" name="Group 69">
              <a:extLst>
                <a:ext uri="{FF2B5EF4-FFF2-40B4-BE49-F238E27FC236}">
                  <a16:creationId xmlns:a16="http://schemas.microsoft.com/office/drawing/2014/main" id="{B4FFFC13-625F-4186-B3AA-263F2B47AB97}"/>
                </a:ext>
              </a:extLst>
            </p:cNvPr>
            <p:cNvGrpSpPr>
              <a:grpSpLocks/>
            </p:cNvGrpSpPr>
            <p:nvPr/>
          </p:nvGrpSpPr>
          <p:grpSpPr bwMode="auto">
            <a:xfrm>
              <a:off x="2736" y="2688"/>
              <a:ext cx="240" cy="96"/>
              <a:chOff x="2016" y="2592"/>
              <a:chExt cx="240" cy="96"/>
            </a:xfrm>
          </p:grpSpPr>
          <p:sp>
            <p:nvSpPr>
              <p:cNvPr id="239" name="Line 70">
                <a:extLst>
                  <a:ext uri="{FF2B5EF4-FFF2-40B4-BE49-F238E27FC236}">
                    <a16:creationId xmlns:a16="http://schemas.microsoft.com/office/drawing/2014/main" id="{C5123100-45A7-4D57-9231-2A0412C77D0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0" name="Line 71">
                <a:extLst>
                  <a:ext uri="{FF2B5EF4-FFF2-40B4-BE49-F238E27FC236}">
                    <a16:creationId xmlns:a16="http://schemas.microsoft.com/office/drawing/2014/main" id="{AB92CEB4-DECE-43A1-A9FD-53F3811808B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1" name="Line 72">
                <a:extLst>
                  <a:ext uri="{FF2B5EF4-FFF2-40B4-BE49-F238E27FC236}">
                    <a16:creationId xmlns:a16="http://schemas.microsoft.com/office/drawing/2014/main" id="{FC34381A-C1E4-4CC9-957E-323B3E868F0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4" name="Group 73">
              <a:extLst>
                <a:ext uri="{FF2B5EF4-FFF2-40B4-BE49-F238E27FC236}">
                  <a16:creationId xmlns:a16="http://schemas.microsoft.com/office/drawing/2014/main" id="{61EF82AE-1449-4B17-8EF9-B60FA5DC8B6A}"/>
                </a:ext>
              </a:extLst>
            </p:cNvPr>
            <p:cNvGrpSpPr>
              <a:grpSpLocks/>
            </p:cNvGrpSpPr>
            <p:nvPr/>
          </p:nvGrpSpPr>
          <p:grpSpPr bwMode="auto">
            <a:xfrm>
              <a:off x="2976" y="2688"/>
              <a:ext cx="240" cy="96"/>
              <a:chOff x="2016" y="2592"/>
              <a:chExt cx="240" cy="96"/>
            </a:xfrm>
          </p:grpSpPr>
          <p:sp>
            <p:nvSpPr>
              <p:cNvPr id="236" name="Line 74">
                <a:extLst>
                  <a:ext uri="{FF2B5EF4-FFF2-40B4-BE49-F238E27FC236}">
                    <a16:creationId xmlns:a16="http://schemas.microsoft.com/office/drawing/2014/main" id="{C8C201C0-0D9B-4D84-B728-B8C1F8D013C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7" name="Line 75">
                <a:extLst>
                  <a:ext uri="{FF2B5EF4-FFF2-40B4-BE49-F238E27FC236}">
                    <a16:creationId xmlns:a16="http://schemas.microsoft.com/office/drawing/2014/main" id="{9974C6B7-0486-4319-8687-ABFFFDAB098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8" name="Line 76">
                <a:extLst>
                  <a:ext uri="{FF2B5EF4-FFF2-40B4-BE49-F238E27FC236}">
                    <a16:creationId xmlns:a16="http://schemas.microsoft.com/office/drawing/2014/main" id="{57791EE1-80A1-4245-B446-9C2F2AF90B0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dirty="0">
                  <a:latin typeface="Cambria" panose="02040503050406030204" pitchFamily="18" charset="0"/>
                  <a:ea typeface="Cambria" panose="02040503050406030204" pitchFamily="18" charset="0"/>
                </a:endParaRPr>
              </a:p>
            </p:txBody>
          </p:sp>
        </p:grpSp>
        <p:grpSp>
          <p:nvGrpSpPr>
            <p:cNvPr id="165" name="Group 77">
              <a:extLst>
                <a:ext uri="{FF2B5EF4-FFF2-40B4-BE49-F238E27FC236}">
                  <a16:creationId xmlns:a16="http://schemas.microsoft.com/office/drawing/2014/main" id="{C4C1C4AD-1240-4DD4-A69E-F0F6ADD4E3D3}"/>
                </a:ext>
              </a:extLst>
            </p:cNvPr>
            <p:cNvGrpSpPr>
              <a:grpSpLocks/>
            </p:cNvGrpSpPr>
            <p:nvPr/>
          </p:nvGrpSpPr>
          <p:grpSpPr bwMode="auto">
            <a:xfrm>
              <a:off x="3216" y="2688"/>
              <a:ext cx="240" cy="96"/>
              <a:chOff x="2016" y="2592"/>
              <a:chExt cx="240" cy="96"/>
            </a:xfrm>
          </p:grpSpPr>
          <p:sp>
            <p:nvSpPr>
              <p:cNvPr id="233" name="Line 78">
                <a:extLst>
                  <a:ext uri="{FF2B5EF4-FFF2-40B4-BE49-F238E27FC236}">
                    <a16:creationId xmlns:a16="http://schemas.microsoft.com/office/drawing/2014/main" id="{87AEE16D-6A14-47D7-89CC-70F6F8B24C2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4" name="Line 79">
                <a:extLst>
                  <a:ext uri="{FF2B5EF4-FFF2-40B4-BE49-F238E27FC236}">
                    <a16:creationId xmlns:a16="http://schemas.microsoft.com/office/drawing/2014/main" id="{2F1D5EE8-D470-4931-B10C-9B472205E52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5" name="Line 80">
                <a:extLst>
                  <a:ext uri="{FF2B5EF4-FFF2-40B4-BE49-F238E27FC236}">
                    <a16:creationId xmlns:a16="http://schemas.microsoft.com/office/drawing/2014/main" id="{AFDE5A4F-30F7-4EE6-ABB7-A449AA73FA2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6" name="Group 81">
              <a:extLst>
                <a:ext uri="{FF2B5EF4-FFF2-40B4-BE49-F238E27FC236}">
                  <a16:creationId xmlns:a16="http://schemas.microsoft.com/office/drawing/2014/main" id="{01420CDC-1AC5-414A-B8D2-F96DC3885CF3}"/>
                </a:ext>
              </a:extLst>
            </p:cNvPr>
            <p:cNvGrpSpPr>
              <a:grpSpLocks/>
            </p:cNvGrpSpPr>
            <p:nvPr/>
          </p:nvGrpSpPr>
          <p:grpSpPr bwMode="auto">
            <a:xfrm>
              <a:off x="3456" y="2688"/>
              <a:ext cx="240" cy="96"/>
              <a:chOff x="2016" y="2592"/>
              <a:chExt cx="240" cy="96"/>
            </a:xfrm>
          </p:grpSpPr>
          <p:sp>
            <p:nvSpPr>
              <p:cNvPr id="230" name="Line 82">
                <a:extLst>
                  <a:ext uri="{FF2B5EF4-FFF2-40B4-BE49-F238E27FC236}">
                    <a16:creationId xmlns:a16="http://schemas.microsoft.com/office/drawing/2014/main" id="{66612168-88FF-4CBC-AA69-8EFBD85D990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1" name="Line 83">
                <a:extLst>
                  <a:ext uri="{FF2B5EF4-FFF2-40B4-BE49-F238E27FC236}">
                    <a16:creationId xmlns:a16="http://schemas.microsoft.com/office/drawing/2014/main" id="{C7921E4C-1974-4DAC-8830-EE6CBB083A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2" name="Line 84">
                <a:extLst>
                  <a:ext uri="{FF2B5EF4-FFF2-40B4-BE49-F238E27FC236}">
                    <a16:creationId xmlns:a16="http://schemas.microsoft.com/office/drawing/2014/main" id="{8D6F0D46-E636-4C6C-B0FD-221CBE8AD1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7" name="Group 85">
              <a:extLst>
                <a:ext uri="{FF2B5EF4-FFF2-40B4-BE49-F238E27FC236}">
                  <a16:creationId xmlns:a16="http://schemas.microsoft.com/office/drawing/2014/main" id="{29993728-1DCA-4F3B-898B-CCD8C92B4E59}"/>
                </a:ext>
              </a:extLst>
            </p:cNvPr>
            <p:cNvGrpSpPr>
              <a:grpSpLocks/>
            </p:cNvGrpSpPr>
            <p:nvPr/>
          </p:nvGrpSpPr>
          <p:grpSpPr bwMode="auto">
            <a:xfrm>
              <a:off x="3696" y="2688"/>
              <a:ext cx="240" cy="96"/>
              <a:chOff x="2016" y="2592"/>
              <a:chExt cx="240" cy="96"/>
            </a:xfrm>
          </p:grpSpPr>
          <p:sp>
            <p:nvSpPr>
              <p:cNvPr id="227" name="Line 86">
                <a:extLst>
                  <a:ext uri="{FF2B5EF4-FFF2-40B4-BE49-F238E27FC236}">
                    <a16:creationId xmlns:a16="http://schemas.microsoft.com/office/drawing/2014/main" id="{BBB5C923-9203-4FDB-A98C-817B7F5D3EC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8" name="Line 87">
                <a:extLst>
                  <a:ext uri="{FF2B5EF4-FFF2-40B4-BE49-F238E27FC236}">
                    <a16:creationId xmlns:a16="http://schemas.microsoft.com/office/drawing/2014/main" id="{6F929E23-1C8D-4A6B-AA0D-3BF164F0799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9" name="Line 88">
                <a:extLst>
                  <a:ext uri="{FF2B5EF4-FFF2-40B4-BE49-F238E27FC236}">
                    <a16:creationId xmlns:a16="http://schemas.microsoft.com/office/drawing/2014/main" id="{93ABF6B6-ACD7-4AE3-B385-73795FAA97E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8" name="Group 89">
              <a:extLst>
                <a:ext uri="{FF2B5EF4-FFF2-40B4-BE49-F238E27FC236}">
                  <a16:creationId xmlns:a16="http://schemas.microsoft.com/office/drawing/2014/main" id="{25600D8A-1991-431F-9D52-E26C5B462C7A}"/>
                </a:ext>
              </a:extLst>
            </p:cNvPr>
            <p:cNvGrpSpPr>
              <a:grpSpLocks/>
            </p:cNvGrpSpPr>
            <p:nvPr/>
          </p:nvGrpSpPr>
          <p:grpSpPr bwMode="auto">
            <a:xfrm>
              <a:off x="3936" y="2688"/>
              <a:ext cx="240" cy="96"/>
              <a:chOff x="2016" y="2592"/>
              <a:chExt cx="240" cy="96"/>
            </a:xfrm>
          </p:grpSpPr>
          <p:sp>
            <p:nvSpPr>
              <p:cNvPr id="224" name="Line 90">
                <a:extLst>
                  <a:ext uri="{FF2B5EF4-FFF2-40B4-BE49-F238E27FC236}">
                    <a16:creationId xmlns:a16="http://schemas.microsoft.com/office/drawing/2014/main" id="{10D09AAB-E75D-40F2-9C00-E14C06ACD2E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5" name="Line 91">
                <a:extLst>
                  <a:ext uri="{FF2B5EF4-FFF2-40B4-BE49-F238E27FC236}">
                    <a16:creationId xmlns:a16="http://schemas.microsoft.com/office/drawing/2014/main" id="{2F71B987-B85B-46B7-8266-476B0FFF56BB}"/>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6" name="Line 92">
                <a:extLst>
                  <a:ext uri="{FF2B5EF4-FFF2-40B4-BE49-F238E27FC236}">
                    <a16:creationId xmlns:a16="http://schemas.microsoft.com/office/drawing/2014/main" id="{E45D9752-7D3C-4A25-B4EA-16AC4F19C9A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9" name="Group 93">
              <a:extLst>
                <a:ext uri="{FF2B5EF4-FFF2-40B4-BE49-F238E27FC236}">
                  <a16:creationId xmlns:a16="http://schemas.microsoft.com/office/drawing/2014/main" id="{A560628D-6835-4D60-A6B7-BD5B04BDC4A8}"/>
                </a:ext>
              </a:extLst>
            </p:cNvPr>
            <p:cNvGrpSpPr>
              <a:grpSpLocks/>
            </p:cNvGrpSpPr>
            <p:nvPr/>
          </p:nvGrpSpPr>
          <p:grpSpPr bwMode="auto">
            <a:xfrm>
              <a:off x="4176" y="2688"/>
              <a:ext cx="240" cy="96"/>
              <a:chOff x="2016" y="2592"/>
              <a:chExt cx="240" cy="96"/>
            </a:xfrm>
          </p:grpSpPr>
          <p:sp>
            <p:nvSpPr>
              <p:cNvPr id="221" name="Line 94">
                <a:extLst>
                  <a:ext uri="{FF2B5EF4-FFF2-40B4-BE49-F238E27FC236}">
                    <a16:creationId xmlns:a16="http://schemas.microsoft.com/office/drawing/2014/main" id="{82D85FBB-4016-4951-BD03-815D80E5141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2" name="Line 95">
                <a:extLst>
                  <a:ext uri="{FF2B5EF4-FFF2-40B4-BE49-F238E27FC236}">
                    <a16:creationId xmlns:a16="http://schemas.microsoft.com/office/drawing/2014/main" id="{734B714F-6A55-4175-9C76-84200764BE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3" name="Line 96">
                <a:extLst>
                  <a:ext uri="{FF2B5EF4-FFF2-40B4-BE49-F238E27FC236}">
                    <a16:creationId xmlns:a16="http://schemas.microsoft.com/office/drawing/2014/main" id="{8C430E1A-08F6-4A51-BC31-0DDEF7B26FD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0" name="Group 97">
              <a:extLst>
                <a:ext uri="{FF2B5EF4-FFF2-40B4-BE49-F238E27FC236}">
                  <a16:creationId xmlns:a16="http://schemas.microsoft.com/office/drawing/2014/main" id="{3FD49C58-72F6-4AE7-B0CD-7B189630EDCA}"/>
                </a:ext>
              </a:extLst>
            </p:cNvPr>
            <p:cNvGrpSpPr>
              <a:grpSpLocks/>
            </p:cNvGrpSpPr>
            <p:nvPr/>
          </p:nvGrpSpPr>
          <p:grpSpPr bwMode="auto">
            <a:xfrm>
              <a:off x="2016" y="3120"/>
              <a:ext cx="240" cy="96"/>
              <a:chOff x="2016" y="2592"/>
              <a:chExt cx="240" cy="96"/>
            </a:xfrm>
          </p:grpSpPr>
          <p:sp>
            <p:nvSpPr>
              <p:cNvPr id="218" name="Line 98">
                <a:extLst>
                  <a:ext uri="{FF2B5EF4-FFF2-40B4-BE49-F238E27FC236}">
                    <a16:creationId xmlns:a16="http://schemas.microsoft.com/office/drawing/2014/main" id="{E12F83A6-ACE9-4853-A34C-13447DEF482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9" name="Line 99">
                <a:extLst>
                  <a:ext uri="{FF2B5EF4-FFF2-40B4-BE49-F238E27FC236}">
                    <a16:creationId xmlns:a16="http://schemas.microsoft.com/office/drawing/2014/main" id="{FE1DB9BD-23B2-49DD-AF12-C0109285B06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0" name="Line 100">
                <a:extLst>
                  <a:ext uri="{FF2B5EF4-FFF2-40B4-BE49-F238E27FC236}">
                    <a16:creationId xmlns:a16="http://schemas.microsoft.com/office/drawing/2014/main" id="{D21C0E63-E46C-487E-8D93-7B71D668D43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1" name="Group 101">
              <a:extLst>
                <a:ext uri="{FF2B5EF4-FFF2-40B4-BE49-F238E27FC236}">
                  <a16:creationId xmlns:a16="http://schemas.microsoft.com/office/drawing/2014/main" id="{08BE7E85-2165-4E0F-A636-3D23A8EC91DD}"/>
                </a:ext>
              </a:extLst>
            </p:cNvPr>
            <p:cNvGrpSpPr>
              <a:grpSpLocks/>
            </p:cNvGrpSpPr>
            <p:nvPr/>
          </p:nvGrpSpPr>
          <p:grpSpPr bwMode="auto">
            <a:xfrm>
              <a:off x="2256" y="3120"/>
              <a:ext cx="240" cy="96"/>
              <a:chOff x="2016" y="2592"/>
              <a:chExt cx="240" cy="96"/>
            </a:xfrm>
          </p:grpSpPr>
          <p:sp>
            <p:nvSpPr>
              <p:cNvPr id="215" name="Line 102">
                <a:extLst>
                  <a:ext uri="{FF2B5EF4-FFF2-40B4-BE49-F238E27FC236}">
                    <a16:creationId xmlns:a16="http://schemas.microsoft.com/office/drawing/2014/main" id="{FFB8B278-6DD8-479C-AF62-E2514D11A53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6" name="Line 103">
                <a:extLst>
                  <a:ext uri="{FF2B5EF4-FFF2-40B4-BE49-F238E27FC236}">
                    <a16:creationId xmlns:a16="http://schemas.microsoft.com/office/drawing/2014/main" id="{FD63203E-D7D9-4250-9785-B901DEBCA33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7" name="Line 104">
                <a:extLst>
                  <a:ext uri="{FF2B5EF4-FFF2-40B4-BE49-F238E27FC236}">
                    <a16:creationId xmlns:a16="http://schemas.microsoft.com/office/drawing/2014/main" id="{8487C2E1-594C-4171-9CDA-3559DE0DEEA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2" name="Group 105">
              <a:extLst>
                <a:ext uri="{FF2B5EF4-FFF2-40B4-BE49-F238E27FC236}">
                  <a16:creationId xmlns:a16="http://schemas.microsoft.com/office/drawing/2014/main" id="{26E62E24-BF42-4F75-B266-87A7F456ADA8}"/>
                </a:ext>
              </a:extLst>
            </p:cNvPr>
            <p:cNvGrpSpPr>
              <a:grpSpLocks/>
            </p:cNvGrpSpPr>
            <p:nvPr/>
          </p:nvGrpSpPr>
          <p:grpSpPr bwMode="auto">
            <a:xfrm>
              <a:off x="2496" y="3120"/>
              <a:ext cx="240" cy="96"/>
              <a:chOff x="2016" y="2592"/>
              <a:chExt cx="240" cy="96"/>
            </a:xfrm>
          </p:grpSpPr>
          <p:sp>
            <p:nvSpPr>
              <p:cNvPr id="212" name="Line 106">
                <a:extLst>
                  <a:ext uri="{FF2B5EF4-FFF2-40B4-BE49-F238E27FC236}">
                    <a16:creationId xmlns:a16="http://schemas.microsoft.com/office/drawing/2014/main" id="{EEE6C37E-275D-4AD8-8670-D9D9E9A755F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3" name="Line 107">
                <a:extLst>
                  <a:ext uri="{FF2B5EF4-FFF2-40B4-BE49-F238E27FC236}">
                    <a16:creationId xmlns:a16="http://schemas.microsoft.com/office/drawing/2014/main" id="{08FE42CC-F329-4279-90DA-F70B42263B11}"/>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4" name="Line 108">
                <a:extLst>
                  <a:ext uri="{FF2B5EF4-FFF2-40B4-BE49-F238E27FC236}">
                    <a16:creationId xmlns:a16="http://schemas.microsoft.com/office/drawing/2014/main" id="{2742CB7C-BBB4-4C67-A0F1-ECF1AF4A52E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3" name="Group 109">
              <a:extLst>
                <a:ext uri="{FF2B5EF4-FFF2-40B4-BE49-F238E27FC236}">
                  <a16:creationId xmlns:a16="http://schemas.microsoft.com/office/drawing/2014/main" id="{EE173357-7125-4F5B-A9D9-24392C403F2A}"/>
                </a:ext>
              </a:extLst>
            </p:cNvPr>
            <p:cNvGrpSpPr>
              <a:grpSpLocks/>
            </p:cNvGrpSpPr>
            <p:nvPr/>
          </p:nvGrpSpPr>
          <p:grpSpPr bwMode="auto">
            <a:xfrm>
              <a:off x="2736" y="3120"/>
              <a:ext cx="240" cy="96"/>
              <a:chOff x="2016" y="2592"/>
              <a:chExt cx="240" cy="96"/>
            </a:xfrm>
          </p:grpSpPr>
          <p:sp>
            <p:nvSpPr>
              <p:cNvPr id="209" name="Line 110">
                <a:extLst>
                  <a:ext uri="{FF2B5EF4-FFF2-40B4-BE49-F238E27FC236}">
                    <a16:creationId xmlns:a16="http://schemas.microsoft.com/office/drawing/2014/main" id="{2AE556B9-7966-4C5C-B68A-8CD911DD8A6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0" name="Line 111">
                <a:extLst>
                  <a:ext uri="{FF2B5EF4-FFF2-40B4-BE49-F238E27FC236}">
                    <a16:creationId xmlns:a16="http://schemas.microsoft.com/office/drawing/2014/main" id="{88244989-A297-4CEF-830A-F3AA30D9944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1" name="Line 112">
                <a:extLst>
                  <a:ext uri="{FF2B5EF4-FFF2-40B4-BE49-F238E27FC236}">
                    <a16:creationId xmlns:a16="http://schemas.microsoft.com/office/drawing/2014/main" id="{06D3F8C7-53D2-49EE-BE10-F9E7AEF8425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4" name="Group 113">
              <a:extLst>
                <a:ext uri="{FF2B5EF4-FFF2-40B4-BE49-F238E27FC236}">
                  <a16:creationId xmlns:a16="http://schemas.microsoft.com/office/drawing/2014/main" id="{219F7ED4-6F75-481F-8EBC-AC2E791ED8CA}"/>
                </a:ext>
              </a:extLst>
            </p:cNvPr>
            <p:cNvGrpSpPr>
              <a:grpSpLocks/>
            </p:cNvGrpSpPr>
            <p:nvPr/>
          </p:nvGrpSpPr>
          <p:grpSpPr bwMode="auto">
            <a:xfrm>
              <a:off x="2976" y="3120"/>
              <a:ext cx="240" cy="96"/>
              <a:chOff x="2016" y="2592"/>
              <a:chExt cx="240" cy="96"/>
            </a:xfrm>
          </p:grpSpPr>
          <p:sp>
            <p:nvSpPr>
              <p:cNvPr id="206" name="Line 114">
                <a:extLst>
                  <a:ext uri="{FF2B5EF4-FFF2-40B4-BE49-F238E27FC236}">
                    <a16:creationId xmlns:a16="http://schemas.microsoft.com/office/drawing/2014/main" id="{849378FA-1AC7-4943-83A7-28ACF311CA4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7" name="Line 115">
                <a:extLst>
                  <a:ext uri="{FF2B5EF4-FFF2-40B4-BE49-F238E27FC236}">
                    <a16:creationId xmlns:a16="http://schemas.microsoft.com/office/drawing/2014/main" id="{DD98E49A-0DAD-4C94-8C5B-F0C48DBDEFA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8" name="Line 116">
                <a:extLst>
                  <a:ext uri="{FF2B5EF4-FFF2-40B4-BE49-F238E27FC236}">
                    <a16:creationId xmlns:a16="http://schemas.microsoft.com/office/drawing/2014/main" id="{4F61A230-B8A4-49B0-BC98-D94D2B4B645E}"/>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5" name="Group 117">
              <a:extLst>
                <a:ext uri="{FF2B5EF4-FFF2-40B4-BE49-F238E27FC236}">
                  <a16:creationId xmlns:a16="http://schemas.microsoft.com/office/drawing/2014/main" id="{9C51C8FC-EE77-4427-93DC-A9273FC91808}"/>
                </a:ext>
              </a:extLst>
            </p:cNvPr>
            <p:cNvGrpSpPr>
              <a:grpSpLocks/>
            </p:cNvGrpSpPr>
            <p:nvPr/>
          </p:nvGrpSpPr>
          <p:grpSpPr bwMode="auto">
            <a:xfrm>
              <a:off x="3216" y="3120"/>
              <a:ext cx="240" cy="96"/>
              <a:chOff x="2016" y="2592"/>
              <a:chExt cx="240" cy="96"/>
            </a:xfrm>
          </p:grpSpPr>
          <p:sp>
            <p:nvSpPr>
              <p:cNvPr id="203" name="Line 118">
                <a:extLst>
                  <a:ext uri="{FF2B5EF4-FFF2-40B4-BE49-F238E27FC236}">
                    <a16:creationId xmlns:a16="http://schemas.microsoft.com/office/drawing/2014/main" id="{DECFD027-B248-4F4E-A417-7D22336A277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4" name="Line 119">
                <a:extLst>
                  <a:ext uri="{FF2B5EF4-FFF2-40B4-BE49-F238E27FC236}">
                    <a16:creationId xmlns:a16="http://schemas.microsoft.com/office/drawing/2014/main" id="{316F8122-A8BF-4C46-8C8D-834E089B97C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5" name="Line 120">
                <a:extLst>
                  <a:ext uri="{FF2B5EF4-FFF2-40B4-BE49-F238E27FC236}">
                    <a16:creationId xmlns:a16="http://schemas.microsoft.com/office/drawing/2014/main" id="{9FF40DE1-F9FF-4EF8-AA1A-5ABCAE8C90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6" name="Group 121">
              <a:extLst>
                <a:ext uri="{FF2B5EF4-FFF2-40B4-BE49-F238E27FC236}">
                  <a16:creationId xmlns:a16="http://schemas.microsoft.com/office/drawing/2014/main" id="{7743ED5D-B2C8-4BBB-9687-2B370873A6BC}"/>
                </a:ext>
              </a:extLst>
            </p:cNvPr>
            <p:cNvGrpSpPr>
              <a:grpSpLocks/>
            </p:cNvGrpSpPr>
            <p:nvPr/>
          </p:nvGrpSpPr>
          <p:grpSpPr bwMode="auto">
            <a:xfrm>
              <a:off x="3456" y="3120"/>
              <a:ext cx="240" cy="96"/>
              <a:chOff x="2016" y="2592"/>
              <a:chExt cx="240" cy="96"/>
            </a:xfrm>
          </p:grpSpPr>
          <p:sp>
            <p:nvSpPr>
              <p:cNvPr id="200" name="Line 122">
                <a:extLst>
                  <a:ext uri="{FF2B5EF4-FFF2-40B4-BE49-F238E27FC236}">
                    <a16:creationId xmlns:a16="http://schemas.microsoft.com/office/drawing/2014/main" id="{7AE00E10-2DE4-493C-8136-D6BF69D40C9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1" name="Line 123">
                <a:extLst>
                  <a:ext uri="{FF2B5EF4-FFF2-40B4-BE49-F238E27FC236}">
                    <a16:creationId xmlns:a16="http://schemas.microsoft.com/office/drawing/2014/main" id="{0E5BE231-795C-4536-857F-7976EC6E7B6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2" name="Line 124">
                <a:extLst>
                  <a:ext uri="{FF2B5EF4-FFF2-40B4-BE49-F238E27FC236}">
                    <a16:creationId xmlns:a16="http://schemas.microsoft.com/office/drawing/2014/main" id="{91AFCFA2-872A-4159-B8C6-D4CF449DA29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7" name="Group 125">
              <a:extLst>
                <a:ext uri="{FF2B5EF4-FFF2-40B4-BE49-F238E27FC236}">
                  <a16:creationId xmlns:a16="http://schemas.microsoft.com/office/drawing/2014/main" id="{2354D710-D931-4F3F-A730-AFC23229BC02}"/>
                </a:ext>
              </a:extLst>
            </p:cNvPr>
            <p:cNvGrpSpPr>
              <a:grpSpLocks/>
            </p:cNvGrpSpPr>
            <p:nvPr/>
          </p:nvGrpSpPr>
          <p:grpSpPr bwMode="auto">
            <a:xfrm>
              <a:off x="3696" y="3120"/>
              <a:ext cx="240" cy="96"/>
              <a:chOff x="2016" y="2592"/>
              <a:chExt cx="240" cy="96"/>
            </a:xfrm>
          </p:grpSpPr>
          <p:sp>
            <p:nvSpPr>
              <p:cNvPr id="197" name="Line 126">
                <a:extLst>
                  <a:ext uri="{FF2B5EF4-FFF2-40B4-BE49-F238E27FC236}">
                    <a16:creationId xmlns:a16="http://schemas.microsoft.com/office/drawing/2014/main" id="{DFB56DC9-C50E-43F1-B326-A745D410846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8" name="Line 127">
                <a:extLst>
                  <a:ext uri="{FF2B5EF4-FFF2-40B4-BE49-F238E27FC236}">
                    <a16:creationId xmlns:a16="http://schemas.microsoft.com/office/drawing/2014/main" id="{C1E474CC-0AAF-457E-8533-0689DD04F13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9" name="Line 128">
                <a:extLst>
                  <a:ext uri="{FF2B5EF4-FFF2-40B4-BE49-F238E27FC236}">
                    <a16:creationId xmlns:a16="http://schemas.microsoft.com/office/drawing/2014/main" id="{1CC644AB-9F8E-40EC-B7EE-82BC72551D6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8" name="Group 129">
              <a:extLst>
                <a:ext uri="{FF2B5EF4-FFF2-40B4-BE49-F238E27FC236}">
                  <a16:creationId xmlns:a16="http://schemas.microsoft.com/office/drawing/2014/main" id="{4934BD96-4127-4C8C-9F29-CDF9A90488D5}"/>
                </a:ext>
              </a:extLst>
            </p:cNvPr>
            <p:cNvGrpSpPr>
              <a:grpSpLocks/>
            </p:cNvGrpSpPr>
            <p:nvPr/>
          </p:nvGrpSpPr>
          <p:grpSpPr bwMode="auto">
            <a:xfrm>
              <a:off x="3936" y="3120"/>
              <a:ext cx="240" cy="96"/>
              <a:chOff x="2016" y="2592"/>
              <a:chExt cx="240" cy="96"/>
            </a:xfrm>
          </p:grpSpPr>
          <p:sp>
            <p:nvSpPr>
              <p:cNvPr id="194" name="Line 130">
                <a:extLst>
                  <a:ext uri="{FF2B5EF4-FFF2-40B4-BE49-F238E27FC236}">
                    <a16:creationId xmlns:a16="http://schemas.microsoft.com/office/drawing/2014/main" id="{5ABE429F-01A9-4523-AA73-A9628803900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5" name="Line 131">
                <a:extLst>
                  <a:ext uri="{FF2B5EF4-FFF2-40B4-BE49-F238E27FC236}">
                    <a16:creationId xmlns:a16="http://schemas.microsoft.com/office/drawing/2014/main" id="{91851423-412C-4448-8F88-0362A708B0E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6" name="Line 132">
                <a:extLst>
                  <a:ext uri="{FF2B5EF4-FFF2-40B4-BE49-F238E27FC236}">
                    <a16:creationId xmlns:a16="http://schemas.microsoft.com/office/drawing/2014/main" id="{9AC3B88E-40C7-4DDD-96A3-CC4387CA305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9" name="Group 133">
              <a:extLst>
                <a:ext uri="{FF2B5EF4-FFF2-40B4-BE49-F238E27FC236}">
                  <a16:creationId xmlns:a16="http://schemas.microsoft.com/office/drawing/2014/main" id="{03EB41AE-6121-4F91-A5C8-18768903F0B2}"/>
                </a:ext>
              </a:extLst>
            </p:cNvPr>
            <p:cNvGrpSpPr>
              <a:grpSpLocks/>
            </p:cNvGrpSpPr>
            <p:nvPr/>
          </p:nvGrpSpPr>
          <p:grpSpPr bwMode="auto">
            <a:xfrm>
              <a:off x="4176" y="3120"/>
              <a:ext cx="240" cy="96"/>
              <a:chOff x="2016" y="2592"/>
              <a:chExt cx="240" cy="96"/>
            </a:xfrm>
          </p:grpSpPr>
          <p:sp>
            <p:nvSpPr>
              <p:cNvPr id="191" name="Line 134">
                <a:extLst>
                  <a:ext uri="{FF2B5EF4-FFF2-40B4-BE49-F238E27FC236}">
                    <a16:creationId xmlns:a16="http://schemas.microsoft.com/office/drawing/2014/main" id="{44308E49-F332-461E-BF7E-29BC5519979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2" name="Line 135">
                <a:extLst>
                  <a:ext uri="{FF2B5EF4-FFF2-40B4-BE49-F238E27FC236}">
                    <a16:creationId xmlns:a16="http://schemas.microsoft.com/office/drawing/2014/main" id="{036DF710-EC53-45F2-9E40-849BD86F3E9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3" name="Line 136">
                <a:extLst>
                  <a:ext uri="{FF2B5EF4-FFF2-40B4-BE49-F238E27FC236}">
                    <a16:creationId xmlns:a16="http://schemas.microsoft.com/office/drawing/2014/main" id="{B8D28CA6-1CFF-449A-A8A8-94A84AF6926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0" name="Group 137">
              <a:extLst>
                <a:ext uri="{FF2B5EF4-FFF2-40B4-BE49-F238E27FC236}">
                  <a16:creationId xmlns:a16="http://schemas.microsoft.com/office/drawing/2014/main" id="{46BC38C2-7D41-4C45-827E-50D07EE8B9DB}"/>
                </a:ext>
              </a:extLst>
            </p:cNvPr>
            <p:cNvGrpSpPr>
              <a:grpSpLocks/>
            </p:cNvGrpSpPr>
            <p:nvPr/>
          </p:nvGrpSpPr>
          <p:grpSpPr bwMode="auto">
            <a:xfrm>
              <a:off x="4416" y="3120"/>
              <a:ext cx="240" cy="96"/>
              <a:chOff x="2016" y="2592"/>
              <a:chExt cx="240" cy="96"/>
            </a:xfrm>
          </p:grpSpPr>
          <p:sp>
            <p:nvSpPr>
              <p:cNvPr id="188" name="Line 138">
                <a:extLst>
                  <a:ext uri="{FF2B5EF4-FFF2-40B4-BE49-F238E27FC236}">
                    <a16:creationId xmlns:a16="http://schemas.microsoft.com/office/drawing/2014/main" id="{18F19E34-9A96-43B4-ADF4-37743ADB4A8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9" name="Line 139">
                <a:extLst>
                  <a:ext uri="{FF2B5EF4-FFF2-40B4-BE49-F238E27FC236}">
                    <a16:creationId xmlns:a16="http://schemas.microsoft.com/office/drawing/2014/main" id="{E4916101-ABAF-4EBF-A277-EBFCB127F7F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0" name="Line 140">
                <a:extLst>
                  <a:ext uri="{FF2B5EF4-FFF2-40B4-BE49-F238E27FC236}">
                    <a16:creationId xmlns:a16="http://schemas.microsoft.com/office/drawing/2014/main" id="{36348181-DD83-4C7B-873B-6AD87FAFD4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1" name="Group 141">
              <a:extLst>
                <a:ext uri="{FF2B5EF4-FFF2-40B4-BE49-F238E27FC236}">
                  <a16:creationId xmlns:a16="http://schemas.microsoft.com/office/drawing/2014/main" id="{906ED875-899E-4930-AD5E-C73C859415D8}"/>
                </a:ext>
              </a:extLst>
            </p:cNvPr>
            <p:cNvGrpSpPr>
              <a:grpSpLocks/>
            </p:cNvGrpSpPr>
            <p:nvPr/>
          </p:nvGrpSpPr>
          <p:grpSpPr bwMode="auto">
            <a:xfrm>
              <a:off x="4656" y="3120"/>
              <a:ext cx="240" cy="96"/>
              <a:chOff x="2016" y="2592"/>
              <a:chExt cx="240" cy="96"/>
            </a:xfrm>
          </p:grpSpPr>
          <p:sp>
            <p:nvSpPr>
              <p:cNvPr id="185" name="Line 142">
                <a:extLst>
                  <a:ext uri="{FF2B5EF4-FFF2-40B4-BE49-F238E27FC236}">
                    <a16:creationId xmlns:a16="http://schemas.microsoft.com/office/drawing/2014/main" id="{F22A1074-9044-4BCF-B63D-0D750B6F8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6" name="Line 143">
                <a:extLst>
                  <a:ext uri="{FF2B5EF4-FFF2-40B4-BE49-F238E27FC236}">
                    <a16:creationId xmlns:a16="http://schemas.microsoft.com/office/drawing/2014/main" id="{2E40015F-BCC0-4A10-B605-84B7B43630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7" name="Line 144">
                <a:extLst>
                  <a:ext uri="{FF2B5EF4-FFF2-40B4-BE49-F238E27FC236}">
                    <a16:creationId xmlns:a16="http://schemas.microsoft.com/office/drawing/2014/main" id="{B9ED54F4-9B3D-4CF5-B08A-DD4F6E8194F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82" name="AutoShape 145">
              <a:extLst>
                <a:ext uri="{FF2B5EF4-FFF2-40B4-BE49-F238E27FC236}">
                  <a16:creationId xmlns:a16="http://schemas.microsoft.com/office/drawing/2014/main" id="{D2CEB07F-7350-4F32-95B9-DCC91E70CDB4}"/>
                </a:ext>
              </a:extLst>
            </p:cNvPr>
            <p:cNvSpPr>
              <a:spLocks/>
            </p:cNvSpPr>
            <p:nvPr/>
          </p:nvSpPr>
          <p:spPr bwMode="auto">
            <a:xfrm rot="5400000" flipV="1">
              <a:off x="3337" y="1895"/>
              <a:ext cx="237" cy="2880"/>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83" name="Text Box 146">
              <a:extLst>
                <a:ext uri="{FF2B5EF4-FFF2-40B4-BE49-F238E27FC236}">
                  <a16:creationId xmlns:a16="http://schemas.microsoft.com/office/drawing/2014/main" id="{D9529104-1BA2-41F4-9650-7353607432F1}"/>
                </a:ext>
              </a:extLst>
            </p:cNvPr>
            <p:cNvSpPr txBox="1">
              <a:spLocks noChangeArrowheads="1"/>
            </p:cNvSpPr>
            <p:nvPr/>
          </p:nvSpPr>
          <p:spPr bwMode="auto">
            <a:xfrm>
              <a:off x="3168" y="3430"/>
              <a:ext cx="73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 kg</a:t>
              </a:r>
            </a:p>
          </p:txBody>
        </p:sp>
        <p:sp>
          <p:nvSpPr>
            <p:cNvPr id="184" name="AutoShape 147">
              <a:extLst>
                <a:ext uri="{FF2B5EF4-FFF2-40B4-BE49-F238E27FC236}">
                  <a16:creationId xmlns:a16="http://schemas.microsoft.com/office/drawing/2014/main" id="{41522E28-9903-4BF0-9E29-1DD341A444D3}"/>
                </a:ext>
              </a:extLst>
            </p:cNvPr>
            <p:cNvSpPr>
              <a:spLocks/>
            </p:cNvSpPr>
            <p:nvPr/>
          </p:nvSpPr>
          <p:spPr bwMode="auto">
            <a:xfrm>
              <a:off x="4930" y="2498"/>
              <a:ext cx="81" cy="799"/>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252" name="TextBox 251">
            <a:extLst>
              <a:ext uri="{FF2B5EF4-FFF2-40B4-BE49-F238E27FC236}">
                <a16:creationId xmlns:a16="http://schemas.microsoft.com/office/drawing/2014/main" id="{D8994227-19D6-43DF-8BB9-47A3CEC0B551}"/>
              </a:ext>
            </a:extLst>
          </p:cNvPr>
          <p:cNvSpPr txBox="1"/>
          <p:nvPr/>
        </p:nvSpPr>
        <p:spPr>
          <a:xfrm>
            <a:off x="1289557" y="1081288"/>
            <a:ext cx="9364730" cy="1569660"/>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Cách 2:</a:t>
            </a:r>
          </a:p>
          <a:p>
            <a:r>
              <a:rPr lang="vi-VN" sz="2400" dirty="0">
                <a:latin typeface="Cambria" panose="02040503050406030204" pitchFamily="18" charset="0"/>
                <a:ea typeface="Cambria" panose="02040503050406030204" pitchFamily="18" charset="0"/>
              </a:rPr>
              <a:t>Vì số gạo trong mỗi túi đều cân nặng bằng nhau nên tỷ số giữa số túi gạo nếp và số túi gạo tẻ cũng là tỷ số giữa số kg gạo nếp và số kg gạo tẻ. Ta có sơ đồ.</a:t>
            </a:r>
          </a:p>
        </p:txBody>
      </p:sp>
      <p:sp>
        <p:nvSpPr>
          <p:cNvPr id="253" name="TextBox 252">
            <a:extLst>
              <a:ext uri="{FF2B5EF4-FFF2-40B4-BE49-F238E27FC236}">
                <a16:creationId xmlns:a16="http://schemas.microsoft.com/office/drawing/2014/main" id="{F9A64098-6CB0-436E-9BCC-5790C1DEEAA6}"/>
              </a:ext>
            </a:extLst>
          </p:cNvPr>
          <p:cNvSpPr txBox="1"/>
          <p:nvPr/>
        </p:nvSpPr>
        <p:spPr>
          <a:xfrm>
            <a:off x="280880" y="53830"/>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54" name="TextBox 253">
            <a:extLst>
              <a:ext uri="{FF2B5EF4-FFF2-40B4-BE49-F238E27FC236}">
                <a16:creationId xmlns:a16="http://schemas.microsoft.com/office/drawing/2014/main" id="{7DDE5F3A-5A32-4DFF-8BBE-40FCC12E8BA7}"/>
              </a:ext>
            </a:extLst>
          </p:cNvPr>
          <p:cNvSpPr txBox="1"/>
          <p:nvPr/>
        </p:nvSpPr>
        <p:spPr>
          <a:xfrm>
            <a:off x="2644893" y="3808475"/>
            <a:ext cx="6916654" cy="3046988"/>
          </a:xfrm>
          <a:prstGeom prst="rect">
            <a:avLst/>
          </a:prstGeom>
          <a:noFill/>
        </p:spPr>
        <p:txBody>
          <a:bodyPr wrap="square">
            <a:spAutoFit/>
          </a:bodyPr>
          <a:lstStyle/>
          <a:p>
            <a:pPr algn="ctr" eaLnBrk="1" hangingPunct="1"/>
            <a:r>
              <a:rPr lang="en-US" altLang="en-US" sz="2400" b="1" dirty="0" err="1">
                <a:latin typeface="Cambria" panose="02040503050406030204" pitchFamily="18" charset="0"/>
                <a:ea typeface="Cambria" panose="02040503050406030204" pitchFamily="18" charset="0"/>
              </a:rPr>
              <a:t>Tổng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phần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bằng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nhau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10 + 12 = 22 (</a:t>
            </a:r>
            <a:r>
              <a:rPr lang="en-US" altLang="en-US" sz="2400" b="1" dirty="0" err="1">
                <a:latin typeface="Cambria" panose="02040503050406030204" pitchFamily="18" charset="0"/>
                <a:ea typeface="Cambria" panose="02040503050406030204" pitchFamily="18" charset="0"/>
              </a:rPr>
              <a:t>túi</a:t>
            </a:r>
            <a:r>
              <a:rPr lang="en-US" altLang="en-US" sz="2400" b="1" dirty="0">
                <a:latin typeface="Cambria" panose="02040503050406030204" pitchFamily="18" charset="0"/>
                <a:ea typeface="Cambria" panose="02040503050406030204" pitchFamily="18" charset="0"/>
              </a:rPr>
              <a:t>)</a:t>
            </a:r>
          </a:p>
          <a:p>
            <a:pP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220 : 22 x 12 = 120 (kg)</a:t>
            </a:r>
          </a:p>
          <a:p>
            <a:pPr eaLnBrk="1" hangingPunct="1"/>
            <a:r>
              <a:rPr lang="vi-VN" altLang="en-US" sz="2400" b="1" dirty="0">
                <a:latin typeface="Cambria" panose="02040503050406030204" pitchFamily="18" charset="0"/>
                <a:ea typeface="Cambria" panose="02040503050406030204" pitchFamily="18" charset="0"/>
              </a:rPr>
              <a:t>           </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a:t>
            </a:r>
            <a:r>
              <a:rPr lang="vi-VN" altLang="en-US" sz="2400" b="1" dirty="0">
                <a:latin typeface="Cambria" panose="02040503050406030204" pitchFamily="18" charset="0"/>
                <a:ea typeface="Cambria" panose="02040503050406030204" pitchFamily="18" charset="0"/>
              </a:rPr>
              <a:t>220 – 120 = 100 </a:t>
            </a:r>
            <a:r>
              <a:rPr lang="en-US" altLang="en-US" sz="2400" b="1" dirty="0">
                <a:latin typeface="Cambria" panose="02040503050406030204" pitchFamily="18" charset="0"/>
                <a:ea typeface="Cambria" panose="02040503050406030204" pitchFamily="18" charset="0"/>
              </a:rPr>
              <a:t>(kg)</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Đáp</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nếp</a:t>
            </a:r>
            <a:r>
              <a:rPr lang="en-US" altLang="en-US" sz="2400" b="1" dirty="0">
                <a:latin typeface="Cambria" panose="02040503050406030204" pitchFamily="18" charset="0"/>
                <a:ea typeface="Cambria" panose="02040503050406030204" pitchFamily="18" charset="0"/>
              </a:rPr>
              <a:t>: 100kg </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 120kg</a:t>
            </a:r>
          </a:p>
        </p:txBody>
      </p:sp>
    </p:spTree>
    <p:extLst>
      <p:ext uri="{BB962C8B-B14F-4D97-AF65-F5344CB8AC3E}">
        <p14:creationId xmlns:p14="http://schemas.microsoft.com/office/powerpoint/2010/main" val="348893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arn(inVertical)">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barn(inVertical)">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barn(inVertical)">
                                      <p:cBhvr>
                                        <p:cTn id="1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5"/>
            <a:ext cx="11185819" cy="13290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1107996"/>
          </a:xfrm>
          <a:prstGeom prst="rect">
            <a:avLst/>
          </a:prstGeom>
          <a:noFill/>
        </p:spPr>
        <p:txBody>
          <a:bodyPr wrap="square" lIns="121920" tIns="60960" rIns="121920" bIns="60960">
            <a:spAutoFit/>
          </a:bodyPr>
          <a:lstStyle/>
          <a:p>
            <a:pPr lvl="0" algn="ct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p>
          <a:p>
            <a:pPr lvl="0" algn="ct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tổng của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và</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tỉ</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của</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hai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đ</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ó</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làm</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thế</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nào</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a16="http://schemas.microsoft.com/office/drawing/2014/main" id="{134FABC8-DA60-43C9-A0E4-D5D71FD2C00D}"/>
              </a:ext>
            </a:extLst>
          </p:cNvPr>
          <p:cNvSpPr txBox="1">
            <a:spLocks noChangeArrowheads="1"/>
          </p:cNvSpPr>
          <p:nvPr/>
        </p:nvSpPr>
        <p:spPr bwMode="auto">
          <a:xfrm>
            <a:off x="2952750" y="24152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09A9B18-4D4F-4E68-98C0-10BDD35F128D}"/>
              </a:ext>
            </a:extLst>
          </p:cNvPr>
          <p:cNvSpPr txBox="1">
            <a:spLocks noChangeArrowheads="1"/>
          </p:cNvSpPr>
          <p:nvPr/>
        </p:nvSpPr>
        <p:spPr bwMode="auto">
          <a:xfrm>
            <a:off x="2943225" y="3101023"/>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vi-VN"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err="1">
                <a:latin typeface="Cambria" panose="02040503050406030204" pitchFamily="18" charset="0"/>
                <a:ea typeface="Cambria" panose="02040503050406030204" pitchFamily="18" charset="0"/>
                <a:cs typeface="Times New Roman" panose="02020603050405020304" pitchFamily="18" charset="0"/>
              </a:rPr>
              <a:t>tổng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a16="http://schemas.microsoft.com/office/drawing/2014/main" id="{15594713-BA4C-49AF-9F23-825087B4A53B}"/>
              </a:ext>
            </a:extLst>
          </p:cNvPr>
          <p:cNvSpPr txBox="1">
            <a:spLocks noChangeArrowheads="1"/>
          </p:cNvSpPr>
          <p:nvPr/>
        </p:nvSpPr>
        <p:spPr bwMode="auto">
          <a:xfrm>
            <a:off x="2943225" y="37931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số bé (hoặc số lớn).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 Box 7">
            <a:extLst>
              <a:ext uri="{FF2B5EF4-FFF2-40B4-BE49-F238E27FC236}">
                <a16:creationId xmlns:a16="http://schemas.microsoft.com/office/drawing/2014/main" id="{003D78EE-8955-4CE2-AD56-F0DB70FA9BB4}"/>
              </a:ext>
            </a:extLst>
          </p:cNvPr>
          <p:cNvSpPr txBox="1">
            <a:spLocks noChangeArrowheads="1"/>
          </p:cNvSpPr>
          <p:nvPr/>
        </p:nvSpPr>
        <p:spPr bwMode="auto">
          <a:xfrm>
            <a:off x="2971800" y="44853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vi-VN" altLang="en-US" sz="2800" dirty="0">
                <a:latin typeface="Cambria" panose="02040503050406030204" pitchFamily="18" charset="0"/>
                <a:ea typeface="Cambria" panose="02040503050406030204" pitchFamily="18" charset="0"/>
                <a:cs typeface="Times New Roman" panose="02020603050405020304" pitchFamily="18" charset="0"/>
              </a:rPr>
              <a:t>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23154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BD45A46-B0FE-4A50-A89A-1FC6D136F52C}"/>
              </a:ext>
            </a:extLst>
          </p:cNvPr>
          <p:cNvSpPr txBox="1"/>
          <p:nvPr/>
        </p:nvSpPr>
        <p:spPr>
          <a:xfrm>
            <a:off x="122980" y="89522"/>
            <a:ext cx="12069020" cy="1631216"/>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a:t>
            </a:r>
            <a:endParaRPr lang="vi-VN" sz="2400" b="1" dirty="0">
              <a:solidFill>
                <a:srgbClr val="FF0000"/>
              </a:solidFill>
              <a:latin typeface="Cambria" panose="02040503050406030204" pitchFamily="18" charset="0"/>
              <a:ea typeface="Cambria" panose="02040503050406030204" pitchFamily="18" charset="0"/>
              <a:cs typeface="Arial" charset="0"/>
            </a:endParaRPr>
          </a:p>
          <a:p>
            <a:pPr>
              <a:spcBef>
                <a:spcPct val="0"/>
              </a:spcBef>
            </a:pP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9" name="Group 38">
            <a:extLst>
              <a:ext uri="{FF2B5EF4-FFF2-40B4-BE49-F238E27FC236}">
                <a16:creationId xmlns:a16="http://schemas.microsoft.com/office/drawing/2014/main" id="{C1E54BA3-25CA-4284-BE04-1E2DD60002CB}"/>
              </a:ext>
            </a:extLst>
          </p:cNvPr>
          <p:cNvGrpSpPr>
            <a:grpSpLocks/>
          </p:cNvGrpSpPr>
          <p:nvPr/>
        </p:nvGrpSpPr>
        <p:grpSpPr bwMode="auto">
          <a:xfrm>
            <a:off x="8192532" y="414250"/>
            <a:ext cx="977703" cy="819509"/>
            <a:chOff x="2464" y="2128"/>
            <a:chExt cx="576" cy="552"/>
          </a:xfrm>
        </p:grpSpPr>
        <p:sp>
          <p:nvSpPr>
            <p:cNvPr id="20" name="Line 39">
              <a:extLst>
                <a:ext uri="{FF2B5EF4-FFF2-40B4-BE49-F238E27FC236}">
                  <a16:creationId xmlns:a16="http://schemas.microsoft.com/office/drawing/2014/main" id="{07138C7E-9A5B-4BBE-B831-5E48FB6F5443}"/>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1" name="Text Box 40">
              <a:extLst>
                <a:ext uri="{FF2B5EF4-FFF2-40B4-BE49-F238E27FC236}">
                  <a16:creationId xmlns:a16="http://schemas.microsoft.com/office/drawing/2014/main" id="{2F9FB25F-817A-43B0-B0B8-5D43BC5AA401}"/>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22" name="Text Box 41">
              <a:extLst>
                <a:ext uri="{FF2B5EF4-FFF2-40B4-BE49-F238E27FC236}">
                  <a16:creationId xmlns:a16="http://schemas.microsoft.com/office/drawing/2014/main" id="{4EE15C1A-D97C-4579-858D-4305AFD3847C}"/>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grpSp>
        <p:nvGrpSpPr>
          <p:cNvPr id="24" name="Group 34">
            <a:extLst>
              <a:ext uri="{FF2B5EF4-FFF2-40B4-BE49-F238E27FC236}">
                <a16:creationId xmlns:a16="http://schemas.microsoft.com/office/drawing/2014/main" id="{F0A31898-9C8F-4956-A816-1C5761C3A254}"/>
              </a:ext>
            </a:extLst>
          </p:cNvPr>
          <p:cNvGrpSpPr>
            <a:grpSpLocks/>
          </p:cNvGrpSpPr>
          <p:nvPr/>
        </p:nvGrpSpPr>
        <p:grpSpPr bwMode="auto">
          <a:xfrm>
            <a:off x="1444378" y="1766761"/>
            <a:ext cx="9872806" cy="1924050"/>
            <a:chOff x="104" y="2560"/>
            <a:chExt cx="5676" cy="1212"/>
          </a:xfrm>
        </p:grpSpPr>
        <p:sp>
          <p:nvSpPr>
            <p:cNvPr id="25" name="Line 13">
              <a:extLst>
                <a:ext uri="{FF2B5EF4-FFF2-40B4-BE49-F238E27FC236}">
                  <a16:creationId xmlns:a16="http://schemas.microsoft.com/office/drawing/2014/main" id="{B87B0074-AD4E-43D8-B384-C2A6DA19EC53}"/>
                </a:ext>
              </a:extLst>
            </p:cNvPr>
            <p:cNvSpPr>
              <a:spLocks noChangeShapeType="1"/>
            </p:cNvSpPr>
            <p:nvPr/>
          </p:nvSpPr>
          <p:spPr bwMode="auto">
            <a:xfrm>
              <a:off x="576" y="3168"/>
              <a:ext cx="456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1" name="Line 14">
              <a:extLst>
                <a:ext uri="{FF2B5EF4-FFF2-40B4-BE49-F238E27FC236}">
                  <a16:creationId xmlns:a16="http://schemas.microsoft.com/office/drawing/2014/main" id="{513378ED-EC94-4063-A41D-10BBC9FB603E}"/>
                </a:ext>
              </a:extLst>
            </p:cNvPr>
            <p:cNvSpPr>
              <a:spLocks noChangeShapeType="1"/>
            </p:cNvSpPr>
            <p:nvPr/>
          </p:nvSpPr>
          <p:spPr bwMode="auto">
            <a:xfrm>
              <a:off x="57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2" name="Line 15">
              <a:extLst>
                <a:ext uri="{FF2B5EF4-FFF2-40B4-BE49-F238E27FC236}">
                  <a16:creationId xmlns:a16="http://schemas.microsoft.com/office/drawing/2014/main" id="{5BB5C4C5-9A65-43D3-8844-5431F2566800}"/>
                </a:ext>
              </a:extLst>
            </p:cNvPr>
            <p:cNvSpPr>
              <a:spLocks noChangeShapeType="1"/>
            </p:cNvSpPr>
            <p:nvPr/>
          </p:nvSpPr>
          <p:spPr bwMode="auto">
            <a:xfrm>
              <a:off x="2400"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3" name="Line 16">
              <a:extLst>
                <a:ext uri="{FF2B5EF4-FFF2-40B4-BE49-F238E27FC236}">
                  <a16:creationId xmlns:a16="http://schemas.microsoft.com/office/drawing/2014/main" id="{2C65ED1E-F893-4D04-B107-213009F866CD}"/>
                </a:ext>
              </a:extLst>
            </p:cNvPr>
            <p:cNvSpPr>
              <a:spLocks noChangeShapeType="1"/>
            </p:cNvSpPr>
            <p:nvPr/>
          </p:nvSpPr>
          <p:spPr bwMode="auto">
            <a:xfrm>
              <a:off x="513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4" name="Text Box 17">
              <a:extLst>
                <a:ext uri="{FF2B5EF4-FFF2-40B4-BE49-F238E27FC236}">
                  <a16:creationId xmlns:a16="http://schemas.microsoft.com/office/drawing/2014/main" id="{5164E468-96FD-4F88-99B3-C642B7951EB0}"/>
                </a:ext>
              </a:extLst>
            </p:cNvPr>
            <p:cNvSpPr txBox="1">
              <a:spLocks noChangeArrowheads="1"/>
            </p:cNvSpPr>
            <p:nvPr/>
          </p:nvSpPr>
          <p:spPr bwMode="auto">
            <a:xfrm>
              <a:off x="104" y="2647"/>
              <a:ext cx="9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a:t>
              </a:r>
            </a:p>
          </p:txBody>
        </p:sp>
        <p:sp>
          <p:nvSpPr>
            <p:cNvPr id="35" name="Text Box 18">
              <a:extLst>
                <a:ext uri="{FF2B5EF4-FFF2-40B4-BE49-F238E27FC236}">
                  <a16:creationId xmlns:a16="http://schemas.microsoft.com/office/drawing/2014/main" id="{96AA0744-6911-4593-82CC-96B8D543F973}"/>
                </a:ext>
              </a:extLst>
            </p:cNvPr>
            <p:cNvSpPr txBox="1">
              <a:spLocks noChangeArrowheads="1"/>
            </p:cNvSpPr>
            <p:nvPr/>
          </p:nvSpPr>
          <p:spPr bwMode="auto">
            <a:xfrm>
              <a:off x="1952" y="2660"/>
              <a:ext cx="10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Hiệu</a:t>
              </a:r>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6" name="Text Box 19">
              <a:extLst>
                <a:ext uri="{FF2B5EF4-FFF2-40B4-BE49-F238E27FC236}">
                  <a16:creationId xmlns:a16="http://schemas.microsoft.com/office/drawing/2014/main" id="{0F77F0FF-97C9-46F4-ABD3-7F476FB06B15}"/>
                </a:ext>
              </a:extLst>
            </p:cNvPr>
            <p:cNvSpPr txBox="1">
              <a:spLocks noChangeArrowheads="1"/>
            </p:cNvSpPr>
            <p:nvPr/>
          </p:nvSpPr>
          <p:spPr bwMode="auto">
            <a:xfrm>
              <a:off x="4656" y="2564"/>
              <a:ext cx="11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Trường</a:t>
              </a:r>
              <a:endParaRPr lang="vi-VN" altLang="en-US" sz="2400" b="1" dirty="0">
                <a:solidFill>
                  <a:srgbClr val="0000CC"/>
                </a:solidFill>
                <a:latin typeface="Cambria" panose="02040503050406030204" pitchFamily="18" charset="0"/>
                <a:ea typeface="Cambria" panose="02040503050406030204" pitchFamily="18" charset="0"/>
              </a:endParaRP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học</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7" name="Arc 21">
              <a:extLst>
                <a:ext uri="{FF2B5EF4-FFF2-40B4-BE49-F238E27FC236}">
                  <a16:creationId xmlns:a16="http://schemas.microsoft.com/office/drawing/2014/main" id="{FB99790B-134D-4748-8ADA-6F8B3E232B3A}"/>
                </a:ext>
              </a:extLst>
            </p:cNvPr>
            <p:cNvSpPr>
              <a:spLocks/>
            </p:cNvSpPr>
            <p:nvPr/>
          </p:nvSpPr>
          <p:spPr bwMode="auto">
            <a:xfrm flipH="1">
              <a:off x="576" y="2976"/>
              <a:ext cx="1824" cy="192"/>
            </a:xfrm>
            <a:custGeom>
              <a:avLst/>
              <a:gdLst>
                <a:gd name="T0" fmla="*/ 0 w 42986"/>
                <a:gd name="T1" fmla="*/ 1 h 21600"/>
                <a:gd name="T2" fmla="*/ 77 w 42986"/>
                <a:gd name="T3" fmla="*/ 2 h 21600"/>
                <a:gd name="T4" fmla="*/ 38 w 42986"/>
                <a:gd name="T5" fmla="*/ 2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8" name="Arc 22">
              <a:extLst>
                <a:ext uri="{FF2B5EF4-FFF2-40B4-BE49-F238E27FC236}">
                  <a16:creationId xmlns:a16="http://schemas.microsoft.com/office/drawing/2014/main" id="{8FC492A4-6B59-42B4-AB1C-B97970AEEDF6}"/>
                </a:ext>
              </a:extLst>
            </p:cNvPr>
            <p:cNvSpPr>
              <a:spLocks/>
            </p:cNvSpPr>
            <p:nvPr/>
          </p:nvSpPr>
          <p:spPr bwMode="auto">
            <a:xfrm flipH="1">
              <a:off x="2400" y="2928"/>
              <a:ext cx="2736" cy="240"/>
            </a:xfrm>
            <a:custGeom>
              <a:avLst/>
              <a:gdLst>
                <a:gd name="T0" fmla="*/ 0 w 42986"/>
                <a:gd name="T1" fmla="*/ 2 h 21600"/>
                <a:gd name="T2" fmla="*/ 174 w 42986"/>
                <a:gd name="T3" fmla="*/ 3 h 21600"/>
                <a:gd name="T4" fmla="*/ 87 w 42986"/>
                <a:gd name="T5" fmla="*/ 3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9" name="Arc 30">
              <a:extLst>
                <a:ext uri="{FF2B5EF4-FFF2-40B4-BE49-F238E27FC236}">
                  <a16:creationId xmlns:a16="http://schemas.microsoft.com/office/drawing/2014/main" id="{8297F9F4-7D28-442F-8982-5E540A3E0B44}"/>
                </a:ext>
              </a:extLst>
            </p:cNvPr>
            <p:cNvSpPr>
              <a:spLocks/>
            </p:cNvSpPr>
            <p:nvPr/>
          </p:nvSpPr>
          <p:spPr bwMode="auto">
            <a:xfrm flipH="1" flipV="1">
              <a:off x="576" y="3216"/>
              <a:ext cx="4560" cy="288"/>
            </a:xfrm>
            <a:custGeom>
              <a:avLst/>
              <a:gdLst>
                <a:gd name="T0" fmla="*/ 0 w 42986"/>
                <a:gd name="T1" fmla="*/ 3 h 21600"/>
                <a:gd name="T2" fmla="*/ 484 w 42986"/>
                <a:gd name="T3" fmla="*/ 4 h 21600"/>
                <a:gd name="T4" fmla="*/ 241 w 42986"/>
                <a:gd name="T5" fmla="*/ 4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40" name="Text Box 31">
              <a:extLst>
                <a:ext uri="{FF2B5EF4-FFF2-40B4-BE49-F238E27FC236}">
                  <a16:creationId xmlns:a16="http://schemas.microsoft.com/office/drawing/2014/main" id="{E3FF90E6-B125-497B-A5E2-4447E714E72C}"/>
                </a:ext>
              </a:extLst>
            </p:cNvPr>
            <p:cNvSpPr txBox="1">
              <a:spLocks noChangeArrowheads="1"/>
            </p:cNvSpPr>
            <p:nvPr/>
          </p:nvSpPr>
          <p:spPr bwMode="auto">
            <a:xfrm>
              <a:off x="2581" y="3481"/>
              <a:ext cx="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CC"/>
                  </a:solidFill>
                  <a:latin typeface="Cambria" panose="02040503050406030204" pitchFamily="18" charset="0"/>
                  <a:ea typeface="Cambria" panose="02040503050406030204" pitchFamily="18" charset="0"/>
                </a:rPr>
                <a:t>840m</a:t>
              </a:r>
            </a:p>
          </p:txBody>
        </p:sp>
        <p:sp>
          <p:nvSpPr>
            <p:cNvPr id="41" name="Text Box 32">
              <a:extLst>
                <a:ext uri="{FF2B5EF4-FFF2-40B4-BE49-F238E27FC236}">
                  <a16:creationId xmlns:a16="http://schemas.microsoft.com/office/drawing/2014/main" id="{22E864D3-6EDC-481B-95E1-0978E3D5F364}"/>
                </a:ext>
              </a:extLst>
            </p:cNvPr>
            <p:cNvSpPr txBox="1">
              <a:spLocks noChangeArrowheads="1"/>
            </p:cNvSpPr>
            <p:nvPr/>
          </p:nvSpPr>
          <p:spPr bwMode="auto">
            <a:xfrm>
              <a:off x="3530" y="256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sp>
          <p:nvSpPr>
            <p:cNvPr id="42" name="Text Box 33">
              <a:extLst>
                <a:ext uri="{FF2B5EF4-FFF2-40B4-BE49-F238E27FC236}">
                  <a16:creationId xmlns:a16="http://schemas.microsoft.com/office/drawing/2014/main" id="{A7142CA8-F25D-4F54-B114-E26881329190}"/>
                </a:ext>
              </a:extLst>
            </p:cNvPr>
            <p:cNvSpPr txBox="1">
              <a:spLocks noChangeArrowheads="1"/>
            </p:cNvSpPr>
            <p:nvPr/>
          </p:nvSpPr>
          <p:spPr bwMode="auto">
            <a:xfrm>
              <a:off x="1296" y="264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grpSp>
      <p:sp>
        <p:nvSpPr>
          <p:cNvPr id="26" name="Rounded Rectangle 5">
            <a:extLst>
              <a:ext uri="{FF2B5EF4-FFF2-40B4-BE49-F238E27FC236}">
                <a16:creationId xmlns:a16="http://schemas.microsoft.com/office/drawing/2014/main" id="{E2045F62-76DE-49F1-B077-39A3F60611E3}"/>
              </a:ext>
            </a:extLst>
          </p:cNvPr>
          <p:cNvSpPr/>
          <p:nvPr/>
        </p:nvSpPr>
        <p:spPr>
          <a:xfrm>
            <a:off x="1114620" y="4036397"/>
            <a:ext cx="10396659" cy="50637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Tổng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học</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7" name="Rounded Rectangle 5">
            <a:extLst>
              <a:ext uri="{FF2B5EF4-FFF2-40B4-BE49-F238E27FC236}">
                <a16:creationId xmlns:a16="http://schemas.microsoft.com/office/drawing/2014/main" id="{8F3CFB8F-6D73-4400-B592-BA785F74DFD0}"/>
              </a:ext>
            </a:extLst>
          </p:cNvPr>
          <p:cNvSpPr/>
          <p:nvPr/>
        </p:nvSpPr>
        <p:spPr>
          <a:xfrm>
            <a:off x="1070353" y="4007524"/>
            <a:ext cx="10396658" cy="522694"/>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Tổng đoạn đường từ nhà An đến trường học là: 840m</a:t>
            </a:r>
            <a:endParaRPr lang="en-US" sz="2400" b="1" dirty="0">
              <a:solidFill>
                <a:schemeClr val="tx1"/>
              </a:solidFill>
              <a:latin typeface="Cambria" panose="02040503050406030204" pitchFamily="18" charset="0"/>
              <a:ea typeface="Cambria" panose="02040503050406030204" pitchFamily="18" charset="0"/>
            </a:endParaRPr>
          </a:p>
        </p:txBody>
      </p:sp>
      <p:sp>
        <p:nvSpPr>
          <p:cNvPr id="46" name="Rounded Rectangle 5">
            <a:extLst>
              <a:ext uri="{FF2B5EF4-FFF2-40B4-BE49-F238E27FC236}">
                <a16:creationId xmlns:a16="http://schemas.microsoft.com/office/drawing/2014/main" id="{6D1E41A9-3B00-4673-9C49-96DFA927959E}"/>
              </a:ext>
            </a:extLst>
          </p:cNvPr>
          <p:cNvSpPr/>
          <p:nvPr/>
        </p:nvSpPr>
        <p:spPr>
          <a:xfrm>
            <a:off x="835288" y="4858685"/>
            <a:ext cx="10968106" cy="6223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Đọan đường từ nhà An đến hiệu sách chiếm mấy phần?</a:t>
            </a:r>
            <a:endParaRPr lang="en-US" sz="2400" b="1" dirty="0">
              <a:solidFill>
                <a:srgbClr val="FF0000"/>
              </a:solidFill>
              <a:latin typeface="Cambria" panose="02040503050406030204" pitchFamily="18" charset="0"/>
              <a:ea typeface="Cambria" panose="02040503050406030204" pitchFamily="18" charset="0"/>
            </a:endParaRPr>
          </a:p>
        </p:txBody>
      </p:sp>
      <p:sp>
        <p:nvSpPr>
          <p:cNvPr id="47" name="Rounded Rectangle 5">
            <a:extLst>
              <a:ext uri="{FF2B5EF4-FFF2-40B4-BE49-F238E27FC236}">
                <a16:creationId xmlns:a16="http://schemas.microsoft.com/office/drawing/2014/main" id="{93615523-9CFF-4E06-9ACF-C9E014796241}"/>
              </a:ext>
            </a:extLst>
          </p:cNvPr>
          <p:cNvSpPr/>
          <p:nvPr/>
        </p:nvSpPr>
        <p:spPr>
          <a:xfrm>
            <a:off x="849041" y="4847491"/>
            <a:ext cx="10968107" cy="685902"/>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Đoạn đường từ nhà An đến hiệu sách chiếm 3 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48" name="Rounded Rectangle 5">
            <a:extLst>
              <a:ext uri="{FF2B5EF4-FFF2-40B4-BE49-F238E27FC236}">
                <a16:creationId xmlns:a16="http://schemas.microsoft.com/office/drawing/2014/main" id="{3EA2E2DA-6F7E-411B-9661-0D871E1C10A6}"/>
              </a:ext>
            </a:extLst>
          </p:cNvPr>
          <p:cNvSpPr/>
          <p:nvPr/>
        </p:nvSpPr>
        <p:spPr>
          <a:xfrm>
            <a:off x="835287" y="4838329"/>
            <a:ext cx="10968106" cy="6747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chiếm</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mấy</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phần</a:t>
            </a:r>
            <a:r>
              <a:rPr lang="vi-VN" sz="2400" b="1" dirty="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p:sp>
        <p:nvSpPr>
          <p:cNvPr id="49" name="Rounded Rectangle 5">
            <a:extLst>
              <a:ext uri="{FF2B5EF4-FFF2-40B4-BE49-F238E27FC236}">
                <a16:creationId xmlns:a16="http://schemas.microsoft.com/office/drawing/2014/main" id="{FF1F1282-FCA1-41AC-82B3-82FBB8D42478}"/>
              </a:ext>
            </a:extLst>
          </p:cNvPr>
          <p:cNvSpPr/>
          <p:nvPr/>
        </p:nvSpPr>
        <p:spPr>
          <a:xfrm>
            <a:off x="835287" y="4802662"/>
            <a:ext cx="10968106" cy="69092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Đọan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chiếm</a:t>
            </a:r>
            <a:r>
              <a:rPr lang="vi-VN" sz="2400" b="1" dirty="0">
                <a:solidFill>
                  <a:schemeClr val="tx1"/>
                </a:solidFill>
                <a:latin typeface="Cambria" panose="02040503050406030204" pitchFamily="18" charset="0"/>
                <a:ea typeface="Cambria" panose="02040503050406030204" pitchFamily="18" charset="0"/>
              </a:rPr>
              <a:t> 5 </a:t>
            </a:r>
            <a:r>
              <a:rPr lang="vi-VN" sz="2400" b="1" dirty="0" err="1">
                <a:solidFill>
                  <a:schemeClr val="tx1"/>
                </a:solidFill>
                <a:latin typeface="Cambria" panose="02040503050406030204" pitchFamily="18" charset="0"/>
                <a:ea typeface="Cambria" panose="02040503050406030204" pitchFamily="18" charset="0"/>
              </a:rPr>
              <a:t>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28" name="Rounded Rectangle 5">
            <a:extLst>
              <a:ext uri="{FF2B5EF4-FFF2-40B4-BE49-F238E27FC236}">
                <a16:creationId xmlns:a16="http://schemas.microsoft.com/office/drawing/2014/main" id="{069EB18D-EDDA-4697-8566-1391B796AD9B}"/>
              </a:ext>
            </a:extLst>
          </p:cNvPr>
          <p:cNvSpPr/>
          <p:nvPr/>
        </p:nvSpPr>
        <p:spPr>
          <a:xfrm>
            <a:off x="721734" y="4771881"/>
            <a:ext cx="11222720" cy="80705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Tỉ</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giữa</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và</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9" name="Rounded Rectangle 5">
            <a:extLst>
              <a:ext uri="{FF2B5EF4-FFF2-40B4-BE49-F238E27FC236}">
                <a16:creationId xmlns:a16="http://schemas.microsoft.com/office/drawing/2014/main" id="{D3E9E53C-638D-407E-956F-83C23FCA9D01}"/>
              </a:ext>
            </a:extLst>
          </p:cNvPr>
          <p:cNvSpPr/>
          <p:nvPr/>
        </p:nvSpPr>
        <p:spPr>
          <a:xfrm>
            <a:off x="721734" y="4751325"/>
            <a:ext cx="11182429" cy="105445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nhà</a:t>
            </a:r>
            <a:r>
              <a:rPr lang="vi-VN" sz="2400" b="1" dirty="0">
                <a:solidFill>
                  <a:schemeClr val="tx1"/>
                </a:solidFill>
                <a:latin typeface="Cambria" panose="02040503050406030204" pitchFamily="18" charset="0"/>
                <a:ea typeface="Cambria" panose="02040503050406030204" pitchFamily="18" charset="0"/>
              </a:rPr>
              <a:t> An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0" name="Group 38">
            <a:extLst>
              <a:ext uri="{FF2B5EF4-FFF2-40B4-BE49-F238E27FC236}">
                <a16:creationId xmlns:a16="http://schemas.microsoft.com/office/drawing/2014/main" id="{DE07E65C-5385-4ADD-A94C-A8F05EEBC77D}"/>
              </a:ext>
            </a:extLst>
          </p:cNvPr>
          <p:cNvGrpSpPr>
            <a:grpSpLocks/>
          </p:cNvGrpSpPr>
          <p:nvPr/>
        </p:nvGrpSpPr>
        <p:grpSpPr bwMode="auto">
          <a:xfrm>
            <a:off x="7076858" y="5168748"/>
            <a:ext cx="977703" cy="739341"/>
            <a:chOff x="2472" y="2094"/>
            <a:chExt cx="576" cy="498"/>
          </a:xfrm>
        </p:grpSpPr>
        <p:sp>
          <p:nvSpPr>
            <p:cNvPr id="43" name="Line 39">
              <a:extLst>
                <a:ext uri="{FF2B5EF4-FFF2-40B4-BE49-F238E27FC236}">
                  <a16:creationId xmlns:a16="http://schemas.microsoft.com/office/drawing/2014/main" id="{51AAABC0-5DFE-4EC8-9C22-6D75132265AA}"/>
                </a:ext>
              </a:extLst>
            </p:cNvPr>
            <p:cNvSpPr>
              <a:spLocks noChangeShapeType="1"/>
            </p:cNvSpPr>
            <p:nvPr/>
          </p:nvSpPr>
          <p:spPr bwMode="auto">
            <a:xfrm>
              <a:off x="2642" y="2352"/>
              <a:ext cx="240" cy="0"/>
            </a:xfrm>
            <a:prstGeom prst="line">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600">
                <a:solidFill>
                  <a:srgbClr val="00B050"/>
                </a:solidFill>
                <a:latin typeface="Cambria" panose="02040503050406030204" pitchFamily="18" charset="0"/>
                <a:ea typeface="Cambria" panose="02040503050406030204" pitchFamily="18" charset="0"/>
              </a:endParaRPr>
            </a:p>
          </p:txBody>
        </p:sp>
        <p:sp>
          <p:nvSpPr>
            <p:cNvPr id="44" name="Text Box 40">
              <a:extLst>
                <a:ext uri="{FF2B5EF4-FFF2-40B4-BE49-F238E27FC236}">
                  <a16:creationId xmlns:a16="http://schemas.microsoft.com/office/drawing/2014/main" id="{54A9B71E-9E33-435F-92BE-CB98B3F71659}"/>
                </a:ext>
              </a:extLst>
            </p:cNvPr>
            <p:cNvSpPr txBox="1">
              <a:spLocks noChangeArrowheads="1"/>
            </p:cNvSpPr>
            <p:nvPr/>
          </p:nvSpPr>
          <p:spPr bwMode="auto">
            <a:xfrm>
              <a:off x="2472" y="2094"/>
              <a:ext cx="57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3</a:t>
              </a:r>
              <a:endParaRPr lang="en-US" altLang="en-US" sz="2000" b="1" dirty="0">
                <a:latin typeface="Cambria" panose="02040503050406030204" pitchFamily="18" charset="0"/>
                <a:ea typeface="Cambria" panose="02040503050406030204" pitchFamily="18" charset="0"/>
              </a:endParaRPr>
            </a:p>
          </p:txBody>
        </p:sp>
        <p:sp>
          <p:nvSpPr>
            <p:cNvPr id="45" name="Text Box 41">
              <a:extLst>
                <a:ext uri="{FF2B5EF4-FFF2-40B4-BE49-F238E27FC236}">
                  <a16:creationId xmlns:a16="http://schemas.microsoft.com/office/drawing/2014/main" id="{DEF5164D-C082-40FA-BE70-BDECF2D200E3}"/>
                </a:ext>
              </a:extLst>
            </p:cNvPr>
            <p:cNvSpPr txBox="1">
              <a:spLocks noChangeArrowheads="1"/>
            </p:cNvSpPr>
            <p:nvPr/>
          </p:nvSpPr>
          <p:spPr bwMode="auto">
            <a:xfrm>
              <a:off x="2532" y="2322"/>
              <a:ext cx="46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5</a:t>
              </a:r>
              <a:endParaRPr lang="en-US" altLang="en-US" sz="2000" b="1" dirty="0">
                <a:latin typeface="Cambria" panose="02040503050406030204" pitchFamily="18" charset="0"/>
                <a:ea typeface="Cambria" panose="02040503050406030204" pitchFamily="18" charset="0"/>
              </a:endParaRPr>
            </a:p>
          </p:txBody>
        </p:sp>
      </p:grpSp>
      <p:sp>
        <p:nvSpPr>
          <p:cNvPr id="50" name="Rounded Rectangle 5">
            <a:extLst>
              <a:ext uri="{FF2B5EF4-FFF2-40B4-BE49-F238E27FC236}">
                <a16:creationId xmlns:a16="http://schemas.microsoft.com/office/drawing/2014/main" id="{F6E2228A-C300-4A97-9DB6-3A134573D2BA}"/>
              </a:ext>
            </a:extLst>
          </p:cNvPr>
          <p:cNvSpPr/>
          <p:nvPr/>
        </p:nvSpPr>
        <p:spPr>
          <a:xfrm>
            <a:off x="4316975" y="6026887"/>
            <a:ext cx="2696845" cy="45704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LÀM VỞ</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395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22" presetClass="entr" presetSubtype="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6" grpId="0" animBg="1"/>
      <p:bldP spid="47" grpId="0" animBg="1"/>
      <p:bldP spid="48" grpId="0" animBg="1"/>
      <p:bldP spid="49" grpId="0" animBg="1"/>
      <p:bldP spid="28" grpId="0" animBg="1"/>
      <p:bldP spid="2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Box 4">
            <a:extLst>
              <a:ext uri="{FF2B5EF4-FFF2-40B4-BE49-F238E27FC236}">
                <a16:creationId xmlns:a16="http://schemas.microsoft.com/office/drawing/2014/main" id="{64D84447-8B9C-413C-97D9-7618E701B07A}"/>
              </a:ext>
            </a:extLst>
          </p:cNvPr>
          <p:cNvSpPr txBox="1">
            <a:spLocks noChangeArrowheads="1"/>
          </p:cNvSpPr>
          <p:nvPr/>
        </p:nvSpPr>
        <p:spPr bwMode="auto">
          <a:xfrm>
            <a:off x="1566187" y="1970854"/>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dirty="0">
                <a:solidFill>
                  <a:schemeClr val="tx1">
                    <a:lumMod val="95000"/>
                    <a:lumOff val="5000"/>
                  </a:schemeClr>
                </a:solidFill>
                <a:latin typeface="Times New Roman" panose="02020603050405020304" pitchFamily="18" charset="0"/>
              </a:rPr>
              <a:t>Ta </a:t>
            </a:r>
            <a:r>
              <a:rPr lang="vi-VN" altLang="en-US" sz="2400" b="1" dirty="0" err="1">
                <a:solidFill>
                  <a:schemeClr val="tx1">
                    <a:lumMod val="95000"/>
                    <a:lumOff val="5000"/>
                  </a:schemeClr>
                </a:solidFill>
                <a:latin typeface="Times New Roman" panose="02020603050405020304" pitchFamily="18" charset="0"/>
              </a:rPr>
              <a:t>có</a:t>
            </a:r>
            <a:r>
              <a:rPr lang="vi-VN" altLang="en-US" sz="2400" b="1" dirty="0">
                <a:solidFill>
                  <a:schemeClr val="tx1">
                    <a:lumMod val="95000"/>
                    <a:lumOff val="5000"/>
                  </a:schemeClr>
                </a:solidFill>
                <a:latin typeface="Times New Roman" panose="02020603050405020304" pitchFamily="18" charset="0"/>
              </a:rPr>
              <a:t> sơ </a:t>
            </a:r>
            <a:r>
              <a:rPr lang="vi-VN" altLang="en-US" sz="2400" b="1" dirty="0" err="1">
                <a:solidFill>
                  <a:schemeClr val="tx1">
                    <a:lumMod val="95000"/>
                    <a:lumOff val="5000"/>
                  </a:schemeClr>
                </a:solidFill>
                <a:latin typeface="Times New Roman" panose="02020603050405020304" pitchFamily="18" charset="0"/>
              </a:rPr>
              <a:t>đồ</a:t>
            </a:r>
            <a:r>
              <a:rPr lang="vi-VN" altLang="en-US" sz="2400" b="1" dirty="0">
                <a:solidFill>
                  <a:schemeClr val="tx1">
                    <a:lumMod val="95000"/>
                    <a:lumOff val="5000"/>
                  </a:schemeClr>
                </a:solidFill>
                <a:latin typeface="Times New Roman" panose="02020603050405020304" pitchFamily="18" charset="0"/>
              </a:rPr>
              <a:t>:</a:t>
            </a:r>
            <a:endParaRPr lang="en-US" altLang="en-US" sz="2400" b="1" dirty="0">
              <a:solidFill>
                <a:schemeClr val="tx1">
                  <a:lumMod val="95000"/>
                  <a:lumOff val="5000"/>
                </a:schemeClr>
              </a:solidFill>
              <a:latin typeface="Times New Roman" panose="02020603050405020304" pitchFamily="18" charset="0"/>
            </a:endParaRPr>
          </a:p>
        </p:txBody>
      </p:sp>
      <p:sp>
        <p:nvSpPr>
          <p:cNvPr id="58" name="TextBox 57">
            <a:extLst>
              <a:ext uri="{FF2B5EF4-FFF2-40B4-BE49-F238E27FC236}">
                <a16:creationId xmlns:a16="http://schemas.microsoft.com/office/drawing/2014/main" id="{44341F2E-435F-4803-AD44-4ED1C36CE6EA}"/>
              </a:ext>
            </a:extLst>
          </p:cNvPr>
          <p:cNvSpPr txBox="1"/>
          <p:nvPr/>
        </p:nvSpPr>
        <p:spPr>
          <a:xfrm>
            <a:off x="55924" y="3295769"/>
            <a:ext cx="6025145" cy="3416320"/>
          </a:xfrm>
          <a:prstGeom prst="rect">
            <a:avLst/>
          </a:prstGeom>
          <a:noFill/>
        </p:spPr>
        <p:txBody>
          <a:bodyPr wrap="square">
            <a:spAutoFit/>
          </a:bodyPr>
          <a:lstStyle/>
          <a:p>
            <a:pPr eaLnBrk="1" hangingPunct="1"/>
            <a:r>
              <a:rPr lang="en-US" altLang="en-US" sz="2400" b="1" u="sng" dirty="0" err="1">
                <a:solidFill>
                  <a:srgbClr val="0000CC"/>
                </a:solidFill>
                <a:latin typeface="Cambria" panose="02040503050406030204" pitchFamily="18" charset="0"/>
                <a:ea typeface="Cambria" panose="02040503050406030204" pitchFamily="18" charset="0"/>
              </a:rPr>
              <a:t>Cách</a:t>
            </a:r>
            <a:r>
              <a:rPr lang="en-US" altLang="en-US" sz="2400" b="1" u="sng" dirty="0">
                <a:solidFill>
                  <a:srgbClr val="0000CC"/>
                </a:solidFill>
                <a:latin typeface="Cambria" panose="02040503050406030204" pitchFamily="18" charset="0"/>
                <a:ea typeface="Cambria" panose="02040503050406030204" pitchFamily="18" charset="0"/>
              </a:rPr>
              <a:t> 1:</a:t>
            </a:r>
          </a:p>
          <a:p>
            <a:pPr eaLnBrk="1" hangingPunct="1"/>
            <a:r>
              <a:rPr lang="en-US" altLang="en-US" sz="2400" b="1" dirty="0">
                <a:solidFill>
                  <a:srgbClr val="0000CC"/>
                </a:solidFill>
                <a:latin typeface="Cambria" panose="02040503050406030204" pitchFamily="18" charset="0"/>
                <a:ea typeface="Cambria" panose="020405030504060302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rPr>
              <a:t>sơ</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đồ</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b</a:t>
            </a:r>
            <a:r>
              <a:rPr lang="en-US" altLang="en-US" sz="2400" b="1" dirty="0" err="1">
                <a:solidFill>
                  <a:srgbClr val="0000CC"/>
                </a:solidFill>
                <a:latin typeface="Cambria" panose="02040503050406030204" pitchFamily="18" charset="0"/>
                <a:ea typeface="Cambria" panose="02040503050406030204" pitchFamily="18" charset="0"/>
              </a:rPr>
              <a:t>ằng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nhau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3 + 5 = 8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840 : 8</a:t>
            </a:r>
            <a:r>
              <a:rPr lang="en-US" altLang="en-US" sz="2400" b="1" dirty="0">
                <a:solidFill>
                  <a:srgbClr val="0000CC"/>
                </a:solidFill>
                <a:latin typeface="Cambria" panose="02040503050406030204" pitchFamily="18" charset="0"/>
                <a:ea typeface="Cambria" panose="02040503050406030204" pitchFamily="18" charset="0"/>
              </a:rPr>
              <a:t> x 3 = 315 (m)</a:t>
            </a: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trường</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 :</a:t>
            </a:r>
          </a:p>
          <a:p>
            <a:pPr eaLnBrk="1" hangingPunct="1"/>
            <a:r>
              <a:rPr lang="en-US" altLang="en-US" sz="2400" b="1" dirty="0">
                <a:solidFill>
                  <a:srgbClr val="0000CC"/>
                </a:solidFill>
                <a:latin typeface="Cambria" panose="02040503050406030204" pitchFamily="18" charset="0"/>
                <a:ea typeface="Cambria" panose="02040503050406030204" pitchFamily="18" charset="0"/>
              </a:rPr>
              <a:t>	840 - 315  = 525 (m)</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315m </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a:solidFill>
                  <a:srgbClr val="0000CC"/>
                </a:solidFill>
                <a:latin typeface="Cambria" panose="02040503050406030204" pitchFamily="18" charset="0"/>
                <a:ea typeface="Cambria" panose="02040503050406030204" pitchFamily="18" charset="0"/>
              </a:rPr>
              <a:t>                           525m</a:t>
            </a:r>
          </a:p>
        </p:txBody>
      </p:sp>
      <p:grpSp>
        <p:nvGrpSpPr>
          <p:cNvPr id="24" name="Group 148">
            <a:extLst>
              <a:ext uri="{FF2B5EF4-FFF2-40B4-BE49-F238E27FC236}">
                <a16:creationId xmlns:a16="http://schemas.microsoft.com/office/drawing/2014/main" id="{148E555D-5E02-480A-9466-D68A8A4B668D}"/>
              </a:ext>
            </a:extLst>
          </p:cNvPr>
          <p:cNvGrpSpPr>
            <a:grpSpLocks/>
          </p:cNvGrpSpPr>
          <p:nvPr/>
        </p:nvGrpSpPr>
        <p:grpSpPr bwMode="auto">
          <a:xfrm>
            <a:off x="3113427" y="1989338"/>
            <a:ext cx="6738728" cy="1424422"/>
            <a:chOff x="-186" y="2248"/>
            <a:chExt cx="4355" cy="1387"/>
          </a:xfrm>
        </p:grpSpPr>
        <p:sp>
          <p:nvSpPr>
            <p:cNvPr id="25" name="Text Box 9">
              <a:extLst>
                <a:ext uri="{FF2B5EF4-FFF2-40B4-BE49-F238E27FC236}">
                  <a16:creationId xmlns:a16="http://schemas.microsoft.com/office/drawing/2014/main" id="{9DC744EF-FEAB-4F1E-A9F6-F66D8F5418E1}"/>
                </a:ext>
              </a:extLst>
            </p:cNvPr>
            <p:cNvSpPr txBox="1">
              <a:spLocks noChangeArrowheads="1"/>
            </p:cNvSpPr>
            <p:nvPr/>
          </p:nvSpPr>
          <p:spPr bwMode="auto">
            <a:xfrm>
              <a:off x="-186" y="2534"/>
              <a:ext cx="223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Nhà</a:t>
              </a:r>
              <a:r>
                <a:rPr lang="en-US" altLang="en-US" sz="2400" b="1" dirty="0">
                  <a:latin typeface="Cambria" panose="02040503050406030204" pitchFamily="18" charset="0"/>
                  <a:ea typeface="Cambria" panose="02040503050406030204" pitchFamily="18" charset="0"/>
                </a:rPr>
                <a:t> An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p>
          </p:txBody>
        </p:sp>
        <p:sp>
          <p:nvSpPr>
            <p:cNvPr id="31" name="Text Box 10">
              <a:extLst>
                <a:ext uri="{FF2B5EF4-FFF2-40B4-BE49-F238E27FC236}">
                  <a16:creationId xmlns:a16="http://schemas.microsoft.com/office/drawing/2014/main" id="{65F0E816-8794-49D3-BCD3-69E838C79518}"/>
                </a:ext>
              </a:extLst>
            </p:cNvPr>
            <p:cNvSpPr txBox="1">
              <a:spLocks noChangeArrowheads="1"/>
            </p:cNvSpPr>
            <p:nvPr/>
          </p:nvSpPr>
          <p:spPr bwMode="auto">
            <a:xfrm>
              <a:off x="-186" y="2980"/>
              <a:ext cx="22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trường</a:t>
              </a:r>
              <a:r>
                <a:rPr lang="en-US" altLang="en-US" sz="2400" b="1" dirty="0">
                  <a:latin typeface="Cambria" panose="02040503050406030204" pitchFamily="18" charset="0"/>
                  <a:ea typeface="Cambria" panose="02040503050406030204" pitchFamily="18" charset="0"/>
                </a:rPr>
                <a:t>: </a:t>
              </a:r>
            </a:p>
          </p:txBody>
        </p:sp>
        <p:grpSp>
          <p:nvGrpSpPr>
            <p:cNvPr id="32" name="Group 60">
              <a:extLst>
                <a:ext uri="{FF2B5EF4-FFF2-40B4-BE49-F238E27FC236}">
                  <a16:creationId xmlns:a16="http://schemas.microsoft.com/office/drawing/2014/main" id="{496ADA71-36EB-4831-8866-1CCEACE12566}"/>
                </a:ext>
              </a:extLst>
            </p:cNvPr>
            <p:cNvGrpSpPr>
              <a:grpSpLocks/>
            </p:cNvGrpSpPr>
            <p:nvPr/>
          </p:nvGrpSpPr>
          <p:grpSpPr bwMode="auto">
            <a:xfrm>
              <a:off x="2016" y="2688"/>
              <a:ext cx="240" cy="96"/>
              <a:chOff x="2016" y="2592"/>
              <a:chExt cx="240" cy="96"/>
            </a:xfrm>
          </p:grpSpPr>
          <p:sp>
            <p:nvSpPr>
              <p:cNvPr id="139" name="Line 11">
                <a:extLst>
                  <a:ext uri="{FF2B5EF4-FFF2-40B4-BE49-F238E27FC236}">
                    <a16:creationId xmlns:a16="http://schemas.microsoft.com/office/drawing/2014/main" id="{979E0E0C-1E33-47B5-8DC0-3CCC0B9374E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0" name="Line 12">
                <a:extLst>
                  <a:ext uri="{FF2B5EF4-FFF2-40B4-BE49-F238E27FC236}">
                    <a16:creationId xmlns:a16="http://schemas.microsoft.com/office/drawing/2014/main" id="{E6E9087F-7C23-4E56-8863-36550807DFC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1" name="Line 13">
                <a:extLst>
                  <a:ext uri="{FF2B5EF4-FFF2-40B4-BE49-F238E27FC236}">
                    <a16:creationId xmlns:a16="http://schemas.microsoft.com/office/drawing/2014/main" id="{C45562C6-A2B3-40A7-ACB2-FEF12D761AC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33" name="Text Box 55">
              <a:extLst>
                <a:ext uri="{FF2B5EF4-FFF2-40B4-BE49-F238E27FC236}">
                  <a16:creationId xmlns:a16="http://schemas.microsoft.com/office/drawing/2014/main" id="{1B9CD111-D8F8-4E6D-A861-20CF61CEE566}"/>
                </a:ext>
              </a:extLst>
            </p:cNvPr>
            <p:cNvSpPr txBox="1">
              <a:spLocks noChangeArrowheads="1"/>
            </p:cNvSpPr>
            <p:nvPr/>
          </p:nvSpPr>
          <p:spPr bwMode="auto">
            <a:xfrm>
              <a:off x="3319" y="2736"/>
              <a:ext cx="85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mbria" panose="02040503050406030204" pitchFamily="18" charset="0"/>
                  <a:ea typeface="Cambria" panose="02040503050406030204" pitchFamily="18" charset="0"/>
                </a:rPr>
                <a:t>840m </a:t>
              </a:r>
            </a:p>
          </p:txBody>
        </p:sp>
        <p:sp>
          <p:nvSpPr>
            <p:cNvPr id="34" name="AutoShape 57">
              <a:extLst>
                <a:ext uri="{FF2B5EF4-FFF2-40B4-BE49-F238E27FC236}">
                  <a16:creationId xmlns:a16="http://schemas.microsoft.com/office/drawing/2014/main" id="{30A10335-AA5F-40B4-B713-A7D62001C9E1}"/>
                </a:ext>
              </a:extLst>
            </p:cNvPr>
            <p:cNvSpPr>
              <a:spLocks/>
            </p:cNvSpPr>
            <p:nvPr/>
          </p:nvSpPr>
          <p:spPr bwMode="auto">
            <a:xfrm rot="5400000" flipH="1" flipV="1">
              <a:off x="2316" y="2278"/>
              <a:ext cx="120" cy="720"/>
            </a:xfrm>
            <a:prstGeom prst="rightBrace">
              <a:avLst>
                <a:gd name="adj1" fmla="val 416686"/>
                <a:gd name="adj2" fmla="val 51636"/>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35" name="Text Box 59">
              <a:extLst>
                <a:ext uri="{FF2B5EF4-FFF2-40B4-BE49-F238E27FC236}">
                  <a16:creationId xmlns:a16="http://schemas.microsoft.com/office/drawing/2014/main" id="{21FC0C43-7749-41D3-94C5-F97F6087FFC3}"/>
                </a:ext>
              </a:extLst>
            </p:cNvPr>
            <p:cNvSpPr txBox="1">
              <a:spLocks noChangeArrowheads="1"/>
            </p:cNvSpPr>
            <p:nvPr/>
          </p:nvSpPr>
          <p:spPr bwMode="auto">
            <a:xfrm>
              <a:off x="1965" y="2248"/>
              <a:ext cx="8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grpSp>
          <p:nvGrpSpPr>
            <p:cNvPr id="36" name="Group 61">
              <a:extLst>
                <a:ext uri="{FF2B5EF4-FFF2-40B4-BE49-F238E27FC236}">
                  <a16:creationId xmlns:a16="http://schemas.microsoft.com/office/drawing/2014/main" id="{CF8B0141-3537-4790-881C-0FE0B7DA2B2E}"/>
                </a:ext>
              </a:extLst>
            </p:cNvPr>
            <p:cNvGrpSpPr>
              <a:grpSpLocks/>
            </p:cNvGrpSpPr>
            <p:nvPr/>
          </p:nvGrpSpPr>
          <p:grpSpPr bwMode="auto">
            <a:xfrm>
              <a:off x="2256" y="2688"/>
              <a:ext cx="240" cy="96"/>
              <a:chOff x="2016" y="2592"/>
              <a:chExt cx="240" cy="96"/>
            </a:xfrm>
          </p:grpSpPr>
          <p:sp>
            <p:nvSpPr>
              <p:cNvPr id="136" name="Line 62">
                <a:extLst>
                  <a:ext uri="{FF2B5EF4-FFF2-40B4-BE49-F238E27FC236}">
                    <a16:creationId xmlns:a16="http://schemas.microsoft.com/office/drawing/2014/main" id="{560AFB18-E667-4EE4-9ED1-996FDD14E2FA}"/>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7" name="Line 63">
                <a:extLst>
                  <a:ext uri="{FF2B5EF4-FFF2-40B4-BE49-F238E27FC236}">
                    <a16:creationId xmlns:a16="http://schemas.microsoft.com/office/drawing/2014/main" id="{4DB93909-D395-469D-9DED-BB4B43CE0C8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8" name="Line 64">
                <a:extLst>
                  <a:ext uri="{FF2B5EF4-FFF2-40B4-BE49-F238E27FC236}">
                    <a16:creationId xmlns:a16="http://schemas.microsoft.com/office/drawing/2014/main" id="{1730531D-708C-4C31-B5C5-DE0B4BF3757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37" name="Group 65">
              <a:extLst>
                <a:ext uri="{FF2B5EF4-FFF2-40B4-BE49-F238E27FC236}">
                  <a16:creationId xmlns:a16="http://schemas.microsoft.com/office/drawing/2014/main" id="{6F8CF19B-A99B-4CCB-BFA7-7FEF2588D3BC}"/>
                </a:ext>
              </a:extLst>
            </p:cNvPr>
            <p:cNvGrpSpPr>
              <a:grpSpLocks/>
            </p:cNvGrpSpPr>
            <p:nvPr/>
          </p:nvGrpSpPr>
          <p:grpSpPr bwMode="auto">
            <a:xfrm>
              <a:off x="2496" y="2688"/>
              <a:ext cx="240" cy="96"/>
              <a:chOff x="2016" y="2592"/>
              <a:chExt cx="240" cy="96"/>
            </a:xfrm>
          </p:grpSpPr>
          <p:sp>
            <p:nvSpPr>
              <p:cNvPr id="133" name="Line 66">
                <a:extLst>
                  <a:ext uri="{FF2B5EF4-FFF2-40B4-BE49-F238E27FC236}">
                    <a16:creationId xmlns:a16="http://schemas.microsoft.com/office/drawing/2014/main" id="{FE585E2D-2C0F-46B4-973F-7DBB109446E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4" name="Line 67">
                <a:extLst>
                  <a:ext uri="{FF2B5EF4-FFF2-40B4-BE49-F238E27FC236}">
                    <a16:creationId xmlns:a16="http://schemas.microsoft.com/office/drawing/2014/main" id="{0F6A555F-38C2-4E7F-9FF3-CCD90558C5E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5" name="Line 68">
                <a:extLst>
                  <a:ext uri="{FF2B5EF4-FFF2-40B4-BE49-F238E27FC236}">
                    <a16:creationId xmlns:a16="http://schemas.microsoft.com/office/drawing/2014/main" id="{F30B70BF-023C-4D4D-8BAA-0C2AD72BB8F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32" name="Line 72">
              <a:extLst>
                <a:ext uri="{FF2B5EF4-FFF2-40B4-BE49-F238E27FC236}">
                  <a16:creationId xmlns:a16="http://schemas.microsoft.com/office/drawing/2014/main" id="{45FB46C2-C90D-4793-A760-8DB1B1149F85}"/>
                </a:ext>
              </a:extLst>
            </p:cNvPr>
            <p:cNvSpPr>
              <a:spLocks noChangeShapeType="1"/>
            </p:cNvSpPr>
            <p:nvPr/>
          </p:nvSpPr>
          <p:spPr bwMode="auto">
            <a:xfrm>
              <a:off x="2736" y="2688"/>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61" name="Group 97">
              <a:extLst>
                <a:ext uri="{FF2B5EF4-FFF2-40B4-BE49-F238E27FC236}">
                  <a16:creationId xmlns:a16="http://schemas.microsoft.com/office/drawing/2014/main" id="{02954654-33B2-4105-B21E-2294A1DCB4F8}"/>
                </a:ext>
              </a:extLst>
            </p:cNvPr>
            <p:cNvGrpSpPr>
              <a:grpSpLocks/>
            </p:cNvGrpSpPr>
            <p:nvPr/>
          </p:nvGrpSpPr>
          <p:grpSpPr bwMode="auto">
            <a:xfrm>
              <a:off x="2016" y="3120"/>
              <a:ext cx="240" cy="96"/>
              <a:chOff x="2016" y="2592"/>
              <a:chExt cx="240" cy="96"/>
            </a:xfrm>
          </p:grpSpPr>
          <p:sp>
            <p:nvSpPr>
              <p:cNvPr id="109" name="Line 98">
                <a:extLst>
                  <a:ext uri="{FF2B5EF4-FFF2-40B4-BE49-F238E27FC236}">
                    <a16:creationId xmlns:a16="http://schemas.microsoft.com/office/drawing/2014/main" id="{D946DA49-C591-44B4-8A65-E605347328B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0" name="Line 99">
                <a:extLst>
                  <a:ext uri="{FF2B5EF4-FFF2-40B4-BE49-F238E27FC236}">
                    <a16:creationId xmlns:a16="http://schemas.microsoft.com/office/drawing/2014/main" id="{BFCF32C7-169B-4C2C-9F96-D117AAE9297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1" name="Line 100">
                <a:extLst>
                  <a:ext uri="{FF2B5EF4-FFF2-40B4-BE49-F238E27FC236}">
                    <a16:creationId xmlns:a16="http://schemas.microsoft.com/office/drawing/2014/main" id="{92F4D01A-6D4F-462F-B5C6-5BDEFB2843D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2" name="Group 101">
              <a:extLst>
                <a:ext uri="{FF2B5EF4-FFF2-40B4-BE49-F238E27FC236}">
                  <a16:creationId xmlns:a16="http://schemas.microsoft.com/office/drawing/2014/main" id="{2CE85E48-53F8-4A75-ABF8-6E80A6C3A9C9}"/>
                </a:ext>
              </a:extLst>
            </p:cNvPr>
            <p:cNvGrpSpPr>
              <a:grpSpLocks/>
            </p:cNvGrpSpPr>
            <p:nvPr/>
          </p:nvGrpSpPr>
          <p:grpSpPr bwMode="auto">
            <a:xfrm>
              <a:off x="2256" y="3120"/>
              <a:ext cx="240" cy="96"/>
              <a:chOff x="2016" y="2592"/>
              <a:chExt cx="240" cy="96"/>
            </a:xfrm>
          </p:grpSpPr>
          <p:sp>
            <p:nvSpPr>
              <p:cNvPr id="106" name="Line 102">
                <a:extLst>
                  <a:ext uri="{FF2B5EF4-FFF2-40B4-BE49-F238E27FC236}">
                    <a16:creationId xmlns:a16="http://schemas.microsoft.com/office/drawing/2014/main" id="{D2852403-FF65-4130-BB28-E58FC313F6F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7" name="Line 103">
                <a:extLst>
                  <a:ext uri="{FF2B5EF4-FFF2-40B4-BE49-F238E27FC236}">
                    <a16:creationId xmlns:a16="http://schemas.microsoft.com/office/drawing/2014/main" id="{929DCA8C-5EF9-4F22-AB41-7B253F583A0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8" name="Line 104">
                <a:extLst>
                  <a:ext uri="{FF2B5EF4-FFF2-40B4-BE49-F238E27FC236}">
                    <a16:creationId xmlns:a16="http://schemas.microsoft.com/office/drawing/2014/main" id="{FB867B39-BBF3-42E8-A653-804375BC8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3" name="Group 105">
              <a:extLst>
                <a:ext uri="{FF2B5EF4-FFF2-40B4-BE49-F238E27FC236}">
                  <a16:creationId xmlns:a16="http://schemas.microsoft.com/office/drawing/2014/main" id="{87EF6885-6C86-4975-B308-F86342835F9B}"/>
                </a:ext>
              </a:extLst>
            </p:cNvPr>
            <p:cNvGrpSpPr>
              <a:grpSpLocks/>
            </p:cNvGrpSpPr>
            <p:nvPr/>
          </p:nvGrpSpPr>
          <p:grpSpPr bwMode="auto">
            <a:xfrm>
              <a:off x="2496" y="3120"/>
              <a:ext cx="240" cy="96"/>
              <a:chOff x="2016" y="2592"/>
              <a:chExt cx="240" cy="96"/>
            </a:xfrm>
          </p:grpSpPr>
          <p:sp>
            <p:nvSpPr>
              <p:cNvPr id="103" name="Line 106">
                <a:extLst>
                  <a:ext uri="{FF2B5EF4-FFF2-40B4-BE49-F238E27FC236}">
                    <a16:creationId xmlns:a16="http://schemas.microsoft.com/office/drawing/2014/main" id="{94C8808C-BB79-4BC5-9C00-F07D46B4154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4" name="Line 107">
                <a:extLst>
                  <a:ext uri="{FF2B5EF4-FFF2-40B4-BE49-F238E27FC236}">
                    <a16:creationId xmlns:a16="http://schemas.microsoft.com/office/drawing/2014/main" id="{AA82463F-B9FF-45D5-B3D0-65764030B4C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5" name="Line 108">
                <a:extLst>
                  <a:ext uri="{FF2B5EF4-FFF2-40B4-BE49-F238E27FC236}">
                    <a16:creationId xmlns:a16="http://schemas.microsoft.com/office/drawing/2014/main" id="{0769AB15-5081-44C5-82FD-4C0D7A15419D}"/>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4" name="Group 109">
              <a:extLst>
                <a:ext uri="{FF2B5EF4-FFF2-40B4-BE49-F238E27FC236}">
                  <a16:creationId xmlns:a16="http://schemas.microsoft.com/office/drawing/2014/main" id="{4778C788-196F-40E3-A11B-C377508733FF}"/>
                </a:ext>
              </a:extLst>
            </p:cNvPr>
            <p:cNvGrpSpPr>
              <a:grpSpLocks/>
            </p:cNvGrpSpPr>
            <p:nvPr/>
          </p:nvGrpSpPr>
          <p:grpSpPr bwMode="auto">
            <a:xfrm>
              <a:off x="2736" y="3120"/>
              <a:ext cx="240" cy="96"/>
              <a:chOff x="2016" y="2592"/>
              <a:chExt cx="240" cy="96"/>
            </a:xfrm>
          </p:grpSpPr>
          <p:sp>
            <p:nvSpPr>
              <p:cNvPr id="100" name="Line 110">
                <a:extLst>
                  <a:ext uri="{FF2B5EF4-FFF2-40B4-BE49-F238E27FC236}">
                    <a16:creationId xmlns:a16="http://schemas.microsoft.com/office/drawing/2014/main" id="{6E2EC3D2-8BFF-4A4E-9821-7B20D65E6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1" name="Line 111">
                <a:extLst>
                  <a:ext uri="{FF2B5EF4-FFF2-40B4-BE49-F238E27FC236}">
                    <a16:creationId xmlns:a16="http://schemas.microsoft.com/office/drawing/2014/main" id="{E8BBC7C2-B8B9-4AF0-9C49-4D0A73B62BEF}"/>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2" name="Line 112">
                <a:extLst>
                  <a:ext uri="{FF2B5EF4-FFF2-40B4-BE49-F238E27FC236}">
                    <a16:creationId xmlns:a16="http://schemas.microsoft.com/office/drawing/2014/main" id="{73E4AFDB-3AB3-40ED-84DE-7E30EDDCF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5" name="Group 113">
              <a:extLst>
                <a:ext uri="{FF2B5EF4-FFF2-40B4-BE49-F238E27FC236}">
                  <a16:creationId xmlns:a16="http://schemas.microsoft.com/office/drawing/2014/main" id="{A05F664F-9C49-44F0-AE71-4760285FD0D1}"/>
                </a:ext>
              </a:extLst>
            </p:cNvPr>
            <p:cNvGrpSpPr>
              <a:grpSpLocks/>
            </p:cNvGrpSpPr>
            <p:nvPr/>
          </p:nvGrpSpPr>
          <p:grpSpPr bwMode="auto">
            <a:xfrm>
              <a:off x="2976" y="3120"/>
              <a:ext cx="240" cy="96"/>
              <a:chOff x="2016" y="2592"/>
              <a:chExt cx="240" cy="96"/>
            </a:xfrm>
          </p:grpSpPr>
          <p:sp>
            <p:nvSpPr>
              <p:cNvPr id="97" name="Line 114">
                <a:extLst>
                  <a:ext uri="{FF2B5EF4-FFF2-40B4-BE49-F238E27FC236}">
                    <a16:creationId xmlns:a16="http://schemas.microsoft.com/office/drawing/2014/main" id="{4E9DBB7A-1C22-4CEB-B78B-42045DCCDA7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8" name="Line 115">
                <a:extLst>
                  <a:ext uri="{FF2B5EF4-FFF2-40B4-BE49-F238E27FC236}">
                    <a16:creationId xmlns:a16="http://schemas.microsoft.com/office/drawing/2014/main" id="{729C9C49-523A-4D7A-811D-C89715CD0B3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9" name="Line 116">
                <a:extLst>
                  <a:ext uri="{FF2B5EF4-FFF2-40B4-BE49-F238E27FC236}">
                    <a16:creationId xmlns:a16="http://schemas.microsoft.com/office/drawing/2014/main" id="{8F33D9B9-0DCC-474E-B70B-2C27369A37C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96" name="Line 120">
              <a:extLst>
                <a:ext uri="{FF2B5EF4-FFF2-40B4-BE49-F238E27FC236}">
                  <a16:creationId xmlns:a16="http://schemas.microsoft.com/office/drawing/2014/main" id="{2507C50A-B3D1-4ECA-8856-92CBB1735579}"/>
                </a:ext>
              </a:extLst>
            </p:cNvPr>
            <p:cNvSpPr>
              <a:spLocks noChangeShapeType="1"/>
            </p:cNvSpPr>
            <p:nvPr/>
          </p:nvSpPr>
          <p:spPr bwMode="auto">
            <a:xfrm>
              <a:off x="3216" y="3120"/>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AutoShape 145">
              <a:extLst>
                <a:ext uri="{FF2B5EF4-FFF2-40B4-BE49-F238E27FC236}">
                  <a16:creationId xmlns:a16="http://schemas.microsoft.com/office/drawing/2014/main" id="{7D00CAE9-7AE8-4984-A595-D1EA259E8004}"/>
                </a:ext>
              </a:extLst>
            </p:cNvPr>
            <p:cNvSpPr>
              <a:spLocks/>
            </p:cNvSpPr>
            <p:nvPr/>
          </p:nvSpPr>
          <p:spPr bwMode="auto">
            <a:xfrm rot="5400000" flipV="1">
              <a:off x="2548" y="2684"/>
              <a:ext cx="134" cy="1201"/>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74" name="Text Box 146">
              <a:extLst>
                <a:ext uri="{FF2B5EF4-FFF2-40B4-BE49-F238E27FC236}">
                  <a16:creationId xmlns:a16="http://schemas.microsoft.com/office/drawing/2014/main" id="{4D9AD143-43BD-427F-9C48-01BF7E9CB01D}"/>
                </a:ext>
              </a:extLst>
            </p:cNvPr>
            <p:cNvSpPr txBox="1">
              <a:spLocks noChangeArrowheads="1"/>
            </p:cNvSpPr>
            <p:nvPr/>
          </p:nvSpPr>
          <p:spPr bwMode="auto">
            <a:xfrm>
              <a:off x="2246" y="3305"/>
              <a:ext cx="7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sp>
          <p:nvSpPr>
            <p:cNvPr id="75" name="AutoShape 147">
              <a:extLst>
                <a:ext uri="{FF2B5EF4-FFF2-40B4-BE49-F238E27FC236}">
                  <a16:creationId xmlns:a16="http://schemas.microsoft.com/office/drawing/2014/main" id="{EBC97B73-CFAE-460F-ADD5-4B59459F1FDE}"/>
                </a:ext>
              </a:extLst>
            </p:cNvPr>
            <p:cNvSpPr>
              <a:spLocks/>
            </p:cNvSpPr>
            <p:nvPr/>
          </p:nvSpPr>
          <p:spPr bwMode="auto">
            <a:xfrm>
              <a:off x="3367" y="2658"/>
              <a:ext cx="88" cy="554"/>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142" name="TextBox 141">
            <a:extLst>
              <a:ext uri="{FF2B5EF4-FFF2-40B4-BE49-F238E27FC236}">
                <a16:creationId xmlns:a16="http://schemas.microsoft.com/office/drawing/2014/main" id="{5BC45E46-135B-4917-8173-E58DC6E5E412}"/>
              </a:ext>
            </a:extLst>
          </p:cNvPr>
          <p:cNvSpPr txBox="1"/>
          <p:nvPr/>
        </p:nvSpPr>
        <p:spPr>
          <a:xfrm>
            <a:off x="6402702" y="3295769"/>
            <a:ext cx="6025145" cy="3416320"/>
          </a:xfrm>
          <a:prstGeom prst="rect">
            <a:avLst/>
          </a:prstGeom>
          <a:noFill/>
        </p:spPr>
        <p:txBody>
          <a:bodyPr wrap="square">
            <a:spAutoFit/>
          </a:bodyPr>
          <a:lstStyle/>
          <a:p>
            <a:pPr eaLnBrk="1" hangingPunct="1"/>
            <a:r>
              <a:rPr lang="en-US" altLang="en-US" sz="2400" b="1" u="sng" dirty="0" err="1">
                <a:solidFill>
                  <a:srgbClr val="7030A0"/>
                </a:solidFill>
                <a:latin typeface="Cambria" panose="02040503050406030204" pitchFamily="18" charset="0"/>
                <a:ea typeface="Cambria" panose="02040503050406030204" pitchFamily="18" charset="0"/>
              </a:rPr>
              <a:t>Cách</a:t>
            </a:r>
            <a:r>
              <a:rPr lang="en-US" altLang="en-US" sz="2400" b="1" u="sng" dirty="0">
                <a:solidFill>
                  <a:srgbClr val="7030A0"/>
                </a:solidFill>
                <a:latin typeface="Cambria" panose="02040503050406030204" pitchFamily="18" charset="0"/>
                <a:ea typeface="Cambria" panose="02040503050406030204" pitchFamily="18" charset="0"/>
              </a:rPr>
              <a:t> 2</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Theo </a:t>
            </a:r>
            <a:r>
              <a:rPr lang="en-US" altLang="en-US" sz="2400" b="1" dirty="0" err="1">
                <a:solidFill>
                  <a:srgbClr val="7030A0"/>
                </a:solidFill>
                <a:latin typeface="Cambria" panose="02040503050406030204" pitchFamily="18" charset="0"/>
                <a:ea typeface="Cambria" panose="02040503050406030204" pitchFamily="18" charset="0"/>
              </a:rPr>
              <a:t>sơ</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đồ</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tổng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b</a:t>
            </a:r>
            <a:r>
              <a:rPr lang="en-US" altLang="en-US" sz="2400" b="1" dirty="0" err="1">
                <a:solidFill>
                  <a:srgbClr val="7030A0"/>
                </a:solidFill>
                <a:latin typeface="Cambria" panose="02040503050406030204" pitchFamily="18" charset="0"/>
                <a:ea typeface="Cambria" panose="02040503050406030204" pitchFamily="18" charset="0"/>
              </a:rPr>
              <a:t>ằng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nhau</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3 + 5 = 8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hi</a:t>
            </a:r>
            <a:r>
              <a:rPr lang="vi-VN" altLang="en-US" sz="2400" b="1" dirty="0">
                <a:solidFill>
                  <a:srgbClr val="7030A0"/>
                </a:solidFill>
                <a:latin typeface="Cambria" panose="02040503050406030204" pitchFamily="18" charset="0"/>
                <a:ea typeface="Cambria" panose="02040503050406030204" pitchFamily="18" charset="0"/>
              </a:rPr>
              <a:t>ệu sách đến trường 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840 : 8</a:t>
            </a:r>
            <a:r>
              <a:rPr lang="en-US" altLang="en-US" sz="2400" b="1" dirty="0">
                <a:solidFill>
                  <a:srgbClr val="7030A0"/>
                </a:solidFill>
                <a:latin typeface="Cambria" panose="02040503050406030204" pitchFamily="18" charset="0"/>
                <a:ea typeface="Cambria" panose="02040503050406030204" pitchFamily="18" charset="0"/>
              </a:rPr>
              <a:t> x 5 = 525 (m)</a:t>
            </a: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t>
            </a:r>
            <a:r>
              <a:rPr lang="vi-VN" altLang="en-US" sz="2400" b="1" dirty="0">
                <a:solidFill>
                  <a:srgbClr val="7030A0"/>
                </a:solidFill>
                <a:latin typeface="Cambria" panose="02040503050406030204" pitchFamily="18" charset="0"/>
                <a:ea typeface="Cambria" panose="02040503050406030204" pitchFamily="18" charset="0"/>
              </a:rPr>
              <a:t>à An đến hiệu sách là</a:t>
            </a:r>
            <a:r>
              <a:rPr lang="en-US" altLang="en-US" sz="2400" b="1" dirty="0">
                <a:solidFill>
                  <a:srgbClr val="7030A0"/>
                </a:solidFill>
                <a:latin typeface="Cambria" panose="02040503050406030204" pitchFamily="18" charset="0"/>
                <a:ea typeface="Cambria" panose="02040503050406030204" pitchFamily="18" charset="0"/>
              </a:rPr>
              <a:t> :</a:t>
            </a:r>
          </a:p>
          <a:p>
            <a:pPr eaLnBrk="1" hangingPunct="1"/>
            <a:r>
              <a:rPr lang="en-US" altLang="en-US" sz="2400" b="1" dirty="0">
                <a:solidFill>
                  <a:srgbClr val="7030A0"/>
                </a:solidFill>
                <a:latin typeface="Cambria" panose="02040503050406030204" pitchFamily="18" charset="0"/>
                <a:ea typeface="Cambria" panose="02040503050406030204" pitchFamily="18" charset="0"/>
              </a:rPr>
              <a:t>	840 - 525  = 315 (m)</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Đáp</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315m </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vi-VN" altLang="en-US" sz="2400" b="1" dirty="0">
                <a:solidFill>
                  <a:srgbClr val="7030A0"/>
                </a:solidFill>
                <a:latin typeface="Cambria" panose="02040503050406030204" pitchFamily="18" charset="0"/>
                <a:ea typeface="Cambria" panose="02040503050406030204" pitchFamily="18" charset="0"/>
              </a:rPr>
              <a:t>                          </a:t>
            </a:r>
            <a:r>
              <a:rPr lang="en-US" altLang="en-US" sz="2400" b="1" dirty="0">
                <a:solidFill>
                  <a:srgbClr val="7030A0"/>
                </a:solidFill>
                <a:latin typeface="Cambria" panose="02040503050406030204" pitchFamily="18" charset="0"/>
                <a:ea typeface="Cambria" panose="02040503050406030204" pitchFamily="18" charset="0"/>
              </a:rPr>
              <a:t>                           525m</a:t>
            </a:r>
          </a:p>
        </p:txBody>
      </p:sp>
      <p:cxnSp>
        <p:nvCxnSpPr>
          <p:cNvPr id="143" name="Straight Connector 142">
            <a:extLst>
              <a:ext uri="{FF2B5EF4-FFF2-40B4-BE49-F238E27FC236}">
                <a16:creationId xmlns:a16="http://schemas.microsoft.com/office/drawing/2014/main" id="{8B12D763-7FFA-4571-BB00-436CE2CA9F58}"/>
              </a:ext>
            </a:extLst>
          </p:cNvPr>
          <p:cNvCxnSpPr>
            <a:cxnSpLocks/>
          </p:cNvCxnSpPr>
          <p:nvPr/>
        </p:nvCxnSpPr>
        <p:spPr>
          <a:xfrm>
            <a:off x="6040411" y="3413760"/>
            <a:ext cx="0" cy="3241040"/>
          </a:xfrm>
          <a:prstGeom prst="line">
            <a:avLst/>
          </a:prstGeom>
        </p:spPr>
        <p:style>
          <a:lnRef idx="3">
            <a:schemeClr val="dk1"/>
          </a:lnRef>
          <a:fillRef idx="0">
            <a:schemeClr val="dk1"/>
          </a:fillRef>
          <a:effectRef idx="2">
            <a:schemeClr val="dk1"/>
          </a:effectRef>
          <a:fontRef idx="minor">
            <a:schemeClr val="tx1"/>
          </a:fontRef>
        </p:style>
      </p:cxnSp>
      <p:sp>
        <p:nvSpPr>
          <p:cNvPr id="144" name="TextBox 143">
            <a:extLst>
              <a:ext uri="{FF2B5EF4-FFF2-40B4-BE49-F238E27FC236}">
                <a16:creationId xmlns:a16="http://schemas.microsoft.com/office/drawing/2014/main" id="{8BED821F-F0B9-4697-9BC2-997FAADFDA53}"/>
              </a:ext>
            </a:extLst>
          </p:cNvPr>
          <p:cNvSpPr txBox="1"/>
          <p:nvPr/>
        </p:nvSpPr>
        <p:spPr>
          <a:xfrm>
            <a:off x="55924" y="9769"/>
            <a:ext cx="12069020" cy="1261884"/>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45" name="Group 38">
            <a:extLst>
              <a:ext uri="{FF2B5EF4-FFF2-40B4-BE49-F238E27FC236}">
                <a16:creationId xmlns:a16="http://schemas.microsoft.com/office/drawing/2014/main" id="{02E0DA58-4ED7-41D0-99A0-62A452A97231}"/>
              </a:ext>
            </a:extLst>
          </p:cNvPr>
          <p:cNvGrpSpPr>
            <a:grpSpLocks/>
          </p:cNvGrpSpPr>
          <p:nvPr/>
        </p:nvGrpSpPr>
        <p:grpSpPr bwMode="auto">
          <a:xfrm>
            <a:off x="8162052" y="353290"/>
            <a:ext cx="977703" cy="819509"/>
            <a:chOff x="2464" y="2128"/>
            <a:chExt cx="576" cy="552"/>
          </a:xfrm>
        </p:grpSpPr>
        <p:sp>
          <p:nvSpPr>
            <p:cNvPr id="146" name="Line 39">
              <a:extLst>
                <a:ext uri="{FF2B5EF4-FFF2-40B4-BE49-F238E27FC236}">
                  <a16:creationId xmlns:a16="http://schemas.microsoft.com/office/drawing/2014/main" id="{35AB9F4C-5DF7-4E6B-AA3E-56E66252B568}"/>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147" name="Text Box 40">
              <a:extLst>
                <a:ext uri="{FF2B5EF4-FFF2-40B4-BE49-F238E27FC236}">
                  <a16:creationId xmlns:a16="http://schemas.microsoft.com/office/drawing/2014/main" id="{8D321B92-37E6-4ECA-8947-089E07CF0D45}"/>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148" name="Text Box 41">
              <a:extLst>
                <a:ext uri="{FF2B5EF4-FFF2-40B4-BE49-F238E27FC236}">
                  <a16:creationId xmlns:a16="http://schemas.microsoft.com/office/drawing/2014/main" id="{95151910-3381-4145-8BDD-097D78A9D22B}"/>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sp>
        <p:nvSpPr>
          <p:cNvPr id="149" name="Text Box 4">
            <a:extLst>
              <a:ext uri="{FF2B5EF4-FFF2-40B4-BE49-F238E27FC236}">
                <a16:creationId xmlns:a16="http://schemas.microsoft.com/office/drawing/2014/main" id="{F49A0D4E-8F8E-4550-893A-3CE3C70CAE6E}"/>
              </a:ext>
            </a:extLst>
          </p:cNvPr>
          <p:cNvSpPr txBox="1">
            <a:spLocks noChangeArrowheads="1"/>
          </p:cNvSpPr>
          <p:nvPr/>
        </p:nvSpPr>
        <p:spPr bwMode="auto">
          <a:xfrm>
            <a:off x="5527780" y="142041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u="sng" dirty="0">
                <a:latin typeface="Times New Roman" panose="02020603050405020304" pitchFamily="18" charset="0"/>
              </a:rPr>
              <a:t>Bài giải:</a:t>
            </a:r>
            <a:endParaRPr lang="en-US" altLang="en-US" sz="2400" b="1" u="sng" dirty="0">
              <a:latin typeface="Times New Roman" panose="02020603050405020304" pitchFamily="18" charset="0"/>
            </a:endParaRPr>
          </a:p>
        </p:txBody>
      </p:sp>
      <p:cxnSp>
        <p:nvCxnSpPr>
          <p:cNvPr id="150" name="Straight Connector 149">
            <a:extLst>
              <a:ext uri="{FF2B5EF4-FFF2-40B4-BE49-F238E27FC236}">
                <a16:creationId xmlns:a16="http://schemas.microsoft.com/office/drawing/2014/main" id="{AF41BAFC-2CDD-4585-BCF2-72E0F89444EF}"/>
              </a:ext>
            </a:extLst>
          </p:cNvPr>
          <p:cNvCxnSpPr>
            <a:cxnSpLocks/>
          </p:cNvCxnSpPr>
          <p:nvPr/>
        </p:nvCxnSpPr>
        <p:spPr>
          <a:xfrm>
            <a:off x="6518380"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Straight Connector 150">
            <a:extLst>
              <a:ext uri="{FF2B5EF4-FFF2-40B4-BE49-F238E27FC236}">
                <a16:creationId xmlns:a16="http://schemas.microsoft.com/office/drawing/2014/main" id="{08315E37-89C1-4E99-91A0-9D9FE0BB3B7B}"/>
              </a:ext>
            </a:extLst>
          </p:cNvPr>
          <p:cNvCxnSpPr>
            <a:cxnSpLocks/>
          </p:cNvCxnSpPr>
          <p:nvPr/>
        </p:nvCxnSpPr>
        <p:spPr>
          <a:xfrm>
            <a:off x="7634796"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2776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circle(in)">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 presetClass="entr" presetSubtype="0" fill="hold" nodeType="withEffect">
                                  <p:stCondLst>
                                    <p:cond delay="0"/>
                                  </p:stCondLst>
                                  <p:childTnLst>
                                    <p:set>
                                      <p:cBhvr>
                                        <p:cTn id="19" dur="1" fill="hold">
                                          <p:stCondLst>
                                            <p:cond delay="0"/>
                                          </p:stCondLst>
                                        </p:cTn>
                                        <p:tgtEl>
                                          <p:spTgt spid="1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anim calcmode="lin" valueType="num">
                                      <p:cBhvr>
                                        <p:cTn id="32" dur="1000" fill="hold"/>
                                        <p:tgtEl>
                                          <p:spTgt spid="143"/>
                                        </p:tgtEl>
                                        <p:attrNameLst>
                                          <p:attrName>ppt_x</p:attrName>
                                        </p:attrNameLst>
                                      </p:cBhvr>
                                      <p:tavLst>
                                        <p:tav tm="0">
                                          <p:val>
                                            <p:strVal val="#ppt_x"/>
                                          </p:val>
                                        </p:tav>
                                        <p:tav tm="100000">
                                          <p:val>
                                            <p:strVal val="#ppt_x"/>
                                          </p:val>
                                        </p:tav>
                                      </p:tavLst>
                                    </p:anim>
                                    <p:anim calcmode="lin" valueType="num">
                                      <p:cBhvr>
                                        <p:cTn id="3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barn(inVertical)">
                                      <p:cBhvr>
                                        <p:cTn id="3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8" grpId="0"/>
      <p:bldP spid="142" grpId="0"/>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27124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470587" y="228765"/>
            <a:ext cx="11250825" cy="6288710"/>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descr="1_22"/>
          <p:cNvPicPr>
            <a:picLocks noChangeAspect="1"/>
          </p:cNvPicPr>
          <p:nvPr/>
        </p:nvPicPr>
        <p:blipFill>
          <a:blip r:embed="rId5"/>
          <a:srcRect r="76672"/>
          <a:stretch>
            <a:fillRect/>
          </a:stretch>
        </p:blipFill>
        <p:spPr>
          <a:xfrm>
            <a:off x="-44450" y="3373120"/>
            <a:ext cx="2663825" cy="3517900"/>
          </a:xfrm>
          <a:prstGeom prst="rect">
            <a:avLst/>
          </a:prstGeom>
        </p:spPr>
      </p:pic>
      <p:pic>
        <p:nvPicPr>
          <p:cNvPr id="12" name="图片 11" descr="50a6ee428d3d04b2fceae95a066ffdbe"/>
          <p:cNvPicPr>
            <a:picLocks noChangeAspect="1"/>
          </p:cNvPicPr>
          <p:nvPr/>
        </p:nvPicPr>
        <p:blipFill>
          <a:blip r:embed="rId6"/>
          <a:stretch>
            <a:fillRect/>
          </a:stretch>
        </p:blipFill>
        <p:spPr>
          <a:xfrm>
            <a:off x="100965" y="-14605"/>
            <a:ext cx="1533525" cy="1419225"/>
          </a:xfrm>
          <a:prstGeom prst="rect">
            <a:avLst/>
          </a:prstGeom>
        </p:spPr>
      </p:pic>
      <p:pic>
        <p:nvPicPr>
          <p:cNvPr id="14" name="图片 13" descr="1_22"/>
          <p:cNvPicPr>
            <a:picLocks noChangeAspect="1"/>
          </p:cNvPicPr>
          <p:nvPr/>
        </p:nvPicPr>
        <p:blipFill>
          <a:blip r:embed="rId5"/>
          <a:srcRect l="76756" t="-838" r="-84" b="838"/>
          <a:stretch>
            <a:fillRect/>
          </a:stretch>
        </p:blipFill>
        <p:spPr>
          <a:xfrm>
            <a:off x="8958580" y="2552700"/>
            <a:ext cx="3442970" cy="4545965"/>
          </a:xfrm>
          <a:prstGeom prst="rect">
            <a:avLst/>
          </a:prstGeom>
        </p:spPr>
      </p:pic>
      <p:pic>
        <p:nvPicPr>
          <p:cNvPr id="23" name="图片 14" descr="1_23"/>
          <p:cNvPicPr>
            <a:picLocks noChangeAspect="1"/>
          </p:cNvPicPr>
          <p:nvPr/>
        </p:nvPicPr>
        <p:blipFill>
          <a:blip r:embed="rId7"/>
          <a:srcRect l="34969" r="-203"/>
          <a:stretch>
            <a:fillRect/>
          </a:stretch>
        </p:blipFill>
        <p:spPr>
          <a:xfrm>
            <a:off x="-197409" y="5373301"/>
            <a:ext cx="12766779" cy="1824355"/>
          </a:xfrm>
          <a:prstGeom prst="rect">
            <a:avLst/>
          </a:prstGeom>
        </p:spPr>
      </p:pic>
      <p:sp>
        <p:nvSpPr>
          <p:cNvPr id="19" name="Rounded Rectangle 5">
            <a:extLst>
              <a:ext uri="{FF2B5EF4-FFF2-40B4-BE49-F238E27FC236}">
                <a16:creationId xmlns:a16="http://schemas.microsoft.com/office/drawing/2014/main" id="{DE2F7B6B-F830-4013-9394-32562EB87392}"/>
              </a:ext>
            </a:extLst>
          </p:cNvPr>
          <p:cNvSpPr/>
          <p:nvPr/>
        </p:nvSpPr>
        <p:spPr>
          <a:xfrm>
            <a:off x="1287461" y="1267657"/>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hiệu</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
        <p:nvSpPr>
          <p:cNvPr id="26" name="Rounded Rectangle 5">
            <a:extLst>
              <a:ext uri="{FF2B5EF4-FFF2-40B4-BE49-F238E27FC236}">
                <a16:creationId xmlns:a16="http://schemas.microsoft.com/office/drawing/2014/main" id="{AA6BD5E3-FF3D-4797-9651-06616C7E0734}"/>
              </a:ext>
            </a:extLst>
          </p:cNvPr>
          <p:cNvSpPr/>
          <p:nvPr/>
        </p:nvSpPr>
        <p:spPr>
          <a:xfrm>
            <a:off x="1721018" y="2780173"/>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tổng</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 name="图片 14" descr="1_23"/>
          <p:cNvPicPr>
            <a:picLocks noChangeAspect="1"/>
          </p:cNvPicPr>
          <p:nvPr/>
        </p:nvPicPr>
        <p:blipFill>
          <a:blip r:embed="rId5"/>
          <a:srcRect l="34969" r="-203"/>
          <a:stretch>
            <a:fillRect/>
          </a:stretch>
        </p:blipFill>
        <p:spPr>
          <a:xfrm>
            <a:off x="-929005" y="5547700"/>
            <a:ext cx="12225020" cy="1824355"/>
          </a:xfrm>
          <a:prstGeom prst="rect">
            <a:avLst/>
          </a:prstGeom>
        </p:spPr>
      </p:pic>
      <p:pic>
        <p:nvPicPr>
          <p:cNvPr id="6" name="图片 5" descr="组 1"/>
          <p:cNvPicPr>
            <a:picLocks noChangeAspect="1"/>
          </p:cNvPicPr>
          <p:nvPr/>
        </p:nvPicPr>
        <p:blipFill>
          <a:blip r:embed="rId6"/>
          <a:srcRect l="47944" t="25415" r="225" b="-268"/>
          <a:stretch>
            <a:fillRect/>
          </a:stretch>
        </p:blipFill>
        <p:spPr>
          <a:xfrm>
            <a:off x="-44450" y="-33655"/>
            <a:ext cx="12239625" cy="7428230"/>
          </a:xfrm>
          <a:prstGeom prst="rect">
            <a:avLst/>
          </a:prstGeom>
        </p:spPr>
      </p:pic>
      <p:grpSp>
        <p:nvGrpSpPr>
          <p:cNvPr id="4" name="组合 3"/>
          <p:cNvGrpSpPr/>
          <p:nvPr/>
        </p:nvGrpSpPr>
        <p:grpSpPr>
          <a:xfrm>
            <a:off x="-44450" y="-119905"/>
            <a:ext cx="12192000" cy="1863908"/>
            <a:chOff x="0" y="1847273"/>
            <a:chExt cx="12192000" cy="2165935"/>
          </a:xfrm>
        </p:grpSpPr>
        <p:sp>
          <p:nvSpPr>
            <p:cNvPr id="19" name="矩形 18"/>
            <p:cNvSpPr/>
            <p:nvPr/>
          </p:nvSpPr>
          <p:spPr>
            <a:xfrm>
              <a:off x="0" y="1917253"/>
              <a:ext cx="12192000" cy="2095955"/>
            </a:xfrm>
            <a:prstGeom prst="rect">
              <a:avLst/>
            </a:prstGeom>
            <a:solidFill>
              <a:schemeClr val="accent4">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0" y="1847273"/>
              <a:ext cx="12192000" cy="1540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Box 8"/>
          <p:cNvSpPr txBox="1"/>
          <p:nvPr/>
        </p:nvSpPr>
        <p:spPr>
          <a:xfrm>
            <a:off x="2212741" y="339719"/>
            <a:ext cx="6670831" cy="914690"/>
          </a:xfrm>
          <a:prstGeom prst="rect">
            <a:avLst/>
          </a:prstGeom>
          <a:noFill/>
        </p:spPr>
        <p:txBody>
          <a:bodyPr wrap="none" lIns="360000" tIns="0" rIns="0" bIns="0" anchor="b" anchorCtr="0">
            <a:noAutofit/>
          </a:bodyPr>
          <a:lstStyle/>
          <a:p>
            <a:pPr algn="ct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Định</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hướng</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học</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tập</a:t>
            </a:r>
            <a:endParaRPr lang="en-US" altLang="zh-CN" sz="7200" b="1" dirty="0">
              <a:solidFill>
                <a:srgbClr val="F70202"/>
              </a:solidFill>
              <a:latin typeface="UTM Micra" panose="02040603050506020204" pitchFamily="18" charset="0"/>
              <a:ea typeface="Microsoft YaHei UI" panose="020B0503020204020204" pitchFamily="34" charset="-122"/>
              <a:cs typeface="+mn-ea"/>
              <a:sym typeface="+mn-lt"/>
            </a:endParaRPr>
          </a:p>
        </p:txBody>
      </p:sp>
      <p:sp>
        <p:nvSpPr>
          <p:cNvPr id="13" name="Rectangle 5"/>
          <p:cNvSpPr>
            <a:spLocks noChangeArrowheads="1"/>
          </p:cNvSpPr>
          <p:nvPr/>
        </p:nvSpPr>
        <p:spPr bwMode="auto">
          <a:xfrm>
            <a:off x="1872954" y="1999730"/>
            <a:ext cx="835719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14350" indent="-5143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Học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thuộc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các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giải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của</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dạng</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toán</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hiệu</a:t>
            </a:r>
            <a:r>
              <a:rPr lang="en-US" sz="3200" b="1" dirty="0">
                <a:latin typeface="Times New Roman" panose="02020603050405020304" pitchFamily="18" charset="0"/>
                <a:cs typeface="Arial" panose="020B0604020202020204" pitchFamily="34" charset="0"/>
              </a:rPr>
              <a:t> ( </a:t>
            </a:r>
            <a:r>
              <a:rPr lang="en-US" sz="3200" b="1" dirty="0" err="1">
                <a:latin typeface="Times New Roman" panose="02020603050405020304" pitchFamily="18" charset="0"/>
                <a:cs typeface="Arial" panose="020B0604020202020204" pitchFamily="34" charset="0"/>
              </a:rPr>
              <a:t>tổng</a:t>
            </a:r>
            <a:r>
              <a:rPr lang="en-US" sz="3200" b="1" dirty="0">
                <a:latin typeface="Times New Roman" panose="02020603050405020304" pitchFamily="18" charset="0"/>
                <a:cs typeface="Arial" panose="020B0604020202020204" pitchFamily="34" charset="0"/>
              </a:rPr>
              <a:t>) – </a:t>
            </a:r>
            <a:r>
              <a:rPr lang="en-US" sz="3200" b="1" dirty="0" err="1">
                <a:latin typeface="Times New Roman" panose="02020603050405020304" pitchFamily="18" charset="0"/>
                <a:cs typeface="Arial" panose="020B0604020202020204" pitchFamily="34" charset="0"/>
              </a:rPr>
              <a:t>tỉ</a:t>
            </a:r>
            <a:r>
              <a:rPr lang="en-US" sz="3200" b="1" dirty="0">
                <a:latin typeface="Times New Roman" panose="02020603050405020304" pitchFamily="18" charset="0"/>
                <a:cs typeface="Arial" panose="020B0604020202020204" pitchFamily="34" charset="0"/>
              </a:rPr>
              <a:t>.</a:t>
            </a:r>
          </a:p>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Xem</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trước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bài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sau</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Luyện</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tập</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chung</a:t>
            </a:r>
            <a:r>
              <a:rPr lang="en-US" sz="3200" b="1" dirty="0">
                <a:latin typeface="Times New Roman" panose="02020603050405020304" pitchFamily="18" charset="0"/>
                <a:cs typeface="Arial" panose="020B0604020202020204" pitchFamily="34" charset="0"/>
              </a:rPr>
              <a:t> (153)</a:t>
            </a:r>
          </a:p>
          <a:p>
            <a:pPr>
              <a:lnSpc>
                <a:spcPct val="100000"/>
              </a:lnSpc>
              <a:spcBef>
                <a:spcPct val="20000"/>
              </a:spcBef>
              <a:buFont typeface="Arial" panose="020B0604020202020204" pitchFamily="34" charset="0"/>
              <a:buAutoNum type="arabicPeriod"/>
            </a:pPr>
            <a:endParaRPr lang="en-US" sz="3200" b="1" dirty="0">
              <a:latin typeface="Times New Roman" panose="02020603050405020304" pitchFamily="18" charset="0"/>
              <a:cs typeface="Arial" panose="020B0604020202020204" pitchFamily="34" charset="0"/>
            </a:endParaRPr>
          </a:p>
          <a:p>
            <a:pPr>
              <a:lnSpc>
                <a:spcPct val="100000"/>
              </a:lnSpc>
              <a:spcBef>
                <a:spcPct val="20000"/>
              </a:spcBef>
              <a:buFontTx/>
              <a:buAutoNum type="arabicPeriod"/>
            </a:pPr>
            <a:endParaRPr lang="en-US" sz="3200" b="1" dirty="0">
              <a:latin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98266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descr="1_23"/>
          <p:cNvPicPr>
            <a:picLocks noChangeAspect="1"/>
          </p:cNvPicPr>
          <p:nvPr/>
        </p:nvPicPr>
        <p:blipFill>
          <a:blip r:embed="rId5"/>
          <a:srcRect r="34766"/>
          <a:stretch>
            <a:fillRect/>
          </a:stretch>
        </p:blipFill>
        <p:spPr>
          <a:xfrm>
            <a:off x="-44450" y="5066665"/>
            <a:ext cx="12225020" cy="1824355"/>
          </a:xfrm>
          <a:prstGeom prst="rect">
            <a:avLst/>
          </a:prstGeom>
        </p:spPr>
      </p:pic>
      <p:pic>
        <p:nvPicPr>
          <p:cNvPr id="6" name="图片 5" descr="组 1"/>
          <p:cNvPicPr>
            <a:picLocks noChangeAspect="1"/>
          </p:cNvPicPr>
          <p:nvPr/>
        </p:nvPicPr>
        <p:blipFill>
          <a:blip r:embed="rId6"/>
          <a:srcRect r="27686"/>
          <a:stretch>
            <a:fillRect/>
          </a:stretch>
        </p:blipFill>
        <p:spPr>
          <a:xfrm>
            <a:off x="0" y="0"/>
            <a:ext cx="12240260" cy="7113270"/>
          </a:xfrm>
          <a:prstGeom prst="rect">
            <a:avLst/>
          </a:prstGeom>
        </p:spPr>
      </p:pic>
      <p:pic>
        <p:nvPicPr>
          <p:cNvPr id="9" name="图片 8" descr="1_22"/>
          <p:cNvPicPr>
            <a:picLocks noChangeAspect="1"/>
          </p:cNvPicPr>
          <p:nvPr/>
        </p:nvPicPr>
        <p:blipFill>
          <a:blip r:embed="rId7"/>
          <a:srcRect r="76672"/>
          <a:stretch>
            <a:fillRect/>
          </a:stretch>
        </p:blipFill>
        <p:spPr>
          <a:xfrm>
            <a:off x="-44450" y="3373120"/>
            <a:ext cx="2663825" cy="3517900"/>
          </a:xfrm>
          <a:prstGeom prst="rect">
            <a:avLst/>
          </a:prstGeom>
        </p:spPr>
      </p:pic>
      <p:pic>
        <p:nvPicPr>
          <p:cNvPr id="15" name="图片 14" descr="1_23"/>
          <p:cNvPicPr>
            <a:picLocks noChangeAspect="1"/>
          </p:cNvPicPr>
          <p:nvPr/>
        </p:nvPicPr>
        <p:blipFill>
          <a:blip r:embed="rId5"/>
          <a:srcRect l="34969" r="-203"/>
          <a:stretch>
            <a:fillRect/>
          </a:stretch>
        </p:blipFill>
        <p:spPr>
          <a:xfrm>
            <a:off x="-14605" y="5274310"/>
            <a:ext cx="12225020" cy="1824355"/>
          </a:xfrm>
          <a:prstGeom prst="rect">
            <a:avLst/>
          </a:prstGeom>
        </p:spPr>
      </p:pic>
      <p:pic>
        <p:nvPicPr>
          <p:cNvPr id="14" name="图片 13" descr="1_22"/>
          <p:cNvPicPr>
            <a:picLocks noChangeAspect="1"/>
          </p:cNvPicPr>
          <p:nvPr/>
        </p:nvPicPr>
        <p:blipFill>
          <a:blip r:embed="rId7"/>
          <a:srcRect l="76756" t="-838" r="-84" b="838"/>
          <a:stretch>
            <a:fillRect/>
          </a:stretch>
        </p:blipFill>
        <p:spPr>
          <a:xfrm>
            <a:off x="8958580" y="2552700"/>
            <a:ext cx="3442970" cy="4545965"/>
          </a:xfrm>
          <a:prstGeom prst="rect">
            <a:avLst/>
          </a:prstGeom>
        </p:spPr>
      </p:pic>
      <p:sp>
        <p:nvSpPr>
          <p:cNvPr id="13" name="TextBox 8"/>
          <p:cNvSpPr txBox="1"/>
          <p:nvPr/>
        </p:nvSpPr>
        <p:spPr>
          <a:xfrm>
            <a:off x="280254" y="1531114"/>
            <a:ext cx="11679752" cy="1644564"/>
          </a:xfrm>
          <a:prstGeom prst="rect">
            <a:avLst/>
          </a:prstGeom>
          <a:solidFill>
            <a:schemeClr val="bg1"/>
          </a:solidFill>
          <a:ln w="79375" cmpd="thickThin">
            <a:solidFill>
              <a:schemeClr val="accent2">
                <a:lumMod val="50000"/>
              </a:schemeClr>
            </a:solidFill>
          </a:ln>
        </p:spPr>
        <p:txBody>
          <a:bodyPr wrap="none" lIns="360000" tIns="0" rIns="0" bIns="0" anchor="b" anchorCtr="0">
            <a:noAutofit/>
          </a:bodyPr>
          <a:lstStyle/>
          <a:p>
            <a:pPr algn="ct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Chúc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các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em</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học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vi-VN" altLang="zh-CN" sz="8000" b="1" i="1" dirty="0" err="1">
                <a:solidFill>
                  <a:srgbClr val="F70202"/>
                </a:solidFill>
                <a:latin typeface="Cambria" panose="02040503050406030204" pitchFamily="18" charset="0"/>
                <a:ea typeface="Cambria" panose="02040503050406030204" pitchFamily="18" charset="0"/>
                <a:cs typeface="+mn-ea"/>
                <a:sym typeface="+mn-lt"/>
              </a:rPr>
              <a:t>tốt</a:t>
            </a:r>
            <a:r>
              <a:rPr lang="vi-VN" altLang="zh-CN" sz="8000" b="1" i="1" dirty="0">
                <a:solidFill>
                  <a:srgbClr val="F70202"/>
                </a:solidFill>
                <a:latin typeface="Cambria" panose="02040503050406030204" pitchFamily="18" charset="0"/>
                <a:ea typeface="Cambria" panose="02040503050406030204" pitchFamily="18" charset="0"/>
                <a:cs typeface="+mn-ea"/>
                <a:sym typeface="+mn-lt"/>
              </a:rPr>
              <a:t>!</a:t>
            </a:r>
            <a:endParaRPr lang="en-US" altLang="zh-CN" sz="8000" b="1" i="1" dirty="0">
              <a:solidFill>
                <a:srgbClr val="F70202"/>
              </a:solidFill>
              <a:latin typeface="Cambria" panose="02040503050406030204" pitchFamily="18" charset="0"/>
              <a:ea typeface="Cambria" panose="02040503050406030204" pitchFamily="18" charset="0"/>
              <a:cs typeface="+mn-ea"/>
              <a:sym typeface="+mn-lt"/>
            </a:endParaRPr>
          </a:p>
        </p:txBody>
      </p:sp>
      <p:pic>
        <p:nvPicPr>
          <p:cNvPr id="16" name="图片 11" descr="50a6ee428d3d04b2fceae95a066ffdbe"/>
          <p:cNvPicPr>
            <a:picLocks noChangeAspect="1"/>
          </p:cNvPicPr>
          <p:nvPr/>
        </p:nvPicPr>
        <p:blipFill>
          <a:blip r:embed="rId8"/>
          <a:stretch>
            <a:fillRect/>
          </a:stretch>
        </p:blipFill>
        <p:spPr>
          <a:xfrm>
            <a:off x="-145415" y="-90332"/>
            <a:ext cx="2054600" cy="19014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4E0F0753-A9E4-4829-B2CB-DC6F7E779AAE}"/>
              </a:ext>
            </a:extLst>
          </p:cNvPr>
          <p:cNvSpPr txBox="1">
            <a:spLocks noChangeArrowheads="1"/>
          </p:cNvSpPr>
          <p:nvPr/>
        </p:nvSpPr>
        <p:spPr bwMode="auto">
          <a:xfrm>
            <a:off x="985066" y="501741"/>
            <a:ext cx="1099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Quan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hai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thuộc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dạng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toán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nào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đã</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học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 name="Arc 22">
            <a:extLst>
              <a:ext uri="{FF2B5EF4-FFF2-40B4-BE49-F238E27FC236}">
                <a16:creationId xmlns:a16="http://schemas.microsoft.com/office/drawing/2014/main" id="{AF699507-AF28-42A1-BC17-0DD57D34B7B9}"/>
              </a:ext>
            </a:extLst>
          </p:cNvPr>
          <p:cNvSpPr/>
          <p:nvPr/>
        </p:nvSpPr>
        <p:spPr bwMode="auto">
          <a:xfrm rot="13920840" flipV="1">
            <a:off x="4134508" y="4937055"/>
            <a:ext cx="2563936" cy="154569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a:solidFill>
                <a:srgbClr val="0000FF"/>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a16="http://schemas.microsoft.com/office/drawing/2014/main" id="{71D8C28D-EAB5-4967-98F0-9814A6AACFED}"/>
              </a:ext>
            </a:extLst>
          </p:cNvPr>
          <p:cNvGrpSpPr/>
          <p:nvPr/>
        </p:nvGrpSpPr>
        <p:grpSpPr bwMode="auto">
          <a:xfrm>
            <a:off x="1334408" y="3728909"/>
            <a:ext cx="4738324" cy="2124075"/>
            <a:chOff x="533400" y="1305580"/>
            <a:chExt cx="4450766" cy="2123420"/>
          </a:xfrm>
        </p:grpSpPr>
        <p:cxnSp>
          <p:nvCxnSpPr>
            <p:cNvPr id="7" name="Straight Connector 6">
              <a:extLst>
                <a:ext uri="{FF2B5EF4-FFF2-40B4-BE49-F238E27FC236}">
                  <a16:creationId xmlns:a16="http://schemas.microsoft.com/office/drawing/2014/main" id="{85CA8F5B-92FC-44DA-BA4B-EA997671D9D2}"/>
                </a:ext>
              </a:extLst>
            </p:cNvPr>
            <p:cNvCxnSpPr>
              <a:cxnSpLocks/>
            </p:cNvCxnSpPr>
            <p:nvPr/>
          </p:nvCxnSpPr>
          <p:spPr>
            <a:xfrm>
              <a:off x="2410513" y="2729230"/>
              <a:ext cx="2517497" cy="2379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60BB636-8211-4210-88F2-B43F03C80FC5}"/>
                </a:ext>
              </a:extLst>
            </p:cNvPr>
            <p:cNvCxnSpPr>
              <a:cxnSpLocks/>
            </p:cNvCxnSpPr>
            <p:nvPr/>
          </p:nvCxnSpPr>
          <p:spPr>
            <a:xfrm>
              <a:off x="2373080" y="2122572"/>
              <a:ext cx="6842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FAC42DF-2D6E-4657-84C3-DDE7E48247C8}"/>
                </a:ext>
              </a:extLst>
            </p:cNvPr>
            <p:cNvCxnSpPr/>
            <p:nvPr/>
          </p:nvCxnSpPr>
          <p:spPr>
            <a:xfrm rot="5400000">
              <a:off x="2286024" y="2132411"/>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8B3CAEFA-E83D-4DC7-B3C8-94C77D333CB6}"/>
                </a:ext>
              </a:extLst>
            </p:cNvPr>
            <p:cNvSpPr txBox="1">
              <a:spLocks noChangeArrowheads="1"/>
            </p:cNvSpPr>
            <p:nvPr/>
          </p:nvSpPr>
          <p:spPr bwMode="auto">
            <a:xfrm>
              <a:off x="533400" y="1305580"/>
              <a:ext cx="3429000" cy="5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2:</a:t>
              </a:r>
            </a:p>
          </p:txBody>
        </p:sp>
        <p:sp>
          <p:nvSpPr>
            <p:cNvPr id="15" name="Arc 30">
              <a:extLst>
                <a:ext uri="{FF2B5EF4-FFF2-40B4-BE49-F238E27FC236}">
                  <a16:creationId xmlns:a16="http://schemas.microsoft.com/office/drawing/2014/main" id="{3D0A8CD0-9483-4CE4-8A46-FC44B336876B}"/>
                </a:ext>
              </a:extLst>
            </p:cNvPr>
            <p:cNvSpPr/>
            <p:nvPr/>
          </p:nvSpPr>
          <p:spPr bwMode="auto">
            <a:xfrm rot="13781502" flipV="1">
              <a:off x="2424843" y="1999494"/>
              <a:ext cx="852004" cy="535950"/>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a16="http://schemas.microsoft.com/office/drawing/2014/main" id="{C531D928-E57F-4247-8393-5CE4F941FB13}"/>
                </a:ext>
              </a:extLst>
            </p:cNvPr>
            <p:cNvSpPr/>
            <p:nvPr/>
          </p:nvSpPr>
          <p:spPr bwMode="auto">
            <a:xfrm rot="643457" flipV="1">
              <a:off x="2401440" y="2368094"/>
              <a:ext cx="2582726"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8C1F6164-4F5C-4A74-BA86-6CF4EE1B39E8}"/>
                </a:ext>
              </a:extLst>
            </p:cNvPr>
            <p:cNvCxnSpPr/>
            <p:nvPr/>
          </p:nvCxnSpPr>
          <p:spPr>
            <a:xfrm rot="5400000">
              <a:off x="3657624" y="2741823"/>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a16="http://schemas.microsoft.com/office/drawing/2014/main" id="{210DD9D2-8222-49AA-B550-F4D8E95160C7}"/>
                </a:ext>
              </a:extLst>
            </p:cNvPr>
            <p:cNvSpPr txBox="1">
              <a:spLocks noChangeArrowheads="1"/>
            </p:cNvSpPr>
            <p:nvPr/>
          </p:nvSpPr>
          <p:spPr bwMode="auto">
            <a:xfrm>
              <a:off x="1066800" y="1829293"/>
              <a:ext cx="1193721" cy="45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a16="http://schemas.microsoft.com/office/drawing/2014/main" id="{26329E32-8D41-4A5B-8DE9-B7C1A5ABE876}"/>
                </a:ext>
              </a:extLst>
            </p:cNvPr>
            <p:cNvSpPr txBox="1">
              <a:spLocks noChangeArrowheads="1"/>
            </p:cNvSpPr>
            <p:nvPr/>
          </p:nvSpPr>
          <p:spPr bwMode="auto">
            <a:xfrm>
              <a:off x="1066800" y="2514882"/>
              <a:ext cx="1193720"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a16="http://schemas.microsoft.com/office/drawing/2014/main" id="{EF7E8029-190E-47DB-B436-396E5B6D0647}"/>
                </a:ext>
              </a:extLst>
            </p:cNvPr>
            <p:cNvSpPr txBox="1">
              <a:spLocks noChangeArrowheads="1"/>
            </p:cNvSpPr>
            <p:nvPr/>
          </p:nvSpPr>
          <p:spPr bwMode="auto">
            <a:xfrm>
              <a:off x="2819400" y="152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a16="http://schemas.microsoft.com/office/drawing/2014/main" id="{94FC3457-D511-44D6-8773-FD83D5C2E1A7}"/>
                </a:ext>
              </a:extLst>
            </p:cNvPr>
            <p:cNvSpPr txBox="1">
              <a:spLocks noChangeArrowheads="1"/>
            </p:cNvSpPr>
            <p:nvPr/>
          </p:nvSpPr>
          <p:spPr bwMode="auto">
            <a:xfrm>
              <a:off x="3741116" y="2148056"/>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30</a:t>
              </a:r>
            </a:p>
          </p:txBody>
        </p:sp>
      </p:grpSp>
      <p:sp>
        <p:nvSpPr>
          <p:cNvPr id="24" name="Text Box 59">
            <a:extLst>
              <a:ext uri="{FF2B5EF4-FFF2-40B4-BE49-F238E27FC236}">
                <a16:creationId xmlns:a16="http://schemas.microsoft.com/office/drawing/2014/main" id="{4F9F2534-43AE-4149-9D1A-A2F632B8C456}"/>
              </a:ext>
            </a:extLst>
          </p:cNvPr>
          <p:cNvSpPr txBox="1">
            <a:spLocks noChangeArrowheads="1"/>
          </p:cNvSpPr>
          <p:nvPr/>
        </p:nvSpPr>
        <p:spPr bwMode="auto">
          <a:xfrm>
            <a:off x="7639016" y="2133340"/>
            <a:ext cx="3412957"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Tìm</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khi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biết</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và</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tỉ</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của</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đó</a:t>
            </a:r>
            <a:r>
              <a:rPr lang="en-US" sz="2400" b="1" dirty="0">
                <a:solidFill>
                  <a:srgbClr val="7030A0"/>
                </a:solidFill>
                <a:latin typeface="Cambria" panose="02040503050406030204" pitchFamily="18" charset="0"/>
                <a:ea typeface="Cambria" panose="02040503050406030204" pitchFamily="18" charset="0"/>
              </a:rPr>
              <a:t>.</a:t>
            </a:r>
          </a:p>
        </p:txBody>
      </p:sp>
      <p:sp>
        <p:nvSpPr>
          <p:cNvPr id="25" name="Text Box 60">
            <a:extLst>
              <a:ext uri="{FF2B5EF4-FFF2-40B4-BE49-F238E27FC236}">
                <a16:creationId xmlns:a16="http://schemas.microsoft.com/office/drawing/2014/main" id="{D4888ED7-10C4-4F38-802A-D5CCAA4C7270}"/>
              </a:ext>
            </a:extLst>
          </p:cNvPr>
          <p:cNvSpPr txBox="1">
            <a:spLocks noChangeArrowheads="1"/>
          </p:cNvSpPr>
          <p:nvPr/>
        </p:nvSpPr>
        <p:spPr bwMode="auto">
          <a:xfrm>
            <a:off x="7547615" y="4259242"/>
            <a:ext cx="3633463"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4">
                    <a:lumMod val="50000"/>
                  </a:schemeClr>
                </a:solidFill>
                <a:latin typeface="Cambria" panose="02040503050406030204" pitchFamily="18" charset="0"/>
                <a:ea typeface="Cambria" panose="02040503050406030204" pitchFamily="18" charset="0"/>
              </a:rPr>
              <a:t>Tìm</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khi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biết</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hiệu</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và</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tỉ</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của</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đó</a:t>
            </a:r>
            <a:r>
              <a:rPr lang="en-US" sz="2400" b="1" dirty="0">
                <a:solidFill>
                  <a:schemeClr val="accent4">
                    <a:lumMod val="50000"/>
                  </a:schemeClr>
                </a:solidFill>
                <a:latin typeface="Cambria" panose="02040503050406030204" pitchFamily="18" charset="0"/>
                <a:ea typeface="Cambria" panose="02040503050406030204" pitchFamily="18" charset="0"/>
              </a:rPr>
              <a:t>.</a:t>
            </a:r>
          </a:p>
        </p:txBody>
      </p:sp>
      <p:sp>
        <p:nvSpPr>
          <p:cNvPr id="26" name="Line 61">
            <a:extLst>
              <a:ext uri="{FF2B5EF4-FFF2-40B4-BE49-F238E27FC236}">
                <a16:creationId xmlns:a16="http://schemas.microsoft.com/office/drawing/2014/main" id="{0F57B4DE-26FF-4F58-A483-538513FB8017}"/>
              </a:ext>
            </a:extLst>
          </p:cNvPr>
          <p:cNvSpPr>
            <a:spLocks noChangeShapeType="1"/>
          </p:cNvSpPr>
          <p:nvPr/>
        </p:nvSpPr>
        <p:spPr bwMode="auto">
          <a:xfrm>
            <a:off x="7043222" y="2580212"/>
            <a:ext cx="304800"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a16="http://schemas.microsoft.com/office/drawing/2014/main" id="{23D69FAF-70DA-4CDD-9A53-6EB52628D0A7}"/>
              </a:ext>
            </a:extLst>
          </p:cNvPr>
          <p:cNvSpPr>
            <a:spLocks noChangeShapeType="1"/>
          </p:cNvSpPr>
          <p:nvPr/>
        </p:nvSpPr>
        <p:spPr bwMode="auto">
          <a:xfrm>
            <a:off x="7125232" y="4691094"/>
            <a:ext cx="324493"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a16="http://schemas.microsoft.com/office/drawing/2014/main" id="{AE4C772D-4AFF-4C4B-86BA-64D182323303}"/>
              </a:ext>
            </a:extLst>
          </p:cNvPr>
          <p:cNvGrpSpPr/>
          <p:nvPr/>
        </p:nvGrpSpPr>
        <p:grpSpPr bwMode="auto">
          <a:xfrm>
            <a:off x="1342028" y="1441973"/>
            <a:ext cx="5410200" cy="2200275"/>
            <a:chOff x="609600" y="3591580"/>
            <a:chExt cx="5410200" cy="2199620"/>
          </a:xfrm>
        </p:grpSpPr>
        <p:grpSp>
          <p:nvGrpSpPr>
            <p:cNvPr id="29" name="Group 40">
              <a:extLst>
                <a:ext uri="{FF2B5EF4-FFF2-40B4-BE49-F238E27FC236}">
                  <a16:creationId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a:solidFill>
                    <a:srgbClr val="7030A0"/>
                  </a:solidFill>
                  <a:latin typeface="Cambria" panose="02040503050406030204" pitchFamily="18" charset="0"/>
                  <a:ea typeface="Cambria" panose="02040503050406030204" pitchFamily="18" charset="0"/>
                  <a:cs typeface="Times New Roman" panose="02020603050405020304" pitchFamily="18" charset="0"/>
                </a:rPr>
                <a:t>120</a:t>
              </a:r>
            </a:p>
          </p:txBody>
        </p:sp>
        <p:sp>
          <p:nvSpPr>
            <p:cNvPr id="31" name="TextBox 42">
              <a:extLst>
                <a:ext uri="{FF2B5EF4-FFF2-40B4-BE49-F238E27FC236}">
                  <a16:creationId xmlns:a16="http://schemas.microsoft.com/office/drawing/2014/main" id="{E9E17B54-EA9A-4BE2-94F5-E9CA01AE47D7}"/>
                </a:ext>
              </a:extLst>
            </p:cNvPr>
            <p:cNvSpPr txBox="1">
              <a:spLocks noChangeArrowheads="1"/>
            </p:cNvSpPr>
            <p:nvPr/>
          </p:nvSpPr>
          <p:spPr bwMode="auto">
            <a:xfrm>
              <a:off x="609600" y="3591580"/>
              <a:ext cx="3429000" cy="51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a:t>
              </a:r>
            </a:p>
          </p:txBody>
        </p:sp>
        <p:sp>
          <p:nvSpPr>
            <p:cNvPr id="32" name="Arc 22">
              <a:extLst>
                <a:ext uri="{FF2B5EF4-FFF2-40B4-BE49-F238E27FC236}">
                  <a16:creationId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6" name="Text Box 25">
              <a:extLst>
                <a:ext uri="{FF2B5EF4-FFF2-40B4-BE49-F238E27FC236}">
                  <a16:creationId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9" name="Line 19">
            <a:extLst>
              <a:ext uri="{FF2B5EF4-FFF2-40B4-BE49-F238E27FC236}">
                <a16:creationId xmlns:a16="http://schemas.microsoft.com/office/drawing/2014/main" id="{1582A61D-8A29-4818-91BA-FE85E952DDB6}"/>
              </a:ext>
            </a:extLst>
          </p:cNvPr>
          <p:cNvSpPr>
            <a:spLocks noChangeShapeType="1"/>
          </p:cNvSpPr>
          <p:nvPr/>
        </p:nvSpPr>
        <p:spPr bwMode="auto">
          <a:xfrm>
            <a:off x="4018334" y="448384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0" name="Line 19">
            <a:extLst>
              <a:ext uri="{FF2B5EF4-FFF2-40B4-BE49-F238E27FC236}">
                <a16:creationId xmlns:a16="http://schemas.microsoft.com/office/drawing/2014/main" id="{FE156667-74A0-43E6-9C02-B24725705977}"/>
              </a:ext>
            </a:extLst>
          </p:cNvPr>
          <p:cNvSpPr>
            <a:spLocks noChangeShapeType="1"/>
          </p:cNvSpPr>
          <p:nvPr/>
        </p:nvSpPr>
        <p:spPr bwMode="auto">
          <a:xfrm>
            <a:off x="4018335" y="5084784"/>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2" name="Line 19">
            <a:extLst>
              <a:ext uri="{FF2B5EF4-FFF2-40B4-BE49-F238E27FC236}">
                <a16:creationId xmlns:a16="http://schemas.microsoft.com/office/drawing/2014/main" id="{6503EDF8-23D2-4F10-9A69-CCA9B6B221E9}"/>
              </a:ext>
            </a:extLst>
          </p:cNvPr>
          <p:cNvSpPr>
            <a:spLocks noChangeShapeType="1"/>
          </p:cNvSpPr>
          <p:nvPr/>
        </p:nvSpPr>
        <p:spPr bwMode="auto">
          <a:xfrm>
            <a:off x="5416476" y="507073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3" name="Line 19">
            <a:extLst>
              <a:ext uri="{FF2B5EF4-FFF2-40B4-BE49-F238E27FC236}">
                <a16:creationId xmlns:a16="http://schemas.microsoft.com/office/drawing/2014/main" id="{F311F5EB-3023-4761-ABF4-BDFBE89AE975}"/>
              </a:ext>
            </a:extLst>
          </p:cNvPr>
          <p:cNvSpPr>
            <a:spLocks noChangeShapeType="1"/>
          </p:cNvSpPr>
          <p:nvPr/>
        </p:nvSpPr>
        <p:spPr bwMode="auto">
          <a:xfrm>
            <a:off x="6022613" y="5086069"/>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dirty="0">
              <a:solidFill>
                <a:schemeClr val="accent4">
                  <a:lumMod val="50000"/>
                </a:schemeClr>
              </a:solidFill>
              <a:latin typeface="Cambria" panose="02040503050406030204" pitchFamily="18" charset="0"/>
              <a:ea typeface="Cambria" panose="02040503050406030204" pitchFamily="18" charset="0"/>
            </a:endParaRPr>
          </a:p>
        </p:txBody>
      </p:sp>
      <p:cxnSp>
        <p:nvCxnSpPr>
          <p:cNvPr id="67" name="Straight Connector 66">
            <a:extLst>
              <a:ext uri="{FF2B5EF4-FFF2-40B4-BE49-F238E27FC236}">
                <a16:creationId xmlns:a16="http://schemas.microsoft.com/office/drawing/2014/main" id="{0C8208FB-A0A3-45CA-BF55-98F22FA35A68}"/>
              </a:ext>
            </a:extLst>
          </p:cNvPr>
          <p:cNvCxnSpPr>
            <a:cxnSpLocks/>
          </p:cNvCxnSpPr>
          <p:nvPr/>
        </p:nvCxnSpPr>
        <p:spPr>
          <a:xfrm>
            <a:off x="3094628"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6A46F27A-AE52-434D-94C3-128A62485EDC}"/>
              </a:ext>
            </a:extLst>
          </p:cNvPr>
          <p:cNvCxnSpPr>
            <a:cxnSpLocks/>
          </p:cNvCxnSpPr>
          <p:nvPr/>
        </p:nvCxnSpPr>
        <p:spPr>
          <a:xfrm>
            <a:off x="4161150"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B6C694FA-6669-4B9A-965B-34327D4A5DD1}"/>
              </a:ext>
            </a:extLst>
          </p:cNvPr>
          <p:cNvCxnSpPr>
            <a:cxnSpLocks/>
          </p:cNvCxnSpPr>
          <p:nvPr/>
        </p:nvCxnSpPr>
        <p:spPr>
          <a:xfrm>
            <a:off x="3274004" y="4682805"/>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9BC9259A-4FDA-41A0-B6C3-9068CBF441A6}"/>
              </a:ext>
            </a:extLst>
          </p:cNvPr>
          <p:cNvCxnSpPr>
            <a:cxnSpLocks/>
          </p:cNvCxnSpPr>
          <p:nvPr/>
        </p:nvCxnSpPr>
        <p:spPr>
          <a:xfrm>
            <a:off x="4018334" y="465562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796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strVal val="#ppt_w+.3"/>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Effect transition="in" filter="fade">
                                      <p:cBhvr>
                                        <p:cTn id="21" dur="1000"/>
                                        <p:tgtEl>
                                          <p:spTgt spid="27"/>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3"/>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rc 22">
            <a:extLst>
              <a:ext uri="{FF2B5EF4-FFF2-40B4-BE49-F238E27FC236}">
                <a16:creationId xmlns:a16="http://schemas.microsoft.com/office/drawing/2014/main" id="{AF699507-AF28-42A1-BC17-0DD57D34B7B9}"/>
              </a:ext>
            </a:extLst>
          </p:cNvPr>
          <p:cNvSpPr/>
          <p:nvPr/>
        </p:nvSpPr>
        <p:spPr bwMode="auto">
          <a:xfrm rot="13920840" flipV="1">
            <a:off x="2622142" y="5249160"/>
            <a:ext cx="2562815" cy="159374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a16="http://schemas.microsoft.com/office/drawing/2014/main" id="{71D8C28D-EAB5-4967-98F0-9814A6AACFED}"/>
              </a:ext>
            </a:extLst>
          </p:cNvPr>
          <p:cNvGrpSpPr/>
          <p:nvPr/>
        </p:nvGrpSpPr>
        <p:grpSpPr bwMode="auto">
          <a:xfrm>
            <a:off x="0" y="4088254"/>
            <a:ext cx="9201018" cy="2124075"/>
            <a:chOff x="533399" y="1305580"/>
            <a:chExt cx="8965487" cy="2123420"/>
          </a:xfrm>
        </p:grpSpPr>
        <p:cxnSp>
          <p:nvCxnSpPr>
            <p:cNvPr id="7" name="Straight Connector 6">
              <a:extLst>
                <a:ext uri="{FF2B5EF4-FFF2-40B4-BE49-F238E27FC236}">
                  <a16:creationId xmlns:a16="http://schemas.microsoft.com/office/drawing/2014/main" id="{85CA8F5B-92FC-44DA-BA4B-EA997671D9D2}"/>
                </a:ext>
              </a:extLst>
            </p:cNvPr>
            <p:cNvCxnSpPr/>
            <p:nvPr/>
          </p:nvCxnSpPr>
          <p:spPr>
            <a:xfrm>
              <a:off x="2362200" y="2743411"/>
              <a:ext cx="243840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60BB636-8211-4210-88F2-B43F03C80FC5}"/>
                </a:ext>
              </a:extLst>
            </p:cNvPr>
            <p:cNvCxnSpPr>
              <a:cxnSpLocks/>
            </p:cNvCxnSpPr>
            <p:nvPr/>
          </p:nvCxnSpPr>
          <p:spPr>
            <a:xfrm>
              <a:off x="2360613" y="2222986"/>
              <a:ext cx="59094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FAC42DF-2D6E-4657-84C3-DDE7E48247C8}"/>
                </a:ext>
              </a:extLst>
            </p:cNvPr>
            <p:cNvCxnSpPr/>
            <p:nvPr/>
          </p:nvCxnSpPr>
          <p:spPr>
            <a:xfrm rot="5400000">
              <a:off x="2277842" y="2225252"/>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2BF8D6-73CA-4AEB-AC0F-A73D907D7FFB}"/>
                </a:ext>
              </a:extLst>
            </p:cNvPr>
            <p:cNvCxnSpPr>
              <a:cxnSpLocks/>
            </p:cNvCxnSpPr>
            <p:nvPr/>
          </p:nvCxnSpPr>
          <p:spPr>
            <a:xfrm flipV="1">
              <a:off x="2951553" y="2154260"/>
              <a:ext cx="0" cy="145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8BE7B4-8E63-4B81-B19D-9BDCD7AA1BE6}"/>
                </a:ext>
              </a:extLst>
            </p:cNvPr>
            <p:cNvCxnSpPr/>
            <p:nvPr/>
          </p:nvCxnSpPr>
          <p:spPr>
            <a:xfrm rot="5400000">
              <a:off x="47236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8B3CAEFA-E83D-4DC7-B3C8-94C77D333CB6}"/>
                </a:ext>
              </a:extLst>
            </p:cNvPr>
            <p:cNvSpPr txBox="1">
              <a:spLocks noChangeArrowheads="1"/>
            </p:cNvSpPr>
            <p:nvPr/>
          </p:nvSpPr>
          <p:spPr bwMode="auto">
            <a:xfrm>
              <a:off x="533399" y="1305580"/>
              <a:ext cx="8965487"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2: </a:t>
              </a:r>
              <a:r>
                <a:rPr lang="en-US" sz="2800" b="1" dirty="0" err="1">
                  <a:solidFill>
                    <a:schemeClr val="accent2">
                      <a:lumMod val="50000"/>
                    </a:schemeClr>
                  </a:solidFill>
                  <a:latin typeface="Cambria" panose="02040503050406030204" pitchFamily="18" charset="0"/>
                  <a:ea typeface="Cambria" panose="02040503050406030204" pitchFamily="18" charset="0"/>
                </a:rPr>
                <a:t>Tìm</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khi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biết</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hiệu</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và</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tỉ</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của</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đó</a:t>
              </a:r>
              <a:r>
                <a:rPr lang="en-US" sz="2800" b="1" dirty="0">
                  <a:solidFill>
                    <a:schemeClr val="accent2">
                      <a:lumMod val="50000"/>
                    </a:schemeClr>
                  </a:solidFill>
                  <a:latin typeface="Cambria" panose="02040503050406030204" pitchFamily="18" charset="0"/>
                  <a:ea typeface="Cambria" panose="02040503050406030204" pitchFamily="18" charset="0"/>
                </a:rPr>
                <a:t>.</a:t>
              </a:r>
            </a:p>
          </p:txBody>
        </p:sp>
        <p:sp>
          <p:nvSpPr>
            <p:cNvPr id="15" name="Arc 30">
              <a:extLst>
                <a:ext uri="{FF2B5EF4-FFF2-40B4-BE49-F238E27FC236}">
                  <a16:creationId xmlns:a16="http://schemas.microsoft.com/office/drawing/2014/main" id="{3D0A8CD0-9483-4CE4-8A46-FC44B336876B}"/>
                </a:ext>
              </a:extLst>
            </p:cNvPr>
            <p:cNvSpPr/>
            <p:nvPr/>
          </p:nvSpPr>
          <p:spPr bwMode="auto">
            <a:xfrm rot="13781502" flipV="1">
              <a:off x="2386819" y="2128963"/>
              <a:ext cx="786355" cy="48735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a16="http://schemas.microsoft.com/office/drawing/2014/main" id="{C531D928-E57F-4247-8393-5CE4F941FB13}"/>
                </a:ext>
              </a:extLst>
            </p:cNvPr>
            <p:cNvSpPr/>
            <p:nvPr/>
          </p:nvSpPr>
          <p:spPr bwMode="auto">
            <a:xfrm rot="643457" flipV="1">
              <a:off x="2403072" y="2350710"/>
              <a:ext cx="2395813"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8C1F6164-4F5C-4A74-BA86-6CF4EE1B39E8}"/>
                </a:ext>
              </a:extLst>
            </p:cNvPr>
            <p:cNvCxnSpPr/>
            <p:nvPr/>
          </p:nvCxnSpPr>
          <p:spPr>
            <a:xfrm rot="5400000">
              <a:off x="3488376" y="2744449"/>
              <a:ext cx="152353" cy="317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a16="http://schemas.microsoft.com/office/drawing/2014/main" id="{210DD9D2-8222-49AA-B550-F4D8E95160C7}"/>
                </a:ext>
              </a:extLst>
            </p:cNvPr>
            <p:cNvSpPr txBox="1">
              <a:spLocks noChangeArrowheads="1"/>
            </p:cNvSpPr>
            <p:nvPr/>
          </p:nvSpPr>
          <p:spPr bwMode="auto">
            <a:xfrm>
              <a:off x="1170672" y="1951366"/>
              <a:ext cx="1073103"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a16="http://schemas.microsoft.com/office/drawing/2014/main" id="{26329E32-8D41-4A5B-8DE9-B7C1A5ABE876}"/>
                </a:ext>
              </a:extLst>
            </p:cNvPr>
            <p:cNvSpPr txBox="1">
              <a:spLocks noChangeArrowheads="1"/>
            </p:cNvSpPr>
            <p:nvPr/>
          </p:nvSpPr>
          <p:spPr bwMode="auto">
            <a:xfrm>
              <a:off x="1066800" y="2514882"/>
              <a:ext cx="1211038"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a16="http://schemas.microsoft.com/office/drawing/2014/main" id="{EF7E8029-190E-47DB-B436-396E5B6D0647}"/>
                </a:ext>
              </a:extLst>
            </p:cNvPr>
            <p:cNvSpPr txBox="1">
              <a:spLocks noChangeArrowheads="1"/>
            </p:cNvSpPr>
            <p:nvPr/>
          </p:nvSpPr>
          <p:spPr bwMode="auto">
            <a:xfrm>
              <a:off x="2512465" y="1773338"/>
              <a:ext cx="4085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dirty="0">
                  <a:solidFill>
                    <a:schemeClr val="accent2">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2">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a16="http://schemas.microsoft.com/office/drawing/2014/main" id="{94FC3457-D511-44D6-8773-FD83D5C2E1A7}"/>
                </a:ext>
              </a:extLst>
            </p:cNvPr>
            <p:cNvSpPr txBox="1">
              <a:spLocks noChangeArrowheads="1"/>
            </p:cNvSpPr>
            <p:nvPr/>
          </p:nvSpPr>
          <p:spPr bwMode="auto">
            <a:xfrm>
              <a:off x="3587560" y="2108699"/>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60</a:t>
              </a:r>
            </a:p>
          </p:txBody>
        </p:sp>
      </p:grpSp>
      <p:sp>
        <p:nvSpPr>
          <p:cNvPr id="24" name="Text Box 59">
            <a:extLst>
              <a:ext uri="{FF2B5EF4-FFF2-40B4-BE49-F238E27FC236}">
                <a16:creationId xmlns:a16="http://schemas.microsoft.com/office/drawing/2014/main" id="{4F9F2534-43AE-4149-9D1A-A2F632B8C456}"/>
              </a:ext>
            </a:extLst>
          </p:cNvPr>
          <p:cNvSpPr txBox="1">
            <a:spLocks noChangeArrowheads="1"/>
          </p:cNvSpPr>
          <p:nvPr/>
        </p:nvSpPr>
        <p:spPr bwMode="auto">
          <a:xfrm>
            <a:off x="5935997" y="2033627"/>
            <a:ext cx="6179803"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bằng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nhau</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5 + 2 = 7(</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bé</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7 x 2 = 40</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lớn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40 = 100</a:t>
            </a:r>
          </a:p>
        </p:txBody>
      </p:sp>
      <p:sp>
        <p:nvSpPr>
          <p:cNvPr id="25" name="Text Box 60">
            <a:extLst>
              <a:ext uri="{FF2B5EF4-FFF2-40B4-BE49-F238E27FC236}">
                <a16:creationId xmlns:a16="http://schemas.microsoft.com/office/drawing/2014/main" id="{D4888ED7-10C4-4F38-802A-D5CCAA4C7270}"/>
              </a:ext>
            </a:extLst>
          </p:cNvPr>
          <p:cNvSpPr txBox="1">
            <a:spLocks noChangeArrowheads="1"/>
          </p:cNvSpPr>
          <p:nvPr/>
        </p:nvSpPr>
        <p:spPr bwMode="auto">
          <a:xfrm>
            <a:off x="5855863" y="4737423"/>
            <a:ext cx="6259937"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Hiệu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bằng</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nhau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4 – 1 = 3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60 : 3 x 1 = 20</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lớn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20 + 60 = 80</a:t>
            </a:r>
          </a:p>
        </p:txBody>
      </p:sp>
      <p:sp>
        <p:nvSpPr>
          <p:cNvPr id="26" name="Line 61">
            <a:extLst>
              <a:ext uri="{FF2B5EF4-FFF2-40B4-BE49-F238E27FC236}">
                <a16:creationId xmlns:a16="http://schemas.microsoft.com/office/drawing/2014/main" id="{0F57B4DE-26FF-4F58-A483-538513FB8017}"/>
              </a:ext>
            </a:extLst>
          </p:cNvPr>
          <p:cNvSpPr>
            <a:spLocks noChangeShapeType="1"/>
          </p:cNvSpPr>
          <p:nvPr/>
        </p:nvSpPr>
        <p:spPr bwMode="auto">
          <a:xfrm>
            <a:off x="5620143" y="2657367"/>
            <a:ext cx="315854"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a16="http://schemas.microsoft.com/office/drawing/2014/main" id="{23D69FAF-70DA-4CDD-9A53-6EB52628D0A7}"/>
              </a:ext>
            </a:extLst>
          </p:cNvPr>
          <p:cNvSpPr>
            <a:spLocks noChangeShapeType="1"/>
          </p:cNvSpPr>
          <p:nvPr/>
        </p:nvSpPr>
        <p:spPr bwMode="auto">
          <a:xfrm>
            <a:off x="5320283" y="5325540"/>
            <a:ext cx="312807"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a16="http://schemas.microsoft.com/office/drawing/2014/main" id="{AE4C772D-4AFF-4C4B-86BA-64D182323303}"/>
              </a:ext>
            </a:extLst>
          </p:cNvPr>
          <p:cNvGrpSpPr/>
          <p:nvPr/>
        </p:nvGrpSpPr>
        <p:grpSpPr bwMode="auto">
          <a:xfrm>
            <a:off x="0" y="1383357"/>
            <a:ext cx="8534401" cy="2200275"/>
            <a:chOff x="609600" y="3591580"/>
            <a:chExt cx="8235726" cy="2199620"/>
          </a:xfrm>
        </p:grpSpPr>
        <p:grpSp>
          <p:nvGrpSpPr>
            <p:cNvPr id="29" name="Group 40">
              <a:extLst>
                <a:ext uri="{FF2B5EF4-FFF2-40B4-BE49-F238E27FC236}">
                  <a16:creationId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140</a:t>
              </a:r>
            </a:p>
          </p:txBody>
        </p:sp>
        <p:sp>
          <p:nvSpPr>
            <p:cNvPr id="31" name="TextBox 42">
              <a:extLst>
                <a:ext uri="{FF2B5EF4-FFF2-40B4-BE49-F238E27FC236}">
                  <a16:creationId xmlns:a16="http://schemas.microsoft.com/office/drawing/2014/main" id="{E9E17B54-EA9A-4BE2-94F5-E9CA01AE47D7}"/>
                </a:ext>
              </a:extLst>
            </p:cNvPr>
            <p:cNvSpPr txBox="1">
              <a:spLocks noChangeArrowheads="1"/>
            </p:cNvSpPr>
            <p:nvPr/>
          </p:nvSpPr>
          <p:spPr bwMode="auto">
            <a:xfrm>
              <a:off x="609600" y="3591580"/>
              <a:ext cx="8235726" cy="9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 </a:t>
              </a:r>
              <a:r>
                <a:rPr lang="en-US" sz="2800" b="1" dirty="0" err="1">
                  <a:solidFill>
                    <a:srgbClr val="7030A0"/>
                  </a:solidFill>
                  <a:latin typeface="Cambria" panose="02040503050406030204" pitchFamily="18" charset="0"/>
                  <a:ea typeface="Cambria" panose="02040503050406030204" pitchFamily="18" charset="0"/>
                </a:rPr>
                <a:t>Tìm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khi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biết</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tổng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của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đó</a:t>
              </a:r>
              <a:r>
                <a:rPr lang="en-US" sz="2800" b="1" dirty="0">
                  <a:solidFill>
                    <a:srgbClr val="7030A0"/>
                  </a:solidFill>
                  <a:latin typeface="Cambria" panose="02040503050406030204" pitchFamily="18" charset="0"/>
                  <a:ea typeface="Cambria" panose="02040503050406030204" pitchFamily="18" charset="0"/>
                </a:rPr>
                <a:t>.</a:t>
              </a:r>
            </a:p>
          </p:txBody>
        </p:sp>
        <p:sp>
          <p:nvSpPr>
            <p:cNvPr id="32" name="Arc 22">
              <a:extLst>
                <a:ext uri="{FF2B5EF4-FFF2-40B4-BE49-F238E27FC236}">
                  <a16:creationId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bé :</a:t>
              </a:r>
            </a:p>
          </p:txBody>
        </p:sp>
        <p:sp>
          <p:nvSpPr>
            <p:cNvPr id="36" name="Text Box 25">
              <a:extLst>
                <a:ext uri="{FF2B5EF4-FFF2-40B4-BE49-F238E27FC236}">
                  <a16:creationId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8" name="Text Box 10">
            <a:extLst>
              <a:ext uri="{FF2B5EF4-FFF2-40B4-BE49-F238E27FC236}">
                <a16:creationId xmlns:a16="http://schemas.microsoft.com/office/drawing/2014/main" id="{21A71A34-A7B9-4837-B2D0-E67C66876C56}"/>
              </a:ext>
            </a:extLst>
          </p:cNvPr>
          <p:cNvSpPr txBox="1">
            <a:spLocks noChangeArrowheads="1"/>
          </p:cNvSpPr>
          <p:nvPr/>
        </p:nvSpPr>
        <p:spPr bwMode="auto">
          <a:xfrm>
            <a:off x="2305619" y="425491"/>
            <a:ext cx="10990426"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buNone/>
            </a:pPr>
            <a:r>
              <a:rPr lang="vi-VN"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Hãy tìm số bé và số lớn ở mỗi bài toán.</a:t>
            </a:r>
            <a:endParaRPr lang="vi-VN"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0" name="Line 19">
            <a:extLst>
              <a:ext uri="{FF2B5EF4-FFF2-40B4-BE49-F238E27FC236}">
                <a16:creationId xmlns:a16="http://schemas.microsoft.com/office/drawing/2014/main" id="{560973C8-8463-4434-82C3-7EB2038EAEC1}"/>
              </a:ext>
            </a:extLst>
          </p:cNvPr>
          <p:cNvSpPr>
            <a:spLocks noChangeShapeType="1"/>
          </p:cNvSpPr>
          <p:nvPr/>
        </p:nvSpPr>
        <p:spPr bwMode="auto">
          <a:xfrm>
            <a:off x="248168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sp>
        <p:nvSpPr>
          <p:cNvPr id="61" name="Line 19">
            <a:extLst>
              <a:ext uri="{FF2B5EF4-FFF2-40B4-BE49-F238E27FC236}">
                <a16:creationId xmlns:a16="http://schemas.microsoft.com/office/drawing/2014/main" id="{C9C8A605-1411-4CAB-AAC9-83520757539C}"/>
              </a:ext>
            </a:extLst>
          </p:cNvPr>
          <p:cNvSpPr>
            <a:spLocks noChangeShapeType="1"/>
          </p:cNvSpPr>
          <p:nvPr/>
        </p:nvSpPr>
        <p:spPr bwMode="auto">
          <a:xfrm>
            <a:off x="371442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cxnSp>
        <p:nvCxnSpPr>
          <p:cNvPr id="65" name="Straight Connector 64">
            <a:extLst>
              <a:ext uri="{FF2B5EF4-FFF2-40B4-BE49-F238E27FC236}">
                <a16:creationId xmlns:a16="http://schemas.microsoft.com/office/drawing/2014/main" id="{13BE5819-36AA-4ACA-A0DC-6F9A6D26B610}"/>
              </a:ext>
            </a:extLst>
          </p:cNvPr>
          <p:cNvCxnSpPr>
            <a:cxnSpLocks/>
          </p:cNvCxnSpPr>
          <p:nvPr/>
        </p:nvCxnSpPr>
        <p:spPr>
          <a:xfrm>
            <a:off x="1816159"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A4A0286D-96B2-48A2-8EF7-5832C65ABB49}"/>
              </a:ext>
            </a:extLst>
          </p:cNvPr>
          <p:cNvCxnSpPr>
            <a:cxnSpLocks/>
          </p:cNvCxnSpPr>
          <p:nvPr/>
        </p:nvCxnSpPr>
        <p:spPr>
          <a:xfrm>
            <a:off x="2921647"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CE05F48D-931C-433B-9C20-4955670A7C46}"/>
              </a:ext>
            </a:extLst>
          </p:cNvPr>
          <p:cNvCxnSpPr>
            <a:cxnSpLocks/>
          </p:cNvCxnSpPr>
          <p:nvPr/>
        </p:nvCxnSpPr>
        <p:spPr>
          <a:xfrm>
            <a:off x="1876846" y="5087506"/>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Straight Connector 70">
            <a:extLst>
              <a:ext uri="{FF2B5EF4-FFF2-40B4-BE49-F238E27FC236}">
                <a16:creationId xmlns:a16="http://schemas.microsoft.com/office/drawing/2014/main" id="{45CADDDA-6534-4E55-BA72-16EE6073ED9A}"/>
              </a:ext>
            </a:extLst>
          </p:cNvPr>
          <p:cNvCxnSpPr>
            <a:cxnSpLocks/>
          </p:cNvCxnSpPr>
          <p:nvPr/>
        </p:nvCxnSpPr>
        <p:spPr>
          <a:xfrm>
            <a:off x="2481681" y="507266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3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3"/>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strVal val="#ppt_w+.3"/>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Effect transition="in" filter="fade">
                                      <p:cBhvr>
                                        <p:cTn id="22" dur="1000"/>
                                        <p:tgtEl>
                                          <p:spTgt spid="27"/>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strVal val="#ppt_w+.3"/>
                                          </p:val>
                                        </p:tav>
                                        <p:tav tm="100000">
                                          <p:val>
                                            <p:strVal val="#ppt_w"/>
                                          </p:val>
                                        </p:tav>
                                      </p:tavLst>
                                    </p:anim>
                                    <p:anim calcmode="lin" valueType="num">
                                      <p:cBhvr>
                                        <p:cTn id="26" dur="1000" fill="hold"/>
                                        <p:tgtEl>
                                          <p:spTgt spid="25"/>
                                        </p:tgtEl>
                                        <p:attrNameLst>
                                          <p:attrName>ppt_h</p:attrName>
                                        </p:attrNameLst>
                                      </p:cBhvr>
                                      <p:tavLst>
                                        <p:tav tm="0">
                                          <p:val>
                                            <p:strVal val="#ppt_h"/>
                                          </p:val>
                                        </p:tav>
                                        <p:tav tm="100000">
                                          <p:val>
                                            <p:strVal val="#ppt_h"/>
                                          </p:val>
                                        </p:tav>
                                      </p:tavLst>
                                    </p:anim>
                                    <p:animEffect transition="in" filter="fade">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03F14C-5924-42C7-A4F0-EA469E8E181B}"/>
              </a:ext>
            </a:extLst>
          </p:cNvPr>
          <p:cNvSpPr txBox="1"/>
          <p:nvPr/>
        </p:nvSpPr>
        <p:spPr>
          <a:xfrm>
            <a:off x="426720" y="907965"/>
            <a:ext cx="11338560" cy="954107"/>
          </a:xfrm>
          <a:prstGeom prst="rect">
            <a:avLst/>
          </a:prstGeom>
          <a:noFill/>
        </p:spPr>
        <p:txBody>
          <a:bodyPr wrap="square" rtlCol="0">
            <a:spAutoFit/>
          </a:bodyPr>
          <a:lstStyle/>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Nêu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các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bước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giải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bài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toán</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p>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Tìm</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khi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biết</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tổng</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hiệu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và</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tỉ</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của</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đó</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a:t>
            </a:r>
            <a:endParaRPr lang="vi-VN" sz="2800" dirty="0">
              <a:solidFill>
                <a:srgbClr val="FF0000"/>
              </a:solidFill>
            </a:endParaRPr>
          </a:p>
        </p:txBody>
      </p:sp>
      <p:sp>
        <p:nvSpPr>
          <p:cNvPr id="4" name="TextBox 3">
            <a:extLst>
              <a:ext uri="{FF2B5EF4-FFF2-40B4-BE49-F238E27FC236}">
                <a16:creationId xmlns:a16="http://schemas.microsoft.com/office/drawing/2014/main" id="{6111A678-A846-470D-8324-00E8D5B18909}"/>
              </a:ext>
            </a:extLst>
          </p:cNvPr>
          <p:cNvSpPr txBox="1"/>
          <p:nvPr/>
        </p:nvSpPr>
        <p:spPr>
          <a:xfrm>
            <a:off x="1219200" y="2305615"/>
            <a:ext cx="7848600" cy="2246769"/>
          </a:xfrm>
          <a:prstGeom prst="rect">
            <a:avLst/>
          </a:prstGeom>
          <a:noFill/>
        </p:spPr>
        <p:txBody>
          <a:bodyPr wrap="square" rtlCol="0">
            <a:spAutoFit/>
          </a:bodyPr>
          <a:lstStyle/>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Vẽ</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tổng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phần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bằng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nhau</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a:t>
            </a:r>
          </a:p>
          <a:p>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4: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a:t>
            </a:r>
          </a:p>
          <a:p>
            <a:endParaRPr lang="vi-V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852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图片 14" descr="1_23"/>
          <p:cNvPicPr>
            <a:picLocks noChangeAspect="1"/>
          </p:cNvPicPr>
          <p:nvPr/>
        </p:nvPicPr>
        <p:blipFill>
          <a:blip r:embed="rId5"/>
          <a:srcRect l="34969" r="-203"/>
          <a:stretch>
            <a:fillRect/>
          </a:stretch>
        </p:blipFill>
        <p:spPr>
          <a:xfrm>
            <a:off x="364756" y="4897485"/>
            <a:ext cx="12269776" cy="2262218"/>
          </a:xfrm>
          <a:prstGeom prst="rect">
            <a:avLst/>
          </a:prstGeom>
        </p:spPr>
      </p:pic>
      <p:pic>
        <p:nvPicPr>
          <p:cNvPr id="10" name="图片 9" descr="1_23"/>
          <p:cNvPicPr>
            <a:picLocks noChangeAspect="1"/>
          </p:cNvPicPr>
          <p:nvPr/>
        </p:nvPicPr>
        <p:blipFill>
          <a:blip r:embed="rId5"/>
          <a:srcRect r="34766"/>
          <a:stretch>
            <a:fillRect/>
          </a:stretch>
        </p:blipFill>
        <p:spPr>
          <a:xfrm>
            <a:off x="-22072" y="5433626"/>
            <a:ext cx="12225020" cy="1824355"/>
          </a:xfrm>
          <a:prstGeom prst="rect">
            <a:avLst/>
          </a:prstGeom>
        </p:spPr>
      </p:pic>
      <p:pic>
        <p:nvPicPr>
          <p:cNvPr id="9" name="图片 8" descr="1_22"/>
          <p:cNvPicPr>
            <a:picLocks noChangeAspect="1"/>
          </p:cNvPicPr>
          <p:nvPr/>
        </p:nvPicPr>
        <p:blipFill>
          <a:blip r:embed="rId6"/>
          <a:srcRect r="76672"/>
          <a:stretch>
            <a:fillRect/>
          </a:stretch>
        </p:blipFill>
        <p:spPr>
          <a:xfrm>
            <a:off x="0" y="3429000"/>
            <a:ext cx="2663825" cy="3517900"/>
          </a:xfrm>
          <a:prstGeom prst="rect">
            <a:avLst/>
          </a:prstGeom>
        </p:spPr>
      </p:pic>
      <p:sp>
        <p:nvSpPr>
          <p:cNvPr id="16" name="TextBox 71"/>
          <p:cNvSpPr txBox="1"/>
          <p:nvPr/>
        </p:nvSpPr>
        <p:spPr>
          <a:xfrm>
            <a:off x="2430397" y="672361"/>
            <a:ext cx="7320082" cy="1754326"/>
          </a:xfrm>
          <a:prstGeom prst="rect">
            <a:avLst/>
          </a:prstGeom>
          <a:noFill/>
        </p:spPr>
        <p:txBody>
          <a:bodyPr wrap="none" rtlCol="0">
            <a:spAutoFit/>
          </a:bodyPr>
          <a:lstStyle/>
          <a:p>
            <a:pPr algn="ctr"/>
            <a:r>
              <a:rPr lang="en-US" altLang="zh-CN" sz="3600" b="1" dirty="0" err="1">
                <a:solidFill>
                  <a:srgbClr val="F70202"/>
                </a:solidFill>
                <a:latin typeface="Cambria" panose="02040503050406030204" pitchFamily="18" charset="0"/>
                <a:ea typeface="Cambria" panose="02040503050406030204" pitchFamily="18" charset="0"/>
              </a:rPr>
              <a:t>Thứ</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bảy</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ngày</a:t>
            </a:r>
            <a:r>
              <a:rPr lang="en-US" altLang="zh-CN" sz="3600" b="1" dirty="0">
                <a:solidFill>
                  <a:srgbClr val="F70202"/>
                </a:solidFill>
                <a:latin typeface="Cambria" panose="02040503050406030204" pitchFamily="18" charset="0"/>
                <a:ea typeface="Cambria" panose="02040503050406030204" pitchFamily="18" charset="0"/>
              </a:rPr>
              <a:t> 9 </a:t>
            </a:r>
            <a:r>
              <a:rPr lang="en-US" altLang="zh-CN" sz="3600" b="1" dirty="0" err="1">
                <a:solidFill>
                  <a:srgbClr val="F70202"/>
                </a:solidFill>
                <a:latin typeface="Cambria" panose="02040503050406030204" pitchFamily="18" charset="0"/>
                <a:ea typeface="Cambria" panose="02040503050406030204" pitchFamily="18" charset="0"/>
              </a:rPr>
              <a:t>tháng</a:t>
            </a:r>
            <a:r>
              <a:rPr lang="en-US" altLang="zh-CN" sz="3600" b="1" dirty="0">
                <a:solidFill>
                  <a:srgbClr val="F70202"/>
                </a:solidFill>
                <a:latin typeface="Cambria" panose="02040503050406030204" pitchFamily="18" charset="0"/>
                <a:ea typeface="Cambria" panose="02040503050406030204" pitchFamily="18" charset="0"/>
              </a:rPr>
              <a:t> 4 </a:t>
            </a:r>
            <a:r>
              <a:rPr lang="en-US" altLang="zh-CN" sz="3600" b="1" dirty="0" err="1">
                <a:solidFill>
                  <a:srgbClr val="F70202"/>
                </a:solidFill>
                <a:latin typeface="Cambria" panose="02040503050406030204" pitchFamily="18" charset="0"/>
                <a:ea typeface="Cambria" panose="02040503050406030204" pitchFamily="18" charset="0"/>
              </a:rPr>
              <a:t>năm</a:t>
            </a:r>
            <a:r>
              <a:rPr lang="en-US" altLang="zh-CN" sz="3600" b="1" dirty="0">
                <a:solidFill>
                  <a:srgbClr val="F70202"/>
                </a:solidFill>
                <a:latin typeface="Cambria" panose="02040503050406030204" pitchFamily="18" charset="0"/>
                <a:ea typeface="Cambria" panose="02040503050406030204" pitchFamily="18" charset="0"/>
              </a:rPr>
              <a:t> 2022</a:t>
            </a:r>
          </a:p>
          <a:p>
            <a:pPr algn="ctr"/>
            <a:r>
              <a:rPr lang="en-US" altLang="zh-CN" sz="3600" b="1" dirty="0" err="1">
                <a:solidFill>
                  <a:srgbClr val="F70202"/>
                </a:solidFill>
                <a:latin typeface="Cambria" panose="02040503050406030204" pitchFamily="18" charset="0"/>
                <a:ea typeface="Cambria" panose="02040503050406030204" pitchFamily="18" charset="0"/>
              </a:rPr>
              <a:t>Toán</a:t>
            </a:r>
            <a:endParaRPr lang="en-US" altLang="zh-CN" sz="3600" b="1" dirty="0">
              <a:solidFill>
                <a:srgbClr val="F70202"/>
              </a:solidFill>
              <a:latin typeface="Cambria" panose="02040503050406030204" pitchFamily="18" charset="0"/>
              <a:ea typeface="Cambria" panose="02040503050406030204" pitchFamily="18" charset="0"/>
            </a:endParaRPr>
          </a:p>
          <a:p>
            <a:pPr algn="ctr"/>
            <a:r>
              <a:rPr lang="en-US" altLang="zh-CN" sz="3600" b="1" dirty="0" err="1">
                <a:solidFill>
                  <a:srgbClr val="F70202"/>
                </a:solidFill>
                <a:latin typeface="Cambria" panose="02040503050406030204" pitchFamily="18" charset="0"/>
                <a:ea typeface="Cambria" panose="02040503050406030204" pitchFamily="18" charset="0"/>
              </a:rPr>
              <a:t>Luyện</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tập</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chung</a:t>
            </a:r>
            <a:r>
              <a:rPr lang="en-US" altLang="zh-CN" sz="3600" b="1" dirty="0">
                <a:solidFill>
                  <a:srgbClr val="F70202"/>
                </a:solidFill>
                <a:latin typeface="Cambria" panose="02040503050406030204" pitchFamily="18" charset="0"/>
                <a:ea typeface="Cambria" panose="02040503050406030204" pitchFamily="18" charset="0"/>
              </a:rPr>
              <a:t> (152) </a:t>
            </a:r>
            <a:endParaRPr lang="zh-CN" altLang="en-US" sz="3600" b="1" dirty="0">
              <a:solidFill>
                <a:srgbClr val="F70202"/>
              </a:solidFill>
              <a:latin typeface="Cambria" panose="02040503050406030204" pitchFamily="18" charset="0"/>
              <a:ea typeface="Microsoft YaHei UI"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38" presetClass="entr" presetSubtype="0" accel="50000" fill="hold" grpId="0" nodeType="with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set>
                                      <p:cBhvr>
                                        <p:cTn id="23" dur="227" fill="hold">
                                          <p:stCondLst>
                                            <p:cond delay="0"/>
                                          </p:stCondLst>
                                        </p:cTn>
                                        <p:tgtEl>
                                          <p:spTgt spid="16"/>
                                        </p:tgtEl>
                                        <p:attrNameLst>
                                          <p:attrName>style.rotation</p:attrName>
                                        </p:attrNameLst>
                                      </p:cBhvr>
                                      <p:to>
                                        <p:strVal val="-45.0"/>
                                      </p:to>
                                    </p:set>
                                    <p:anim calcmode="lin" valueType="num">
                                      <p:cBhvr>
                                        <p:cTn id="24"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5"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0418" y="1165111"/>
            <a:ext cx="10439400" cy="2554545"/>
          </a:xfrm>
          <a:prstGeom prst="rect">
            <a:avLst/>
          </a:prstGeom>
          <a:noFill/>
        </p:spPr>
        <p:txBody>
          <a:bodyPr wrap="square" rtlCol="0">
            <a:spAutoFit/>
          </a:bodyPr>
          <a:lstStyle/>
          <a:p>
            <a:pPr algn="ct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cần</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đạt</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được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các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bài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dạng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Tìm</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khi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biết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hiệu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tổng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và</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tỉ</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của</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đó</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thích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học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tính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tốt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8007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59570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6"/>
            <a:ext cx="11185819" cy="6678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Rectangle 6"/>
          <p:cNvSpPr/>
          <p:nvPr/>
        </p:nvSpPr>
        <p:spPr>
          <a:xfrm>
            <a:off x="2875660" y="419136"/>
            <a:ext cx="6440674" cy="553998"/>
          </a:xfrm>
          <a:prstGeom prst="rect">
            <a:avLst/>
          </a:prstGeom>
          <a:noFill/>
        </p:spPr>
        <p:txBody>
          <a:bodyPr wrap="none" lIns="121920" tIns="60960" rIns="121920" bIns="60960">
            <a:spAutoFit/>
          </a:bodyPr>
          <a:lstStyle/>
          <a:p>
            <a:pPr algn="ctr"/>
            <a:r>
              <a:rPr lang="en-US" sz="2800" b="1" dirty="0" err="1">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Bài</a:t>
            </a:r>
            <a:r>
              <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 1: </a:t>
            </a:r>
            <a:r>
              <a:rPr lang="en-US" altLang="en-US" sz="2800" b="1" dirty="0" err="1">
                <a:solidFill>
                  <a:srgbClr val="00B050"/>
                </a:solidFill>
                <a:latin typeface="Cambria" panose="02040503050406030204" pitchFamily="18" charset="0"/>
                <a:ea typeface="Cambria" panose="02040503050406030204" pitchFamily="18" charset="0"/>
              </a:rPr>
              <a:t>Viết</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số</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thích</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hợp</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vào</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chỗ</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trống</a:t>
            </a:r>
            <a:r>
              <a:rPr lang="en-US" altLang="en-US" sz="2800" b="1" dirty="0">
                <a:solidFill>
                  <a:srgbClr val="00B050"/>
                </a:solidFill>
                <a:latin typeface="Cambria" panose="02040503050406030204" pitchFamily="18" charset="0"/>
                <a:ea typeface="Cambria" panose="02040503050406030204" pitchFamily="18" charset="0"/>
              </a:rPr>
              <a:t>:</a:t>
            </a:r>
            <a:endPar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endParaRPr>
          </a:p>
        </p:txBody>
      </p:sp>
      <p:graphicFrame>
        <p:nvGraphicFramePr>
          <p:cNvPr id="17" name="Group 33">
            <a:extLst>
              <a:ext uri="{FF2B5EF4-FFF2-40B4-BE49-F238E27FC236}">
                <a16:creationId xmlns:a16="http://schemas.microsoft.com/office/drawing/2014/main" id="{2F025529-8BB1-45EE-BD54-7E9425D0FED4}"/>
              </a:ext>
            </a:extLst>
          </p:cNvPr>
          <p:cNvGraphicFramePr>
            <a:graphicFrameLocks noGrp="1"/>
          </p:cNvGraphicFramePr>
          <p:nvPr>
            <p:extLst>
              <p:ext uri="{D42A27DB-BD31-4B8C-83A1-F6EECF244321}">
                <p14:modId xmlns:p14="http://schemas.microsoft.com/office/powerpoint/2010/main" val="1056195020"/>
              </p:ext>
            </p:extLst>
          </p:nvPr>
        </p:nvGraphicFramePr>
        <p:xfrm>
          <a:off x="2431865" y="1538948"/>
          <a:ext cx="7669238" cy="3357564"/>
        </p:xfrm>
        <a:graphic>
          <a:graphicData uri="http://schemas.openxmlformats.org/drawingml/2006/table">
            <a:tbl>
              <a:tblPr/>
              <a:tblGrid>
                <a:gridCol w="1917309">
                  <a:extLst>
                    <a:ext uri="{9D8B030D-6E8A-4147-A177-3AD203B41FA5}">
                      <a16:colId xmlns:a16="http://schemas.microsoft.com/office/drawing/2014/main" val="20000"/>
                    </a:ext>
                  </a:extLst>
                </a:gridCol>
                <a:gridCol w="2224079">
                  <a:extLst>
                    <a:ext uri="{9D8B030D-6E8A-4147-A177-3AD203B41FA5}">
                      <a16:colId xmlns:a16="http://schemas.microsoft.com/office/drawing/2014/main" val="20001"/>
                    </a:ext>
                  </a:extLst>
                </a:gridCol>
                <a:gridCol w="1763925">
                  <a:extLst>
                    <a:ext uri="{9D8B030D-6E8A-4147-A177-3AD203B41FA5}">
                      <a16:colId xmlns:a16="http://schemas.microsoft.com/office/drawing/2014/main" val="20002"/>
                    </a:ext>
                  </a:extLst>
                </a:gridCol>
                <a:gridCol w="1763925">
                  <a:extLst>
                    <a:ext uri="{9D8B030D-6E8A-4147-A177-3AD203B41FA5}">
                      <a16:colId xmlns:a16="http://schemas.microsoft.com/office/drawing/2014/main" val="20003"/>
                    </a:ext>
                  </a:extLst>
                </a:gridCol>
              </a:tblGrid>
              <a:tr h="118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Hiệu</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Tỉ</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của</a:t>
                      </a:r>
                      <a:endParaRPr kumimoji="0" lang="en-US" sz="2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bé</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lớn</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0"/>
                  </a:ext>
                </a:extLst>
              </a:tr>
              <a:tr h="1085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15</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1082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36</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bl>
          </a:graphicData>
        </a:graphic>
      </p:graphicFrame>
      <p:grpSp>
        <p:nvGrpSpPr>
          <p:cNvPr id="18" name="Group 37">
            <a:extLst>
              <a:ext uri="{FF2B5EF4-FFF2-40B4-BE49-F238E27FC236}">
                <a16:creationId xmlns:a16="http://schemas.microsoft.com/office/drawing/2014/main" id="{0D2EE6CB-9B3E-4190-9ED2-D2D5D7F1E68F}"/>
              </a:ext>
            </a:extLst>
          </p:cNvPr>
          <p:cNvGrpSpPr>
            <a:grpSpLocks/>
          </p:cNvGrpSpPr>
          <p:nvPr/>
        </p:nvGrpSpPr>
        <p:grpSpPr bwMode="auto">
          <a:xfrm>
            <a:off x="5300503" y="2713413"/>
            <a:ext cx="381000" cy="981076"/>
            <a:chOff x="2640" y="2080"/>
            <a:chExt cx="240" cy="618"/>
          </a:xfrm>
        </p:grpSpPr>
        <p:sp>
          <p:nvSpPr>
            <p:cNvPr id="19" name="Line 34">
              <a:extLst>
                <a:ext uri="{FF2B5EF4-FFF2-40B4-BE49-F238E27FC236}">
                  <a16:creationId xmlns:a16="http://schemas.microsoft.com/office/drawing/2014/main" id="{314A6FE9-DDE8-40BA-A482-A4C7952E6937}"/>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0" name="Text Box 35">
              <a:extLst>
                <a:ext uri="{FF2B5EF4-FFF2-40B4-BE49-F238E27FC236}">
                  <a16:creationId xmlns:a16="http://schemas.microsoft.com/office/drawing/2014/main" id="{19809CE5-6A3F-40D3-B6B6-A5B5797C14FF}"/>
                </a:ext>
              </a:extLst>
            </p:cNvPr>
            <p:cNvSpPr txBox="1">
              <a:spLocks noChangeArrowheads="1"/>
            </p:cNvSpPr>
            <p:nvPr/>
          </p:nvSpPr>
          <p:spPr bwMode="auto">
            <a:xfrm>
              <a:off x="2640" y="2080"/>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0000CC"/>
                  </a:solidFill>
                  <a:latin typeface="Cambria" panose="02040503050406030204" pitchFamily="18" charset="0"/>
                  <a:ea typeface="Cambria" panose="02040503050406030204" pitchFamily="18" charset="0"/>
                </a:rPr>
                <a:t>2</a:t>
              </a:r>
            </a:p>
          </p:txBody>
        </p:sp>
        <p:sp>
          <p:nvSpPr>
            <p:cNvPr id="21" name="Text Box 36">
              <a:extLst>
                <a:ext uri="{FF2B5EF4-FFF2-40B4-BE49-F238E27FC236}">
                  <a16:creationId xmlns:a16="http://schemas.microsoft.com/office/drawing/2014/main" id="{57BBD4AA-144B-4B29-ACD9-3381A09D417D}"/>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3</a:t>
              </a:r>
            </a:p>
          </p:txBody>
        </p:sp>
      </p:grpSp>
      <p:grpSp>
        <p:nvGrpSpPr>
          <p:cNvPr id="22" name="Group 38">
            <a:extLst>
              <a:ext uri="{FF2B5EF4-FFF2-40B4-BE49-F238E27FC236}">
                <a16:creationId xmlns:a16="http://schemas.microsoft.com/office/drawing/2014/main" id="{46B81A5E-0A2E-43EC-8A45-41EF5E2A00F6}"/>
              </a:ext>
            </a:extLst>
          </p:cNvPr>
          <p:cNvGrpSpPr>
            <a:grpSpLocks/>
          </p:cNvGrpSpPr>
          <p:nvPr/>
        </p:nvGrpSpPr>
        <p:grpSpPr bwMode="auto">
          <a:xfrm>
            <a:off x="5300503" y="3776534"/>
            <a:ext cx="381000" cy="955676"/>
            <a:chOff x="2640" y="2096"/>
            <a:chExt cx="240" cy="602"/>
          </a:xfrm>
        </p:grpSpPr>
        <p:sp>
          <p:nvSpPr>
            <p:cNvPr id="23" name="Line 39">
              <a:extLst>
                <a:ext uri="{FF2B5EF4-FFF2-40B4-BE49-F238E27FC236}">
                  <a16:creationId xmlns:a16="http://schemas.microsoft.com/office/drawing/2014/main" id="{5C41BCDB-FC46-427A-B6E5-615BDD9AB6DC}"/>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4" name="Text Box 40">
              <a:extLst>
                <a:ext uri="{FF2B5EF4-FFF2-40B4-BE49-F238E27FC236}">
                  <a16:creationId xmlns:a16="http://schemas.microsoft.com/office/drawing/2014/main" id="{CF244F79-804A-4693-890A-931886E3F079}"/>
                </a:ext>
              </a:extLst>
            </p:cNvPr>
            <p:cNvSpPr txBox="1">
              <a:spLocks noChangeArrowheads="1"/>
            </p:cNvSpPr>
            <p:nvPr/>
          </p:nvSpPr>
          <p:spPr bwMode="auto">
            <a:xfrm>
              <a:off x="2640" y="209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1</a:t>
              </a:r>
            </a:p>
          </p:txBody>
        </p:sp>
        <p:sp>
          <p:nvSpPr>
            <p:cNvPr id="25" name="Text Box 41">
              <a:extLst>
                <a:ext uri="{FF2B5EF4-FFF2-40B4-BE49-F238E27FC236}">
                  <a16:creationId xmlns:a16="http://schemas.microsoft.com/office/drawing/2014/main" id="{E65FB71A-1B1A-44E0-8783-4367807717EF}"/>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4</a:t>
              </a:r>
            </a:p>
          </p:txBody>
        </p:sp>
      </p:grpSp>
      <p:sp>
        <p:nvSpPr>
          <p:cNvPr id="26" name="Text Box 42">
            <a:extLst>
              <a:ext uri="{FF2B5EF4-FFF2-40B4-BE49-F238E27FC236}">
                <a16:creationId xmlns:a16="http://schemas.microsoft.com/office/drawing/2014/main" id="{F99A5A4E-A8D4-4DE7-B79B-EFA1020773AA}"/>
              </a:ext>
            </a:extLst>
          </p:cNvPr>
          <p:cNvSpPr txBox="1">
            <a:spLocks noChangeArrowheads="1"/>
          </p:cNvSpPr>
          <p:nvPr/>
        </p:nvSpPr>
        <p:spPr bwMode="auto">
          <a:xfrm>
            <a:off x="69769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30</a:t>
            </a:r>
          </a:p>
        </p:txBody>
      </p:sp>
      <p:sp>
        <p:nvSpPr>
          <p:cNvPr id="27" name="Text Box 44">
            <a:extLst>
              <a:ext uri="{FF2B5EF4-FFF2-40B4-BE49-F238E27FC236}">
                <a16:creationId xmlns:a16="http://schemas.microsoft.com/office/drawing/2014/main" id="{BB82ABC8-0B90-45CA-8192-D3D3621B5C54}"/>
              </a:ext>
            </a:extLst>
          </p:cNvPr>
          <p:cNvSpPr txBox="1">
            <a:spLocks noChangeArrowheads="1"/>
          </p:cNvSpPr>
          <p:nvPr/>
        </p:nvSpPr>
        <p:spPr bwMode="auto">
          <a:xfrm>
            <a:off x="86533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45</a:t>
            </a:r>
          </a:p>
        </p:txBody>
      </p:sp>
      <p:sp>
        <p:nvSpPr>
          <p:cNvPr id="28" name="Text Box 45">
            <a:extLst>
              <a:ext uri="{FF2B5EF4-FFF2-40B4-BE49-F238E27FC236}">
                <a16:creationId xmlns:a16="http://schemas.microsoft.com/office/drawing/2014/main" id="{3FE3996F-CA72-4DE2-884C-203E78B96560}"/>
              </a:ext>
            </a:extLst>
          </p:cNvPr>
          <p:cNvSpPr txBox="1">
            <a:spLocks noChangeArrowheads="1"/>
          </p:cNvSpPr>
          <p:nvPr/>
        </p:nvSpPr>
        <p:spPr bwMode="auto">
          <a:xfrm>
            <a:off x="69769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12</a:t>
            </a:r>
          </a:p>
        </p:txBody>
      </p:sp>
      <p:sp>
        <p:nvSpPr>
          <p:cNvPr id="29" name="Text Box 46">
            <a:extLst>
              <a:ext uri="{FF2B5EF4-FFF2-40B4-BE49-F238E27FC236}">
                <a16:creationId xmlns:a16="http://schemas.microsoft.com/office/drawing/2014/main" id="{7D5DF0BB-4EC0-4030-828C-7CF3AAEABCFE}"/>
              </a:ext>
            </a:extLst>
          </p:cNvPr>
          <p:cNvSpPr txBox="1">
            <a:spLocks noChangeArrowheads="1"/>
          </p:cNvSpPr>
          <p:nvPr/>
        </p:nvSpPr>
        <p:spPr bwMode="auto">
          <a:xfrm>
            <a:off x="86533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48</a:t>
            </a:r>
          </a:p>
        </p:txBody>
      </p:sp>
      <p:sp>
        <p:nvSpPr>
          <p:cNvPr id="30" name="Rounded Rectangle 5">
            <a:extLst>
              <a:ext uri="{FF2B5EF4-FFF2-40B4-BE49-F238E27FC236}">
                <a16:creationId xmlns:a16="http://schemas.microsoft.com/office/drawing/2014/main" id="{36CAB40A-5F1F-4F69-9A9F-F16E52FAA93E}"/>
              </a:ext>
            </a:extLst>
          </p:cNvPr>
          <p:cNvSpPr/>
          <p:nvPr/>
        </p:nvSpPr>
        <p:spPr>
          <a:xfrm>
            <a:off x="2813148" y="5483142"/>
            <a:ext cx="6830755" cy="66053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err="1">
                <a:solidFill>
                  <a:srgbClr val="00B050"/>
                </a:solidFill>
                <a:latin typeface="Cambria" panose="02040503050406030204" pitchFamily="18" charset="0"/>
                <a:ea typeface="Cambria" panose="02040503050406030204" pitchFamily="18" charset="0"/>
              </a:rPr>
              <a:t>Đề</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bài</a:t>
            </a:r>
            <a:r>
              <a:rPr lang="vi-VN" sz="3200" dirty="0">
                <a:solidFill>
                  <a:srgbClr val="00B050"/>
                </a:solidFill>
                <a:latin typeface="Cambria" panose="02040503050406030204" pitchFamily="18" charset="0"/>
                <a:ea typeface="Cambria" panose="02040503050406030204" pitchFamily="18" charset="0"/>
              </a:rPr>
              <a:t> cho </a:t>
            </a:r>
            <a:r>
              <a:rPr lang="vi-VN" sz="3200" dirty="0" err="1">
                <a:solidFill>
                  <a:srgbClr val="00B050"/>
                </a:solidFill>
                <a:latin typeface="Cambria" panose="02040503050406030204" pitchFamily="18" charset="0"/>
                <a:ea typeface="Cambria" panose="02040503050406030204" pitchFamily="18" charset="0"/>
              </a:rPr>
              <a:t>biết</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gì</a:t>
            </a:r>
            <a:r>
              <a:rPr lang="vi-VN" sz="3200" dirty="0">
                <a:solidFill>
                  <a:srgbClr val="00B050"/>
                </a:solidFill>
                <a:latin typeface="Cambria" panose="02040503050406030204" pitchFamily="18" charset="0"/>
                <a:ea typeface="Cambria" panose="02040503050406030204" pitchFamily="18" charset="0"/>
              </a:rPr>
              <a:t>?</a:t>
            </a:r>
            <a:endParaRPr lang="en-US" sz="3200" dirty="0">
              <a:solidFill>
                <a:srgbClr val="00B050"/>
              </a:solidFill>
              <a:latin typeface="Cambria" panose="02040503050406030204" pitchFamily="18" charset="0"/>
              <a:ea typeface="Cambria" panose="02040503050406030204" pitchFamily="18" charset="0"/>
            </a:endParaRPr>
          </a:p>
        </p:txBody>
      </p:sp>
      <p:sp>
        <p:nvSpPr>
          <p:cNvPr id="32" name="Oval 31">
            <a:extLst>
              <a:ext uri="{FF2B5EF4-FFF2-40B4-BE49-F238E27FC236}">
                <a16:creationId xmlns:a16="http://schemas.microsoft.com/office/drawing/2014/main" id="{834DD460-594F-4437-9114-4CE553DD1C7A}"/>
              </a:ext>
            </a:extLst>
          </p:cNvPr>
          <p:cNvSpPr/>
          <p:nvPr/>
        </p:nvSpPr>
        <p:spPr>
          <a:xfrm>
            <a:off x="2431865" y="1445587"/>
            <a:ext cx="1828800" cy="13290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3" name="Oval 32">
            <a:extLst>
              <a:ext uri="{FF2B5EF4-FFF2-40B4-BE49-F238E27FC236}">
                <a16:creationId xmlns:a16="http://schemas.microsoft.com/office/drawing/2014/main" id="{6E601B89-295D-4EF4-B744-11CC375983DB}"/>
              </a:ext>
            </a:extLst>
          </p:cNvPr>
          <p:cNvSpPr/>
          <p:nvPr/>
        </p:nvSpPr>
        <p:spPr>
          <a:xfrm>
            <a:off x="4373207" y="1374858"/>
            <a:ext cx="2138288" cy="1330027"/>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4" name="Rounded Rectangle 5">
            <a:extLst>
              <a:ext uri="{FF2B5EF4-FFF2-40B4-BE49-F238E27FC236}">
                <a16:creationId xmlns:a16="http://schemas.microsoft.com/office/drawing/2014/main" id="{631F8B89-CE3C-4060-A279-39EB6F432189}"/>
              </a:ext>
            </a:extLst>
          </p:cNvPr>
          <p:cNvSpPr/>
          <p:nvPr/>
        </p:nvSpPr>
        <p:spPr>
          <a:xfrm>
            <a:off x="2813148"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50"/>
                </a:solidFill>
                <a:latin typeface="Cambria" panose="02040503050406030204" pitchFamily="18" charset="0"/>
                <a:ea typeface="Cambria" panose="02040503050406030204" pitchFamily="18" charset="0"/>
              </a:rPr>
              <a:t>Đây </a:t>
            </a:r>
            <a:r>
              <a:rPr lang="vi-VN" sz="3200" b="1" dirty="0" err="1">
                <a:solidFill>
                  <a:srgbClr val="00B050"/>
                </a:solidFill>
                <a:latin typeface="Cambria" panose="02040503050406030204" pitchFamily="18" charset="0"/>
                <a:ea typeface="Cambria" panose="02040503050406030204" pitchFamily="18" charset="0"/>
              </a:rPr>
              <a:t>là</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dạng</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toán</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nào</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đã</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học</a:t>
            </a:r>
            <a:r>
              <a:rPr lang="vi-VN" sz="3200" b="1" dirty="0">
                <a:solidFill>
                  <a:srgbClr val="00B050"/>
                </a:solidFill>
                <a:latin typeface="Cambria" panose="02040503050406030204" pitchFamily="18" charset="0"/>
                <a:ea typeface="Cambria" panose="02040503050406030204" pitchFamily="18" charset="0"/>
              </a:rPr>
              <a:t>?</a:t>
            </a:r>
            <a:endParaRPr lang="en-US" sz="3200" b="1" dirty="0">
              <a:solidFill>
                <a:srgbClr val="00B050"/>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a16="http://schemas.microsoft.com/office/drawing/2014/main" id="{6548AEEF-9EEA-4D44-A7FE-DE0B99EE2C36}"/>
              </a:ext>
            </a:extLst>
          </p:cNvPr>
          <p:cNvSpPr/>
          <p:nvPr/>
        </p:nvSpPr>
        <p:spPr>
          <a:xfrm>
            <a:off x="2851106"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LÀM SGK</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9027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29" grpId="0"/>
      <p:bldP spid="30" grpId="0" animBg="1"/>
      <p:bldP spid="30" grpId="1" animBg="1"/>
      <p:bldP spid="32" grpId="0" animBg="1"/>
      <p:bldP spid="33" grpId="0" animBg="1"/>
      <p:bldP spid="34" grpId="0" animBg="1"/>
      <p:bldP spid="34" grpId="1" animBg="1"/>
      <p:bldP spid="31" grpId="0" animBg="1"/>
      <p:bldP spid="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1697</Words>
  <Application>Microsoft Office PowerPoint</Application>
  <PresentationFormat>Widescreen</PresentationFormat>
  <Paragraphs>226</Paragraphs>
  <Slides>22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vt:lpstr>
      <vt:lpstr>Times New Roman</vt:lpstr>
      <vt:lpstr>UTM Micra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cp:revision>
  <dcterms:created xsi:type="dcterms:W3CDTF">2022-03-30T08:46:38Z</dcterms:created>
  <dcterms:modified xsi:type="dcterms:W3CDTF">2022-04-03T09:59:58Z</dcterms:modified>
</cp:coreProperties>
</file>