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400" r:id="rId2"/>
    <p:sldId id="280" r:id="rId3"/>
    <p:sldId id="257" r:id="rId4"/>
    <p:sldId id="380" r:id="rId5"/>
    <p:sldId id="260" r:id="rId6"/>
    <p:sldId id="262" r:id="rId7"/>
    <p:sldId id="261" r:id="rId8"/>
    <p:sldId id="263" r:id="rId9"/>
    <p:sldId id="300" r:id="rId10"/>
    <p:sldId id="293" r:id="rId11"/>
    <p:sldId id="295" r:id="rId12"/>
    <p:sldId id="278" r:id="rId13"/>
    <p:sldId id="277" r:id="rId14"/>
    <p:sldId id="298" r:id="rId15"/>
    <p:sldId id="264" r:id="rId16"/>
    <p:sldId id="266" r:id="rId17"/>
    <p:sldId id="275" r:id="rId18"/>
    <p:sldId id="377" r:id="rId19"/>
    <p:sldId id="401" r:id="rId20"/>
    <p:sldId id="379" r:id="rId21"/>
    <p:sldId id="402" r:id="rId22"/>
    <p:sldId id="404" r:id="rId23"/>
    <p:sldId id="259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96"/>
    <a:srgbClr val="FF0000"/>
    <a:srgbClr val="F8CBAD"/>
    <a:srgbClr val="0000CC"/>
    <a:srgbClr val="FFFFCC"/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291" autoAdjust="0"/>
  </p:normalViewPr>
  <p:slideViewPr>
    <p:cSldViewPr>
      <p:cViewPr varScale="1">
        <p:scale>
          <a:sx n="78" d="100"/>
          <a:sy n="78" d="100"/>
        </p:scale>
        <p:origin x="854" y="58"/>
      </p:cViewPr>
      <p:guideLst>
        <p:guide orient="horz" pos="2165"/>
        <p:guide pos="3819"/>
      </p:guideLst>
    </p:cSldViewPr>
  </p:slideViewPr>
  <p:outlineViewPr>
    <p:cViewPr>
      <p:scale>
        <a:sx n="33" d="100"/>
        <a:sy n="33" d="100"/>
      </p:scale>
      <p:origin x="0" y="-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#1" loCatId="list" qsTypeId="urn:microsoft.com/office/officeart/2005/8/quickstyle/simple3#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Y="7263"/>
      <dgm:spPr/>
    </dgm:pt>
    <dgm:pt modelId="{DB69836F-FE00-4372-B69A-DF0D28029991}" type="pres">
      <dgm:prSet presAssocID="{2539990F-C84A-42AC-88CF-45ED9AC1F08B}" presName="text_2" presStyleLbl="node1" presStyleIdx="1" presStyleCnt="3" custScaleX="106505" custLinFactNeighborX="-1180" custLinFactNeighborY="-3533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/>
    </dgm:pt>
    <dgm:pt modelId="{7A289A2F-41D2-4310-A18C-8347F89AA6B9}" type="pres">
      <dgm:prSet presAssocID="{9B3653D9-CB4F-4D19-BD7A-77902A94D6B9}" presName="text_3" presStyleLbl="node1" presStyleIdx="2" presStyleCnt="3" custScaleX="106302" custLinFactNeighborX="-1180" custLinFactNeighborY="-4689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/>
    </dgm:pt>
  </dgm:ptLst>
  <dgm:cxnLst>
    <dgm:cxn modelId="{40DC1307-506C-4E16-B59C-A800F4AC4A89}" type="presOf" srcId="{5DD8EB11-5406-4D7D-A4B3-982550787B16}" destId="{16095D2C-57B4-48CA-953C-267BD9DD484B}" srcOrd="0" destOrd="0" presId="urn:microsoft.com/office/officeart/2008/layout/VerticalCurvedList#1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4CE89863-C704-4529-9947-51A0DB44BEC1}" type="presOf" srcId="{C9CE7A57-E5A3-450C-8737-C72D44C4E0F3}" destId="{D0EDBA11-CE96-4FCC-BFE8-4DE9D160E032}" srcOrd="0" destOrd="0" presId="urn:microsoft.com/office/officeart/2008/layout/VerticalCurvedList#1"/>
    <dgm:cxn modelId="{0C616E4D-6641-496F-96A2-7F6F7A119E4C}" type="presOf" srcId="{2539990F-C84A-42AC-88CF-45ED9AC1F08B}" destId="{DB69836F-FE00-4372-B69A-DF0D28029991}" srcOrd="0" destOrd="0" presId="urn:microsoft.com/office/officeart/2008/layout/VerticalCurvedList#1"/>
    <dgm:cxn modelId="{B414178E-0D42-4FEB-A306-D7B8312A1E17}" type="presOf" srcId="{9B3653D9-CB4F-4D19-BD7A-77902A94D6B9}" destId="{7A289A2F-41D2-4310-A18C-8347F89AA6B9}" srcOrd="0" destOrd="0" presId="urn:microsoft.com/office/officeart/2008/layout/VerticalCurvedList#1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DF7B32CE-7A00-421A-8EF2-0C4F1C2D8E1F}" type="presOf" srcId="{5BE2D0CB-5BBD-4A03-A3CB-F48B34989FA3}" destId="{3059196D-AF0C-4463-A93E-812664631BA3}" srcOrd="0" destOrd="0" presId="urn:microsoft.com/office/officeart/2008/layout/VerticalCurvedList#1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91EA350B-6139-4BC2-A5BC-86A590D732BE}" type="presParOf" srcId="{3059196D-AF0C-4463-A93E-812664631BA3}" destId="{558D9870-05E2-484E-9241-818D42D9FADA}" srcOrd="0" destOrd="0" presId="urn:microsoft.com/office/officeart/2008/layout/VerticalCurvedList#1"/>
    <dgm:cxn modelId="{74198962-91E9-4605-80F5-C472170A1D21}" type="presParOf" srcId="{558D9870-05E2-484E-9241-818D42D9FADA}" destId="{39FD721C-A262-4C4E-B494-AC1732E6F3A0}" srcOrd="0" destOrd="0" presId="urn:microsoft.com/office/officeart/2008/layout/VerticalCurvedList#1"/>
    <dgm:cxn modelId="{1A0A1694-59EC-41A4-BB4F-F7029B437E87}" type="presParOf" srcId="{39FD721C-A262-4C4E-B494-AC1732E6F3A0}" destId="{849B6A22-FC21-4DC5-A1AF-CBADFA6E7F70}" srcOrd="0" destOrd="0" presId="urn:microsoft.com/office/officeart/2008/layout/VerticalCurvedList#1"/>
    <dgm:cxn modelId="{D45CC824-7521-4FE1-8126-B0B9EC19990D}" type="presParOf" srcId="{39FD721C-A262-4C4E-B494-AC1732E6F3A0}" destId="{D0EDBA11-CE96-4FCC-BFE8-4DE9D160E032}" srcOrd="1" destOrd="0" presId="urn:microsoft.com/office/officeart/2008/layout/VerticalCurvedList#1"/>
    <dgm:cxn modelId="{C4B7E945-017A-405A-A712-8A85DF5E52C9}" type="presParOf" srcId="{39FD721C-A262-4C4E-B494-AC1732E6F3A0}" destId="{AF90F929-E81A-499C-8856-3125BD5771DB}" srcOrd="2" destOrd="0" presId="urn:microsoft.com/office/officeart/2008/layout/VerticalCurvedList#1"/>
    <dgm:cxn modelId="{E5E18DB1-E53D-4E3D-BADE-629DD0711A4B}" type="presParOf" srcId="{39FD721C-A262-4C4E-B494-AC1732E6F3A0}" destId="{AC2B4F2C-FF8C-404D-92B0-C7C0A29210D1}" srcOrd="3" destOrd="0" presId="urn:microsoft.com/office/officeart/2008/layout/VerticalCurvedList#1"/>
    <dgm:cxn modelId="{DBACBA66-220B-4206-8795-CE43829B27F4}" type="presParOf" srcId="{558D9870-05E2-484E-9241-818D42D9FADA}" destId="{16095D2C-57B4-48CA-953C-267BD9DD484B}" srcOrd="1" destOrd="0" presId="urn:microsoft.com/office/officeart/2008/layout/VerticalCurvedList#1"/>
    <dgm:cxn modelId="{7304E570-AC90-49A5-B826-33514FB1BC98}" type="presParOf" srcId="{558D9870-05E2-484E-9241-818D42D9FADA}" destId="{57F98E08-EB63-4773-8250-9B6C8F0D79DB}" srcOrd="2" destOrd="0" presId="urn:microsoft.com/office/officeart/2008/layout/VerticalCurvedList#1"/>
    <dgm:cxn modelId="{357DD98D-2C96-4E3D-987F-FA11E72F22FA}" type="presParOf" srcId="{57F98E08-EB63-4773-8250-9B6C8F0D79DB}" destId="{73F439AE-4020-45C5-B27A-2DB6095092F8}" srcOrd="0" destOrd="0" presId="urn:microsoft.com/office/officeart/2008/layout/VerticalCurvedList#1"/>
    <dgm:cxn modelId="{6C603EFD-3EBB-4B92-AAE0-2249657BCFE2}" type="presParOf" srcId="{558D9870-05E2-484E-9241-818D42D9FADA}" destId="{DB69836F-FE00-4372-B69A-DF0D28029991}" srcOrd="3" destOrd="0" presId="urn:microsoft.com/office/officeart/2008/layout/VerticalCurvedList#1"/>
    <dgm:cxn modelId="{4A237DA4-11AB-4460-A039-1CF94440347C}" type="presParOf" srcId="{558D9870-05E2-484E-9241-818D42D9FADA}" destId="{A23500C6-60B1-485B-9CAE-0E2BED65C988}" srcOrd="4" destOrd="0" presId="urn:microsoft.com/office/officeart/2008/layout/VerticalCurvedList#1"/>
    <dgm:cxn modelId="{2882E28A-7028-421D-AFEA-AE93EDAF58BF}" type="presParOf" srcId="{A23500C6-60B1-485B-9CAE-0E2BED65C988}" destId="{425517B2-2BDC-437A-9C2F-A102F25D4FDA}" srcOrd="0" destOrd="0" presId="urn:microsoft.com/office/officeart/2008/layout/VerticalCurvedList#1"/>
    <dgm:cxn modelId="{FED3EB41-16E0-4403-AD26-E472501BAFF2}" type="presParOf" srcId="{558D9870-05E2-484E-9241-818D42D9FADA}" destId="{7A289A2F-41D2-4310-A18C-8347F89AA6B9}" srcOrd="5" destOrd="0" presId="urn:microsoft.com/office/officeart/2008/layout/VerticalCurvedList#1"/>
    <dgm:cxn modelId="{3E2981A9-E52E-43A4-B558-AB42E1AE2CDE}" type="presParOf" srcId="{558D9870-05E2-484E-9241-818D42D9FADA}" destId="{9E66E6D6-CB41-453D-81E8-440C0CD6FAC5}" srcOrd="6" destOrd="0" presId="urn:microsoft.com/office/officeart/2008/layout/VerticalCurvedList#1"/>
    <dgm:cxn modelId="{58888E0D-7B9F-49C6-98F6-322255361B38}" type="presParOf" srcId="{9E66E6D6-CB41-453D-81E8-440C0CD6FAC5}" destId="{EF00C9D1-86B1-44BB-AAE8-BD1D1EE09133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#2" loCatId="list" qsTypeId="urn:microsoft.com/office/officeart/2005/8/quickstyle/simple3#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Y="7263"/>
      <dgm:spPr/>
    </dgm:pt>
    <dgm:pt modelId="{DB69836F-FE00-4372-B69A-DF0D28029991}" type="pres">
      <dgm:prSet presAssocID="{2539990F-C84A-42AC-88CF-45ED9AC1F08B}" presName="text_2" presStyleLbl="node1" presStyleIdx="1" presStyleCnt="3" custScaleX="106505" custLinFactNeighborX="-1180" custLinFactNeighborY="-3533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/>
    </dgm:pt>
    <dgm:pt modelId="{7A289A2F-41D2-4310-A18C-8347F89AA6B9}" type="pres">
      <dgm:prSet presAssocID="{9B3653D9-CB4F-4D19-BD7A-77902A94D6B9}" presName="text_3" presStyleLbl="node1" presStyleIdx="2" presStyleCnt="3" custScaleX="106302" custLinFactNeighborX="-1180" custLinFactNeighborY="-4689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/>
    </dgm:pt>
  </dgm:ptLst>
  <dgm:cxnLst>
    <dgm:cxn modelId="{40DC1307-506C-4E16-B59C-A800F4AC4A89}" type="presOf" srcId="{5DD8EB11-5406-4D7D-A4B3-982550787B16}" destId="{16095D2C-57B4-48CA-953C-267BD9DD484B}" srcOrd="0" destOrd="0" presId="urn:microsoft.com/office/officeart/2008/layout/VerticalCurvedList#2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4CE89863-C704-4529-9947-51A0DB44BEC1}" type="presOf" srcId="{C9CE7A57-E5A3-450C-8737-C72D44C4E0F3}" destId="{D0EDBA11-CE96-4FCC-BFE8-4DE9D160E032}" srcOrd="0" destOrd="0" presId="urn:microsoft.com/office/officeart/2008/layout/VerticalCurvedList#2"/>
    <dgm:cxn modelId="{0C616E4D-6641-496F-96A2-7F6F7A119E4C}" type="presOf" srcId="{2539990F-C84A-42AC-88CF-45ED9AC1F08B}" destId="{DB69836F-FE00-4372-B69A-DF0D28029991}" srcOrd="0" destOrd="0" presId="urn:microsoft.com/office/officeart/2008/layout/VerticalCurvedList#2"/>
    <dgm:cxn modelId="{B414178E-0D42-4FEB-A306-D7B8312A1E17}" type="presOf" srcId="{9B3653D9-CB4F-4D19-BD7A-77902A94D6B9}" destId="{7A289A2F-41D2-4310-A18C-8347F89AA6B9}" srcOrd="0" destOrd="0" presId="urn:microsoft.com/office/officeart/2008/layout/VerticalCurvedList#2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DF7B32CE-7A00-421A-8EF2-0C4F1C2D8E1F}" type="presOf" srcId="{5BE2D0CB-5BBD-4A03-A3CB-F48B34989FA3}" destId="{3059196D-AF0C-4463-A93E-812664631BA3}" srcOrd="0" destOrd="0" presId="urn:microsoft.com/office/officeart/2008/layout/VerticalCurvedList#2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91EA350B-6139-4BC2-A5BC-86A590D732BE}" type="presParOf" srcId="{3059196D-AF0C-4463-A93E-812664631BA3}" destId="{558D9870-05E2-484E-9241-818D42D9FADA}" srcOrd="0" destOrd="0" presId="urn:microsoft.com/office/officeart/2008/layout/VerticalCurvedList#2"/>
    <dgm:cxn modelId="{74198962-91E9-4605-80F5-C472170A1D21}" type="presParOf" srcId="{558D9870-05E2-484E-9241-818D42D9FADA}" destId="{39FD721C-A262-4C4E-B494-AC1732E6F3A0}" srcOrd="0" destOrd="0" presId="urn:microsoft.com/office/officeart/2008/layout/VerticalCurvedList#2"/>
    <dgm:cxn modelId="{1A0A1694-59EC-41A4-BB4F-F7029B437E87}" type="presParOf" srcId="{39FD721C-A262-4C4E-B494-AC1732E6F3A0}" destId="{849B6A22-FC21-4DC5-A1AF-CBADFA6E7F70}" srcOrd="0" destOrd="0" presId="urn:microsoft.com/office/officeart/2008/layout/VerticalCurvedList#2"/>
    <dgm:cxn modelId="{D45CC824-7521-4FE1-8126-B0B9EC19990D}" type="presParOf" srcId="{39FD721C-A262-4C4E-B494-AC1732E6F3A0}" destId="{D0EDBA11-CE96-4FCC-BFE8-4DE9D160E032}" srcOrd="1" destOrd="0" presId="urn:microsoft.com/office/officeart/2008/layout/VerticalCurvedList#2"/>
    <dgm:cxn modelId="{C4B7E945-017A-405A-A712-8A85DF5E52C9}" type="presParOf" srcId="{39FD721C-A262-4C4E-B494-AC1732E6F3A0}" destId="{AF90F929-E81A-499C-8856-3125BD5771DB}" srcOrd="2" destOrd="0" presId="urn:microsoft.com/office/officeart/2008/layout/VerticalCurvedList#2"/>
    <dgm:cxn modelId="{E5E18DB1-E53D-4E3D-BADE-629DD0711A4B}" type="presParOf" srcId="{39FD721C-A262-4C4E-B494-AC1732E6F3A0}" destId="{AC2B4F2C-FF8C-404D-92B0-C7C0A29210D1}" srcOrd="3" destOrd="0" presId="urn:microsoft.com/office/officeart/2008/layout/VerticalCurvedList#2"/>
    <dgm:cxn modelId="{DBACBA66-220B-4206-8795-CE43829B27F4}" type="presParOf" srcId="{558D9870-05E2-484E-9241-818D42D9FADA}" destId="{16095D2C-57B4-48CA-953C-267BD9DD484B}" srcOrd="1" destOrd="0" presId="urn:microsoft.com/office/officeart/2008/layout/VerticalCurvedList#2"/>
    <dgm:cxn modelId="{7304E570-AC90-49A5-B826-33514FB1BC98}" type="presParOf" srcId="{558D9870-05E2-484E-9241-818D42D9FADA}" destId="{57F98E08-EB63-4773-8250-9B6C8F0D79DB}" srcOrd="2" destOrd="0" presId="urn:microsoft.com/office/officeart/2008/layout/VerticalCurvedList#2"/>
    <dgm:cxn modelId="{357DD98D-2C96-4E3D-987F-FA11E72F22FA}" type="presParOf" srcId="{57F98E08-EB63-4773-8250-9B6C8F0D79DB}" destId="{73F439AE-4020-45C5-B27A-2DB6095092F8}" srcOrd="0" destOrd="0" presId="urn:microsoft.com/office/officeart/2008/layout/VerticalCurvedList#2"/>
    <dgm:cxn modelId="{6C603EFD-3EBB-4B92-AAE0-2249657BCFE2}" type="presParOf" srcId="{558D9870-05E2-484E-9241-818D42D9FADA}" destId="{DB69836F-FE00-4372-B69A-DF0D28029991}" srcOrd="3" destOrd="0" presId="urn:microsoft.com/office/officeart/2008/layout/VerticalCurvedList#2"/>
    <dgm:cxn modelId="{4A237DA4-11AB-4460-A039-1CF94440347C}" type="presParOf" srcId="{558D9870-05E2-484E-9241-818D42D9FADA}" destId="{A23500C6-60B1-485B-9CAE-0E2BED65C988}" srcOrd="4" destOrd="0" presId="urn:microsoft.com/office/officeart/2008/layout/VerticalCurvedList#2"/>
    <dgm:cxn modelId="{2882E28A-7028-421D-AFEA-AE93EDAF58BF}" type="presParOf" srcId="{A23500C6-60B1-485B-9CAE-0E2BED65C988}" destId="{425517B2-2BDC-437A-9C2F-A102F25D4FDA}" srcOrd="0" destOrd="0" presId="urn:microsoft.com/office/officeart/2008/layout/VerticalCurvedList#2"/>
    <dgm:cxn modelId="{FED3EB41-16E0-4403-AD26-E472501BAFF2}" type="presParOf" srcId="{558D9870-05E2-484E-9241-818D42D9FADA}" destId="{7A289A2F-41D2-4310-A18C-8347F89AA6B9}" srcOrd="5" destOrd="0" presId="urn:microsoft.com/office/officeart/2008/layout/VerticalCurvedList#2"/>
    <dgm:cxn modelId="{3E2981A9-E52E-43A4-B558-AB42E1AE2CDE}" type="presParOf" srcId="{558D9870-05E2-484E-9241-818D42D9FADA}" destId="{9E66E6D6-CB41-453D-81E8-440C0CD6FAC5}" srcOrd="6" destOrd="0" presId="urn:microsoft.com/office/officeart/2008/layout/VerticalCurvedList#2"/>
    <dgm:cxn modelId="{58888E0D-7B9F-49C6-98F6-322255361B38}" type="presParOf" srcId="{9E66E6D6-CB41-453D-81E8-440C0CD6FAC5}" destId="{EF00C9D1-86B1-44BB-AAE8-BD1D1EE09133}" srcOrd="0" destOrd="0" presId="urn:microsoft.com/office/officeart/2008/layout/VerticalCurvedList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332332" y="-795308"/>
          <a:ext cx="6183111" cy="6183111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69168" y="571995"/>
          <a:ext cx="8900385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9168" y="571995"/>
        <a:ext cx="8900385" cy="918498"/>
      </dsp:txXfrm>
    </dsp:sp>
    <dsp:sp modelId="{73F439AE-4020-45C5-B27A-2DB6095092F8}">
      <dsp:nvSpPr>
        <dsp:cNvPr id="0" name=""/>
        <dsp:cNvSpPr/>
      </dsp:nvSpPr>
      <dsp:spPr>
        <a:xfrm>
          <a:off x="-76849" y="42782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451376" y="1804547"/>
          <a:ext cx="9123762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376" y="1804547"/>
        <a:ext cx="9123762" cy="918498"/>
      </dsp:txXfrm>
    </dsp:sp>
    <dsp:sp modelId="{425517B2-2BDC-437A-9C2F-A102F25D4FDA}">
      <dsp:nvSpPr>
        <dsp:cNvPr id="0" name=""/>
        <dsp:cNvSpPr/>
      </dsp:nvSpPr>
      <dsp:spPr>
        <a:xfrm>
          <a:off x="257025" y="172218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11736" y="3171677"/>
          <a:ext cx="9461287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27000" rIns="127000" bIns="127000" numCol="1" spcCol="1270" anchor="ctr" anchorCtr="0">
          <a:noAutofit/>
        </a:bodyPr>
        <a:lstStyle/>
        <a:p>
          <a:pPr marL="0" lvl="0" indent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736" y="3171677"/>
        <a:ext cx="9461287" cy="918498"/>
      </dsp:txXfrm>
    </dsp:sp>
    <dsp:sp modelId="{EF00C9D1-86B1-44BB-AAE8-BD1D1EE09133}">
      <dsp:nvSpPr>
        <dsp:cNvPr id="0" name=""/>
        <dsp:cNvSpPr/>
      </dsp:nvSpPr>
      <dsp:spPr>
        <a:xfrm>
          <a:off x="-76849" y="3099933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332332" y="-795308"/>
          <a:ext cx="6183111" cy="6183111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69168" y="571995"/>
          <a:ext cx="8900385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9168" y="571995"/>
        <a:ext cx="8900385" cy="918498"/>
      </dsp:txXfrm>
    </dsp:sp>
    <dsp:sp modelId="{73F439AE-4020-45C5-B27A-2DB6095092F8}">
      <dsp:nvSpPr>
        <dsp:cNvPr id="0" name=""/>
        <dsp:cNvSpPr/>
      </dsp:nvSpPr>
      <dsp:spPr>
        <a:xfrm>
          <a:off x="-76849" y="42782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451376" y="1804547"/>
          <a:ext cx="9123762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376" y="1804547"/>
        <a:ext cx="9123762" cy="918498"/>
      </dsp:txXfrm>
    </dsp:sp>
    <dsp:sp modelId="{425517B2-2BDC-437A-9C2F-A102F25D4FDA}">
      <dsp:nvSpPr>
        <dsp:cNvPr id="0" name=""/>
        <dsp:cNvSpPr/>
      </dsp:nvSpPr>
      <dsp:spPr>
        <a:xfrm>
          <a:off x="257025" y="172218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11736" y="3171677"/>
          <a:ext cx="9461287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27000" rIns="127000" bIns="127000" numCol="1" spcCol="1270" anchor="ctr" anchorCtr="0">
          <a:noAutofit/>
        </a:bodyPr>
        <a:lstStyle/>
        <a:p>
          <a:pPr marL="0" lvl="0" indent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736" y="3171677"/>
        <a:ext cx="9461287" cy="918498"/>
      </dsp:txXfrm>
    </dsp:sp>
    <dsp:sp modelId="{EF00C9D1-86B1-44BB-AAE8-BD1D1EE09133}">
      <dsp:nvSpPr>
        <dsp:cNvPr id="0" name=""/>
        <dsp:cNvSpPr/>
      </dsp:nvSpPr>
      <dsp:spPr>
        <a:xfrm>
          <a:off x="-76849" y="3099933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#2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0334C6A-B624-4F1C-80FD-8355167063D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19AAFD-85AB-42C5-B2D6-DED428D8A06F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375E44-C83E-4CE5-A4A0-9480D03A1E16}" type="slidenum">
              <a:rPr lang="en-US"/>
              <a:t>23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41372-4FAD-4240-B992-575A24070F0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59B55-04C6-4F50-A658-71388266F45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D7CAF-34F8-4031-96E3-E5B65C5CE9D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2AB52-04B4-457E-8F31-42048D93496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A1369-0A65-4647-BC0E-F8A9D65E94C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88F81-882B-4960-A92B-E9A6111E3DA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BAD5D-BFEF-4EB7-B7F6-490263593B5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F54B8-4E7F-4855-A195-F30EB16FFB9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00D61-390C-45A5-A599-E31977DB60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72F1A-9630-4AFB-AC74-E3346BBA436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905DA-19A3-428F-AFCA-A375C4DC5DA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D307C94-959E-4EEE-898D-987CD288F688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2.wdp"/><Relationship Id="rId4" Type="http://schemas.openxmlformats.org/officeDocument/2006/relationships/diagramData" Target="../diagrams/data2.xml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6.GIF"/><Relationship Id="rId18" Type="http://schemas.openxmlformats.org/officeDocument/2006/relationships/image" Target="../media/image14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4.png"/><Relationship Id="rId17" Type="http://schemas.openxmlformats.org/officeDocument/2006/relationships/image" Target="../media/image13.GIF"/><Relationship Id="rId2" Type="http://schemas.openxmlformats.org/officeDocument/2006/relationships/audio" Target="../media/media2.mp3"/><Relationship Id="rId16" Type="http://schemas.openxmlformats.org/officeDocument/2006/relationships/image" Target="../media/image12.GIF"/><Relationship Id="rId20" Type="http://schemas.openxmlformats.org/officeDocument/2006/relationships/image" Target="../media/image10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11.GIF"/><Relationship Id="rId10" Type="http://schemas.openxmlformats.org/officeDocument/2006/relationships/audio" Target="../media/media6.mp3"/><Relationship Id="rId19" Type="http://schemas.openxmlformats.org/officeDocument/2006/relationships/image" Target="../media/image9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7.GIF"/><Relationship Id="rId1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12" Type="http://schemas.openxmlformats.org/officeDocument/2006/relationships/image" Target="../media/image17.png"/><Relationship Id="rId17" Type="http://schemas.openxmlformats.org/officeDocument/2006/relationships/image" Target="../media/image19.GIF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GIF"/><Relationship Id="rId5" Type="http://schemas.openxmlformats.org/officeDocument/2006/relationships/audio" Target="../media/audio4.wav"/><Relationship Id="rId15" Type="http://schemas.microsoft.com/office/2007/relationships/hdphoto" Target="../media/hdphoto1.wdp"/><Relationship Id="rId10" Type="http://schemas.openxmlformats.org/officeDocument/2006/relationships/image" Target="../media/image16.GIF"/><Relationship Id="rId19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5.GIF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microsoft.com/office/2007/relationships/hdphoto" Target="../media/hdphoto1.wdp"/><Relationship Id="rId1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17.GIF"/><Relationship Id="rId12" Type="http://schemas.openxmlformats.org/officeDocument/2006/relationships/image" Target="../media/image18.png"/><Relationship Id="rId17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14.GIF"/><Relationship Id="rId5" Type="http://schemas.openxmlformats.org/officeDocument/2006/relationships/image" Target="../media/image4.png"/><Relationship Id="rId15" Type="http://schemas.openxmlformats.org/officeDocument/2006/relationships/image" Target="../media/image20.GIF"/><Relationship Id="rId10" Type="http://schemas.openxmlformats.org/officeDocument/2006/relationships/image" Target="../media/image16.GIF"/><Relationship Id="rId19" Type="http://schemas.openxmlformats.org/officeDocument/2006/relationships/image" Target="../media/image29.png"/><Relationship Id="rId4" Type="http://schemas.openxmlformats.org/officeDocument/2006/relationships/audio" Target="../media/audio4.wav"/><Relationship Id="rId9" Type="http://schemas.openxmlformats.org/officeDocument/2006/relationships/image" Target="../media/image5.GIF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17.GIF"/><Relationship Id="rId5" Type="http://schemas.openxmlformats.org/officeDocument/2006/relationships/image" Target="../media/image4.png"/><Relationship Id="rId15" Type="http://schemas.openxmlformats.org/officeDocument/2006/relationships/image" Target="../media/image21.GIF"/><Relationship Id="rId10" Type="http://schemas.openxmlformats.org/officeDocument/2006/relationships/image" Target="../media/image14.GIF"/><Relationship Id="rId4" Type="http://schemas.openxmlformats.org/officeDocument/2006/relationships/audio" Target="../media/audio4.wav"/><Relationship Id="rId9" Type="http://schemas.openxmlformats.org/officeDocument/2006/relationships/image" Target="../media/image16.GIF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14.GIF"/><Relationship Id="rId18" Type="http://schemas.openxmlformats.org/officeDocument/2006/relationships/image" Target="../media/image23.GIF"/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12" Type="http://schemas.openxmlformats.org/officeDocument/2006/relationships/image" Target="../media/image16.GIF"/><Relationship Id="rId17" Type="http://schemas.microsoft.com/office/2007/relationships/hdphoto" Target="../media/hdphoto1.wdp"/><Relationship Id="rId2" Type="http://schemas.openxmlformats.org/officeDocument/2006/relationships/audio" Target="../media/audio5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.GIF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17.GIF"/><Relationship Id="rId1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235" y="1981200"/>
            <a:ext cx="11356340" cy="280733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70000"/>
              </a:lnSpc>
              <a:tabLst>
                <a:tab pos="2595245" algn="l"/>
              </a:tabLst>
            </a:pPr>
            <a:r>
              <a:rPr lang="en-US" sz="6000" b="1" dirty="0">
                <a:solidFill>
                  <a:srgbClr val="FF0000"/>
                </a:solidFill>
                <a:latin typeface="#9Slide03 AmpleSoft Bold" panose="02000000000000000000" charset="0"/>
                <a:cs typeface="#9Slide03 AmpleSoft Bold" panose="02000000000000000000" charset="0"/>
              </a:rPr>
              <a:t>CHÀO MỪNG CÁC CON ĐẾN VỚI</a:t>
            </a:r>
          </a:p>
          <a:p>
            <a:pPr algn="ctr">
              <a:lnSpc>
                <a:spcPct val="70000"/>
              </a:lnSpc>
              <a:tabLst>
                <a:tab pos="2595245" algn="l"/>
              </a:tabLst>
            </a:pPr>
            <a:endParaRPr lang="en-US" sz="6000" b="1" dirty="0">
              <a:solidFill>
                <a:srgbClr val="FF0000"/>
              </a:solidFill>
              <a:latin typeface="#9Slide03 AmpleSoft Bold" panose="02000000000000000000" charset="0"/>
              <a:cs typeface="#9Slide03 AmpleSoft Bold" panose="02000000000000000000" charset="0"/>
            </a:endParaRPr>
          </a:p>
          <a:p>
            <a:pPr algn="ctr">
              <a:lnSpc>
                <a:spcPct val="70000"/>
              </a:lnSpc>
              <a:tabLst>
                <a:tab pos="2595245" algn="l"/>
              </a:tabLst>
            </a:pPr>
            <a:r>
              <a:rPr lang="en-US" sz="6000" b="1" dirty="0" err="1">
                <a:solidFill>
                  <a:srgbClr val="FF0000"/>
                </a:solidFill>
                <a:latin typeface="#9Slide03 AmpleSoft Bold" panose="02000000000000000000" charset="0"/>
                <a:cs typeface="#9Slide03 AmpleSoft Bold" panose="02000000000000000000" charset="0"/>
              </a:rPr>
              <a:t>Môn</a:t>
            </a:r>
            <a:r>
              <a:rPr lang="en-US" sz="6000" b="1" dirty="0">
                <a:solidFill>
                  <a:srgbClr val="FF0000"/>
                </a:solidFill>
                <a:latin typeface="#9Slide03 AmpleSoft Bold" panose="02000000000000000000" charset="0"/>
                <a:cs typeface="#9Slide03 AmpleSoft Bold" panose="02000000000000000000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3 AmpleSoft Bold" panose="02000000000000000000" charset="0"/>
                <a:cs typeface="#9Slide03 AmpleSoft Bold" panose="02000000000000000000" charset="0"/>
              </a:rPr>
              <a:t>Toán</a:t>
            </a:r>
            <a:r>
              <a:rPr lang="en-US" sz="6000" b="1" dirty="0">
                <a:solidFill>
                  <a:srgbClr val="FF0000"/>
                </a:solidFill>
                <a:latin typeface="#9Slide03 AmpleSoft Bold" panose="02000000000000000000" charset="0"/>
                <a:cs typeface="#9Slide03 AmpleSoft Bold" panose="02000000000000000000" charset="0"/>
              </a:rPr>
              <a:t>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 txBox="1">
            <a:spLocks noChangeArrowheads="1"/>
          </p:cNvSpPr>
          <p:nvPr/>
        </p:nvSpPr>
        <p:spPr bwMode="auto">
          <a:xfrm>
            <a:off x="3657600" y="1219316"/>
            <a:ext cx="5391746" cy="74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1143000" y="1362196"/>
          <a:ext cx="9601200" cy="459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Oval 20"/>
          <p:cNvSpPr/>
          <p:nvPr/>
        </p:nvSpPr>
        <p:spPr>
          <a:xfrm>
            <a:off x="1650610" y="3200400"/>
            <a:ext cx="1148123" cy="1148123"/>
          </a:xfrm>
          <a:prstGeom prst="ellipse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1580270" y="205053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44687" y="33528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92163" y="472506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2209800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24473" y="3396364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1336" y="4803783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45400" y="2787083"/>
            <a:ext cx="4068763" cy="995362"/>
            <a:chOff x="6184900" y="3700462"/>
            <a:chExt cx="4068763" cy="995362"/>
          </a:xfrm>
        </p:grpSpPr>
        <p:sp>
          <p:nvSpPr>
            <p:cNvPr id="8" name="Rectangle 84"/>
            <p:cNvSpPr>
              <a:spLocks noChangeArrowheads="1"/>
            </p:cNvSpPr>
            <p:nvPr/>
          </p:nvSpPr>
          <p:spPr bwMode="auto">
            <a:xfrm>
              <a:off x="6845300" y="3700462"/>
              <a:ext cx="685800" cy="990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" name="Rectangle 85"/>
            <p:cNvSpPr>
              <a:spLocks noChangeArrowheads="1"/>
            </p:cNvSpPr>
            <p:nvPr/>
          </p:nvSpPr>
          <p:spPr bwMode="auto">
            <a:xfrm>
              <a:off x="7531100" y="3700462"/>
              <a:ext cx="685800" cy="990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" name="Rectangle 86"/>
            <p:cNvSpPr>
              <a:spLocks noChangeArrowheads="1"/>
            </p:cNvSpPr>
            <p:nvPr/>
          </p:nvSpPr>
          <p:spPr bwMode="auto">
            <a:xfrm>
              <a:off x="8216900" y="3702049"/>
              <a:ext cx="685800" cy="990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" name="Rectangle 87"/>
            <p:cNvSpPr>
              <a:spLocks noChangeArrowheads="1"/>
            </p:cNvSpPr>
            <p:nvPr/>
          </p:nvSpPr>
          <p:spPr bwMode="auto">
            <a:xfrm>
              <a:off x="8882063" y="3700462"/>
              <a:ext cx="685800" cy="990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" name="Rectangle 88"/>
            <p:cNvSpPr>
              <a:spLocks noChangeArrowheads="1"/>
            </p:cNvSpPr>
            <p:nvPr/>
          </p:nvSpPr>
          <p:spPr bwMode="auto">
            <a:xfrm>
              <a:off x="6184900" y="3704304"/>
              <a:ext cx="685800" cy="990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" name="Rectangle 89"/>
            <p:cNvSpPr>
              <a:spLocks noChangeArrowheads="1"/>
            </p:cNvSpPr>
            <p:nvPr/>
          </p:nvSpPr>
          <p:spPr bwMode="auto">
            <a:xfrm>
              <a:off x="9567863" y="3705224"/>
              <a:ext cx="685800" cy="990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4" name="AutoShape 91"/>
          <p:cNvSpPr/>
          <p:nvPr/>
        </p:nvSpPr>
        <p:spPr bwMode="auto">
          <a:xfrm rot="5400000">
            <a:off x="9144000" y="813820"/>
            <a:ext cx="381000" cy="34290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69400" y="1650940"/>
            <a:ext cx="457200" cy="787460"/>
            <a:chOff x="7708900" y="3425826"/>
            <a:chExt cx="457200" cy="787460"/>
          </a:xfrm>
        </p:grpSpPr>
        <p:sp>
          <p:nvSpPr>
            <p:cNvPr id="15" name="Text Box 92"/>
            <p:cNvSpPr txBox="1">
              <a:spLocks noChangeArrowheads="1"/>
            </p:cNvSpPr>
            <p:nvPr/>
          </p:nvSpPr>
          <p:spPr bwMode="auto">
            <a:xfrm>
              <a:off x="7708900" y="3425826"/>
              <a:ext cx="4572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5</a:t>
              </a:r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93"/>
            <p:cNvSpPr txBox="1">
              <a:spLocks noChangeArrowheads="1"/>
            </p:cNvSpPr>
            <p:nvPr/>
          </p:nvSpPr>
          <p:spPr bwMode="auto">
            <a:xfrm>
              <a:off x="7708900" y="3813176"/>
              <a:ext cx="3937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>
                  <a:solidFill>
                    <a:srgbClr val="FF00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6</a:t>
              </a:r>
              <a:endPara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94"/>
            <p:cNvSpPr>
              <a:spLocks noChangeShapeType="1"/>
            </p:cNvSpPr>
            <p:nvPr/>
          </p:nvSpPr>
          <p:spPr bwMode="auto">
            <a:xfrm>
              <a:off x="7708900" y="3813175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AutoShape 103"/>
          <p:cNvSpPr/>
          <p:nvPr/>
        </p:nvSpPr>
        <p:spPr bwMode="auto">
          <a:xfrm rot="-5400000">
            <a:off x="8553450" y="2890270"/>
            <a:ext cx="228600" cy="20574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8547100" y="4077722"/>
            <a:ext cx="457200" cy="647699"/>
            <a:chOff x="7016750" y="4927600"/>
            <a:chExt cx="457200" cy="647699"/>
          </a:xfrm>
        </p:grpSpPr>
        <p:sp>
          <p:nvSpPr>
            <p:cNvPr id="19" name="Text Box 104"/>
            <p:cNvSpPr txBox="1">
              <a:spLocks noChangeArrowheads="1"/>
            </p:cNvSpPr>
            <p:nvPr/>
          </p:nvSpPr>
          <p:spPr bwMode="auto">
            <a:xfrm>
              <a:off x="7016750" y="4927600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>
                  <a:solidFill>
                    <a:srgbClr val="FF0000"/>
                  </a:solidFill>
                  <a:ea typeface="MS PGothic" panose="020B0600070205080204" pitchFamily="34" charset="-128"/>
                </a:rPr>
                <a:t>3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" name="Text Box 105"/>
            <p:cNvSpPr txBox="1">
              <a:spLocks noChangeArrowheads="1"/>
            </p:cNvSpPr>
            <p:nvPr/>
          </p:nvSpPr>
          <p:spPr bwMode="auto">
            <a:xfrm>
              <a:off x="7016750" y="5208587"/>
              <a:ext cx="3937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dirty="0">
                  <a:solidFill>
                    <a:srgbClr val="FF0000"/>
                  </a:solidFill>
                  <a:ea typeface="MS PGothic" panose="020B0600070205080204" pitchFamily="34" charset="-128"/>
                </a:rPr>
                <a:t>6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Line 106"/>
            <p:cNvSpPr>
              <a:spLocks noChangeShapeType="1"/>
            </p:cNvSpPr>
            <p:nvPr/>
          </p:nvSpPr>
          <p:spPr bwMode="auto">
            <a:xfrm>
              <a:off x="7048500" y="5226049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AutoShape 107"/>
          <p:cNvSpPr/>
          <p:nvPr/>
        </p:nvSpPr>
        <p:spPr bwMode="auto">
          <a:xfrm rot="-5400000">
            <a:off x="10255250" y="3288733"/>
            <a:ext cx="254000" cy="1371600"/>
          </a:xfrm>
          <a:prstGeom prst="leftBrace">
            <a:avLst>
              <a:gd name="adj1" fmla="val 45000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" name="Text Box 108"/>
          <p:cNvSpPr txBox="1">
            <a:spLocks noChangeArrowheads="1"/>
          </p:cNvSpPr>
          <p:nvPr/>
        </p:nvSpPr>
        <p:spPr bwMode="auto">
          <a:xfrm>
            <a:off x="10226675" y="41255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 dirty="0">
                <a:solidFill>
                  <a:srgbClr val="FF0000"/>
                </a:solidFill>
                <a:ea typeface="MS PGothic" panose="020B0600070205080204" pitchFamily="34" charset="-128"/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0223500" y="4115821"/>
            <a:ext cx="527790" cy="751459"/>
            <a:chOff x="8826960" y="5252370"/>
            <a:chExt cx="527790" cy="751459"/>
          </a:xfrm>
        </p:grpSpPr>
        <p:sp>
          <p:nvSpPr>
            <p:cNvPr id="24" name="Text Box 109"/>
            <p:cNvSpPr txBox="1">
              <a:spLocks noChangeArrowheads="1"/>
            </p:cNvSpPr>
            <p:nvPr/>
          </p:nvSpPr>
          <p:spPr bwMode="auto">
            <a:xfrm>
              <a:off x="8826960" y="5252370"/>
              <a:ext cx="52779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dirty="0">
                  <a:solidFill>
                    <a:srgbClr val="0000CC"/>
                  </a:solidFill>
                  <a:ea typeface="MS PGothic" panose="020B0600070205080204" pitchFamily="34" charset="-128"/>
                </a:rPr>
                <a:t>2</a:t>
              </a:r>
              <a:endParaRPr lang="en-US" dirty="0">
                <a:solidFill>
                  <a:srgbClr val="0000CC"/>
                </a:solidFill>
              </a:endParaRPr>
            </a:p>
          </p:txBody>
        </p:sp>
        <p:sp>
          <p:nvSpPr>
            <p:cNvPr id="25" name="Text Box 110"/>
            <p:cNvSpPr txBox="1">
              <a:spLocks noChangeArrowheads="1"/>
            </p:cNvSpPr>
            <p:nvPr/>
          </p:nvSpPr>
          <p:spPr bwMode="auto">
            <a:xfrm>
              <a:off x="8829674" y="5634497"/>
              <a:ext cx="45448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dirty="0">
                  <a:solidFill>
                    <a:srgbClr val="0000CC"/>
                  </a:solidFill>
                  <a:ea typeface="MS PGothic" panose="020B0600070205080204" pitchFamily="34" charset="-128"/>
                </a:rPr>
                <a:t>6</a:t>
              </a:r>
              <a:endParaRPr lang="en-US" dirty="0">
                <a:solidFill>
                  <a:srgbClr val="0000CC"/>
                </a:solidFill>
              </a:endParaRPr>
            </a:p>
          </p:txBody>
        </p:sp>
        <p:sp>
          <p:nvSpPr>
            <p:cNvPr id="26" name="Line 111"/>
            <p:cNvSpPr>
              <a:spLocks noChangeShapeType="1"/>
            </p:cNvSpPr>
            <p:nvPr/>
          </p:nvSpPr>
          <p:spPr bwMode="auto">
            <a:xfrm>
              <a:off x="8829674" y="5613400"/>
              <a:ext cx="351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9295" y="188653"/>
            <a:ext cx="10873105" cy="902973"/>
            <a:chOff x="1905000" y="834144"/>
            <a:chExt cx="8915400" cy="903451"/>
          </a:xfrm>
        </p:grpSpPr>
        <p:sp>
          <p:nvSpPr>
            <p:cNvPr id="27" name="Text Box 95"/>
            <p:cNvSpPr txBox="1">
              <a:spLocks noChangeArrowheads="1"/>
            </p:cNvSpPr>
            <p:nvPr/>
          </p:nvSpPr>
          <p:spPr bwMode="auto">
            <a:xfrm>
              <a:off x="1905000" y="838200"/>
              <a:ext cx="8915400" cy="585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3200" b="1" u="sng" dirty="0" err="1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Ví</a:t>
              </a:r>
              <a:r>
                <a:rPr lang="en-US" altLang="ja-JP" sz="3200" b="1" u="sng" dirty="0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3200" b="1" u="sng" dirty="0" err="1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dụ</a:t>
              </a:r>
              <a:r>
                <a:rPr lang="en-US" altLang="ja-JP" sz="3200" b="1" u="sng" dirty="0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:</a:t>
              </a:r>
              <a:r>
                <a:rPr lang="en-US" altLang="ja-JP" sz="3200" b="1" dirty="0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3200" b="1" dirty="0" err="1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Từ</a:t>
              </a:r>
              <a:r>
                <a:rPr lang="en-US" altLang="ja-JP" sz="3200" b="1" dirty="0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     </a:t>
              </a:r>
              <a:r>
                <a:rPr lang="en-US" altLang="ja-JP" sz="3200" b="1" dirty="0" err="1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băng</a:t>
              </a:r>
              <a:r>
                <a:rPr lang="en-US" altLang="ja-JP" sz="3200" b="1" dirty="0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3200" b="1" dirty="0" err="1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giấy</a:t>
              </a:r>
              <a:r>
                <a:rPr lang="en-US" altLang="ja-JP" sz="3200" b="1" dirty="0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3200" b="1" dirty="0" err="1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màu</a:t>
              </a:r>
              <a:r>
                <a:rPr lang="en-US" altLang="ja-JP" sz="3200" b="1" dirty="0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, </a:t>
              </a:r>
              <a:r>
                <a:rPr lang="en-US" altLang="ja-JP" sz="3200" b="1" dirty="0" err="1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lấy</a:t>
              </a:r>
              <a:r>
                <a:rPr lang="en-US" altLang="ja-JP" sz="3200" b="1" dirty="0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ra      </a:t>
              </a:r>
              <a:r>
                <a:rPr lang="en-US" altLang="ja-JP" sz="3200" b="1" dirty="0" err="1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băng</a:t>
              </a:r>
              <a:r>
                <a:rPr lang="en-US" altLang="ja-JP" sz="3200" b="1" dirty="0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3200" b="1" dirty="0" err="1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giấy</a:t>
              </a:r>
              <a:r>
                <a:rPr lang="en-US" altLang="ja-JP" sz="3200" b="1" dirty="0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3200" b="1" dirty="0" err="1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để</a:t>
              </a:r>
              <a:r>
                <a:rPr lang="en-US" altLang="ja-JP" sz="3200" b="1" dirty="0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3200" b="1" dirty="0" err="1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cắt</a:t>
              </a:r>
              <a:r>
                <a:rPr lang="en-US" altLang="ja-JP" sz="3200" b="1" dirty="0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3200" b="1" dirty="0" err="1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chữ</a:t>
              </a:r>
              <a:r>
                <a:rPr lang="en-US" altLang="ja-JP" sz="3200" b="1" dirty="0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. 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051751" y="834144"/>
              <a:ext cx="457200" cy="903450"/>
              <a:chOff x="7051751" y="914439"/>
              <a:chExt cx="457200" cy="903450"/>
            </a:xfrm>
          </p:grpSpPr>
          <p:sp>
            <p:nvSpPr>
              <p:cNvPr id="28" name="Text Box 96"/>
              <p:cNvSpPr txBox="1">
                <a:spLocks noChangeArrowheads="1"/>
              </p:cNvSpPr>
              <p:nvPr/>
            </p:nvSpPr>
            <p:spPr bwMode="auto">
              <a:xfrm>
                <a:off x="7051751" y="914439"/>
                <a:ext cx="457200" cy="522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ja-JP" sz="2800" dirty="0">
                    <a:solidFill>
                      <a:srgbClr val="FF0000"/>
                    </a:solidFill>
                    <a:ea typeface="MS PGothic" panose="020B0600070205080204" pitchFamily="34" charset="-128"/>
                  </a:rPr>
                  <a:t>3</a:t>
                </a:r>
              </a:p>
            </p:txBody>
          </p:sp>
          <p:sp>
            <p:nvSpPr>
              <p:cNvPr id="29" name="Text Box 97"/>
              <p:cNvSpPr txBox="1">
                <a:spLocks noChangeArrowheads="1"/>
              </p:cNvSpPr>
              <p:nvPr/>
            </p:nvSpPr>
            <p:spPr bwMode="auto">
              <a:xfrm>
                <a:off x="7052771" y="1295642"/>
                <a:ext cx="393700" cy="522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ja-JP" sz="2800" dirty="0">
                    <a:solidFill>
                      <a:srgbClr val="FF0000"/>
                    </a:solidFill>
                    <a:ea typeface="MS PGothic" panose="020B0600070205080204" pitchFamily="34" charset="-128"/>
                  </a:rPr>
                  <a:t>6</a:t>
                </a:r>
              </a:p>
            </p:txBody>
          </p:sp>
          <p:sp>
            <p:nvSpPr>
              <p:cNvPr id="30" name="Line 98"/>
              <p:cNvSpPr>
                <a:spLocks noChangeShapeType="1"/>
              </p:cNvSpPr>
              <p:nvPr/>
            </p:nvSpPr>
            <p:spPr bwMode="auto">
              <a:xfrm>
                <a:off x="7071590" y="1360447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510220" y="834145"/>
              <a:ext cx="519106" cy="903450"/>
              <a:chOff x="3524968" y="922633"/>
              <a:chExt cx="519106" cy="903450"/>
            </a:xfrm>
          </p:grpSpPr>
          <p:sp>
            <p:nvSpPr>
              <p:cNvPr id="31" name="Text Box 99"/>
              <p:cNvSpPr txBox="1">
                <a:spLocks noChangeArrowheads="1"/>
              </p:cNvSpPr>
              <p:nvPr/>
            </p:nvSpPr>
            <p:spPr bwMode="auto">
              <a:xfrm>
                <a:off x="3524968" y="922633"/>
                <a:ext cx="457200" cy="522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ja-JP" sz="2800" dirty="0">
                    <a:solidFill>
                      <a:srgbClr val="FF0000"/>
                    </a:solidFill>
                    <a:ea typeface="MS PGothic" panose="020B0600070205080204" pitchFamily="34" charset="-128"/>
                  </a:rPr>
                  <a:t>5</a:t>
                </a:r>
              </a:p>
            </p:txBody>
          </p:sp>
          <p:sp>
            <p:nvSpPr>
              <p:cNvPr id="32" name="Text Box 100"/>
              <p:cNvSpPr txBox="1">
                <a:spLocks noChangeArrowheads="1"/>
              </p:cNvSpPr>
              <p:nvPr/>
            </p:nvSpPr>
            <p:spPr bwMode="auto">
              <a:xfrm>
                <a:off x="3539547" y="1303836"/>
                <a:ext cx="504527" cy="522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ja-JP" sz="2800" dirty="0">
                    <a:solidFill>
                      <a:srgbClr val="FF0000"/>
                    </a:solidFill>
                    <a:ea typeface="MS PGothic" panose="020B0600070205080204" pitchFamily="34" charset="-128"/>
                  </a:rPr>
                  <a:t>6</a:t>
                </a:r>
              </a:p>
            </p:txBody>
          </p:sp>
          <p:sp>
            <p:nvSpPr>
              <p:cNvPr id="33" name="Line 101"/>
              <p:cNvSpPr>
                <a:spLocks noChangeShapeType="1"/>
              </p:cNvSpPr>
              <p:nvPr/>
            </p:nvSpPr>
            <p:spPr bwMode="auto">
              <a:xfrm>
                <a:off x="3532569" y="136864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" name="Text Box 102"/>
          <p:cNvSpPr txBox="1">
            <a:spLocks noChangeArrowheads="1"/>
          </p:cNvSpPr>
          <p:nvPr/>
        </p:nvSpPr>
        <p:spPr bwMode="auto">
          <a:xfrm>
            <a:off x="533400" y="1015425"/>
            <a:ext cx="98685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Hỏi</a:t>
            </a:r>
            <a:r>
              <a:rPr lang="en-US" altLang="ja-JP" sz="32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còn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lại</a:t>
            </a:r>
            <a:r>
              <a:rPr lang="en-US" altLang="ja-JP" sz="32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bao </a:t>
            </a:r>
            <a:r>
              <a:rPr lang="en-US" altLang="ja-JP" sz="32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nhiêu</a:t>
            </a:r>
            <a:r>
              <a:rPr lang="en-US" altLang="ja-JP" sz="32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phần</a:t>
            </a:r>
            <a:r>
              <a:rPr lang="en-US" altLang="ja-JP" sz="32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của</a:t>
            </a:r>
            <a:r>
              <a:rPr lang="en-US" altLang="ja-JP" sz="32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băng</a:t>
            </a:r>
            <a:r>
              <a:rPr lang="en-US" altLang="ja-JP" sz="32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giấy</a:t>
            </a:r>
            <a:r>
              <a:rPr lang="en-US" altLang="ja-JP" sz="32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Text Box 112"/>
          <p:cNvSpPr txBox="1">
            <a:spLocks noChangeArrowheads="1"/>
          </p:cNvSpPr>
          <p:nvPr/>
        </p:nvSpPr>
        <p:spPr bwMode="auto">
          <a:xfrm>
            <a:off x="522748" y="2296836"/>
            <a:ext cx="52829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Ta </a:t>
            </a:r>
            <a:r>
              <a:rPr lang="en-US" altLang="ja-JP" sz="32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phải</a:t>
            </a:r>
            <a:r>
              <a:rPr lang="en-US" altLang="ja-JP" sz="32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thực</a:t>
            </a:r>
            <a:r>
              <a:rPr lang="en-US" altLang="ja-JP" sz="32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hiện</a:t>
            </a:r>
            <a:r>
              <a:rPr lang="en-US" altLang="ja-JP" sz="32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phép</a:t>
            </a:r>
            <a:r>
              <a:rPr lang="en-US" altLang="ja-JP" sz="32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tính</a:t>
            </a:r>
            <a:r>
              <a:rPr lang="en-US" altLang="ja-JP" sz="32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664200" y="2106612"/>
            <a:ext cx="1117600" cy="1169988"/>
            <a:chOff x="2635250" y="2824162"/>
            <a:chExt cx="1117600" cy="1169988"/>
          </a:xfrm>
        </p:grpSpPr>
        <p:sp>
          <p:nvSpPr>
            <p:cNvPr id="36" name="Text Box 116"/>
            <p:cNvSpPr txBox="1">
              <a:spLocks noChangeArrowheads="1"/>
            </p:cNvSpPr>
            <p:nvPr/>
          </p:nvSpPr>
          <p:spPr bwMode="auto">
            <a:xfrm>
              <a:off x="2673350" y="2824162"/>
              <a:ext cx="457200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3200">
                  <a:solidFill>
                    <a:srgbClr val="FF0000"/>
                  </a:solidFill>
                  <a:ea typeface="MS PGothic" panose="020B0600070205080204" pitchFamily="34" charset="-128"/>
                </a:rPr>
                <a:t>5</a:t>
              </a:r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37" name="Text Box 117"/>
            <p:cNvSpPr txBox="1">
              <a:spLocks noChangeArrowheads="1"/>
            </p:cNvSpPr>
            <p:nvPr/>
          </p:nvSpPr>
          <p:spPr bwMode="auto">
            <a:xfrm>
              <a:off x="2635250" y="3408363"/>
              <a:ext cx="393700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3200">
                  <a:solidFill>
                    <a:srgbClr val="FF0000"/>
                  </a:solidFill>
                  <a:ea typeface="MS PGothic" panose="020B0600070205080204" pitchFamily="34" charset="-128"/>
                </a:rPr>
                <a:t>6</a:t>
              </a:r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38" name="Line 118"/>
            <p:cNvSpPr>
              <a:spLocks noChangeShapeType="1"/>
            </p:cNvSpPr>
            <p:nvPr/>
          </p:nvSpPr>
          <p:spPr bwMode="auto">
            <a:xfrm>
              <a:off x="2679700" y="3398837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119"/>
            <p:cNvSpPr txBox="1">
              <a:spLocks noChangeArrowheads="1"/>
            </p:cNvSpPr>
            <p:nvPr/>
          </p:nvSpPr>
          <p:spPr bwMode="auto">
            <a:xfrm>
              <a:off x="3295650" y="2836863"/>
              <a:ext cx="457200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3200">
                  <a:solidFill>
                    <a:srgbClr val="FF0000"/>
                  </a:solidFill>
                  <a:ea typeface="MS PGothic" panose="020B0600070205080204" pitchFamily="34" charset="-128"/>
                </a:rPr>
                <a:t>3</a:t>
              </a:r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40" name="Text Box 120"/>
            <p:cNvSpPr txBox="1">
              <a:spLocks noChangeArrowheads="1"/>
            </p:cNvSpPr>
            <p:nvPr/>
          </p:nvSpPr>
          <p:spPr bwMode="auto">
            <a:xfrm>
              <a:off x="3295650" y="3398837"/>
              <a:ext cx="393700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3200">
                  <a:solidFill>
                    <a:srgbClr val="FF0000"/>
                  </a:solidFill>
                  <a:ea typeface="MS PGothic" panose="020B0600070205080204" pitchFamily="34" charset="-128"/>
                </a:rPr>
                <a:t>6</a:t>
              </a:r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41" name="Line 121"/>
            <p:cNvSpPr>
              <a:spLocks noChangeShapeType="1"/>
            </p:cNvSpPr>
            <p:nvPr/>
          </p:nvSpPr>
          <p:spPr bwMode="auto">
            <a:xfrm>
              <a:off x="3384550" y="3408362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122"/>
            <p:cNvSpPr txBox="1">
              <a:spLocks noChangeArrowheads="1"/>
            </p:cNvSpPr>
            <p:nvPr/>
          </p:nvSpPr>
          <p:spPr bwMode="auto">
            <a:xfrm>
              <a:off x="3022600" y="3047999"/>
              <a:ext cx="304800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3200">
                  <a:ea typeface="MS PGothic" panose="020B0600070205080204" pitchFamily="34" charset="-128"/>
                </a:rPr>
                <a:t>-</a:t>
              </a:r>
              <a:endParaRPr lang="en-US" sz="320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095500" y="3319464"/>
            <a:ext cx="1079500" cy="1201737"/>
            <a:chOff x="2476500" y="4246563"/>
            <a:chExt cx="1079500" cy="1201737"/>
          </a:xfrm>
        </p:grpSpPr>
        <p:sp>
          <p:nvSpPr>
            <p:cNvPr id="44" name="Text Box 124"/>
            <p:cNvSpPr txBox="1">
              <a:spLocks noChangeArrowheads="1"/>
            </p:cNvSpPr>
            <p:nvPr/>
          </p:nvSpPr>
          <p:spPr bwMode="auto">
            <a:xfrm>
              <a:off x="2501900" y="4246563"/>
              <a:ext cx="457200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3200">
                  <a:solidFill>
                    <a:srgbClr val="FF0000"/>
                  </a:solidFill>
                  <a:ea typeface="MS PGothic" panose="020B0600070205080204" pitchFamily="34" charset="-128"/>
                </a:rPr>
                <a:t>5</a:t>
              </a:r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45" name="Text Box 125"/>
            <p:cNvSpPr txBox="1">
              <a:spLocks noChangeArrowheads="1"/>
            </p:cNvSpPr>
            <p:nvPr/>
          </p:nvSpPr>
          <p:spPr bwMode="auto">
            <a:xfrm>
              <a:off x="2476500" y="4862513"/>
              <a:ext cx="393700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3200">
                  <a:solidFill>
                    <a:srgbClr val="FF0000"/>
                  </a:solidFill>
                  <a:ea typeface="MS PGothic" panose="020B0600070205080204" pitchFamily="34" charset="-128"/>
                </a:rPr>
                <a:t>6</a:t>
              </a:r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46" name="Line 126"/>
            <p:cNvSpPr>
              <a:spLocks noChangeShapeType="1"/>
            </p:cNvSpPr>
            <p:nvPr/>
          </p:nvSpPr>
          <p:spPr bwMode="auto">
            <a:xfrm>
              <a:off x="2578100" y="4832349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27"/>
            <p:cNvSpPr txBox="1">
              <a:spLocks noChangeArrowheads="1"/>
            </p:cNvSpPr>
            <p:nvPr/>
          </p:nvSpPr>
          <p:spPr bwMode="auto">
            <a:xfrm>
              <a:off x="3098800" y="4267199"/>
              <a:ext cx="457200" cy="585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3200">
                  <a:solidFill>
                    <a:srgbClr val="FF0000"/>
                  </a:solidFill>
                  <a:ea typeface="MS PGothic" panose="020B0600070205080204" pitchFamily="34" charset="-128"/>
                </a:rPr>
                <a:t>3</a:t>
              </a:r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48" name="Text Box 128"/>
            <p:cNvSpPr txBox="1">
              <a:spLocks noChangeArrowheads="1"/>
            </p:cNvSpPr>
            <p:nvPr/>
          </p:nvSpPr>
          <p:spPr bwMode="auto">
            <a:xfrm>
              <a:off x="3090863" y="4852987"/>
              <a:ext cx="393700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3200">
                  <a:solidFill>
                    <a:srgbClr val="FF0000"/>
                  </a:solidFill>
                  <a:ea typeface="MS PGothic" panose="020B0600070205080204" pitchFamily="34" charset="-128"/>
                </a:rPr>
                <a:t>6</a:t>
              </a:r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49" name="Line 129"/>
            <p:cNvSpPr>
              <a:spLocks noChangeShapeType="1"/>
            </p:cNvSpPr>
            <p:nvPr/>
          </p:nvSpPr>
          <p:spPr bwMode="auto">
            <a:xfrm>
              <a:off x="3187700" y="4849812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 Box 130"/>
            <p:cNvSpPr txBox="1">
              <a:spLocks noChangeArrowheads="1"/>
            </p:cNvSpPr>
            <p:nvPr/>
          </p:nvSpPr>
          <p:spPr bwMode="auto">
            <a:xfrm>
              <a:off x="2882900" y="4513262"/>
              <a:ext cx="304800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3200">
                  <a:ea typeface="MS PGothic" panose="020B0600070205080204" pitchFamily="34" charset="-128"/>
                </a:rPr>
                <a:t>-</a:t>
              </a:r>
              <a:endParaRPr lang="en-US" sz="320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552826" y="3351213"/>
            <a:ext cx="1230313" cy="1220787"/>
            <a:chOff x="3933826" y="4278312"/>
            <a:chExt cx="1230313" cy="1220787"/>
          </a:xfrm>
        </p:grpSpPr>
        <p:sp>
          <p:nvSpPr>
            <p:cNvPr id="51" name="Text Box 131"/>
            <p:cNvSpPr txBox="1">
              <a:spLocks noChangeArrowheads="1"/>
            </p:cNvSpPr>
            <p:nvPr/>
          </p:nvSpPr>
          <p:spPr bwMode="auto">
            <a:xfrm>
              <a:off x="3959226" y="4278312"/>
              <a:ext cx="1204913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3200" dirty="0">
                  <a:solidFill>
                    <a:srgbClr val="FF0000"/>
                  </a:solidFill>
                  <a:ea typeface="MS PGothic" panose="020B0600070205080204" pitchFamily="34" charset="-128"/>
                </a:rPr>
                <a:t>5 - 3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 Box 132"/>
            <p:cNvSpPr txBox="1">
              <a:spLocks noChangeArrowheads="1"/>
            </p:cNvSpPr>
            <p:nvPr/>
          </p:nvSpPr>
          <p:spPr bwMode="auto">
            <a:xfrm>
              <a:off x="4211638" y="4914899"/>
              <a:ext cx="431800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3200">
                  <a:solidFill>
                    <a:srgbClr val="FF0000"/>
                  </a:solidFill>
                  <a:ea typeface="MS PGothic" panose="020B0600070205080204" pitchFamily="34" charset="-128"/>
                </a:rPr>
                <a:t>6</a:t>
              </a:r>
            </a:p>
          </p:txBody>
        </p:sp>
        <p:sp>
          <p:nvSpPr>
            <p:cNvPr id="53" name="Line 133"/>
            <p:cNvSpPr>
              <a:spLocks noChangeShapeType="1"/>
            </p:cNvSpPr>
            <p:nvPr/>
          </p:nvSpPr>
          <p:spPr bwMode="auto">
            <a:xfrm>
              <a:off x="3933826" y="4857749"/>
              <a:ext cx="9874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320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554538" y="3294063"/>
            <a:ext cx="779462" cy="1227138"/>
            <a:chOff x="4935538" y="4221162"/>
            <a:chExt cx="779462" cy="1227138"/>
          </a:xfrm>
        </p:grpSpPr>
        <p:sp>
          <p:nvSpPr>
            <p:cNvPr id="54" name="Text Box 134"/>
            <p:cNvSpPr txBox="1">
              <a:spLocks noChangeArrowheads="1"/>
            </p:cNvSpPr>
            <p:nvPr/>
          </p:nvSpPr>
          <p:spPr bwMode="auto">
            <a:xfrm>
              <a:off x="4935538" y="4500562"/>
              <a:ext cx="457200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3200">
                  <a:solidFill>
                    <a:srgbClr val="FF0000"/>
                  </a:solidFill>
                  <a:ea typeface="MS PGothic" panose="020B0600070205080204" pitchFamily="34" charset="-128"/>
                </a:rPr>
                <a:t>=</a:t>
              </a:r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55" name="Text Box 135"/>
            <p:cNvSpPr txBox="1">
              <a:spLocks noChangeArrowheads="1"/>
            </p:cNvSpPr>
            <p:nvPr/>
          </p:nvSpPr>
          <p:spPr bwMode="auto">
            <a:xfrm>
              <a:off x="5257800" y="4221162"/>
              <a:ext cx="457200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3200">
                  <a:solidFill>
                    <a:srgbClr val="FF0000"/>
                  </a:solidFill>
                  <a:ea typeface="MS PGothic" panose="020B0600070205080204" pitchFamily="34" charset="-128"/>
                </a:rPr>
                <a:t>2</a:t>
              </a:r>
              <a:endParaRPr lang="en-US" sz="3200">
                <a:solidFill>
                  <a:srgbClr val="FF0000"/>
                </a:solidFill>
              </a:endParaRPr>
            </a:p>
          </p:txBody>
        </p:sp>
        <p:sp>
          <p:nvSpPr>
            <p:cNvPr id="56" name="Text Box 136"/>
            <p:cNvSpPr txBox="1">
              <a:spLocks noChangeArrowheads="1"/>
            </p:cNvSpPr>
            <p:nvPr/>
          </p:nvSpPr>
          <p:spPr bwMode="auto">
            <a:xfrm>
              <a:off x="5257800" y="4862513"/>
              <a:ext cx="381000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3200" dirty="0">
                  <a:solidFill>
                    <a:srgbClr val="FF0000"/>
                  </a:solidFill>
                  <a:ea typeface="MS PGothic" panose="020B0600070205080204" pitchFamily="34" charset="-128"/>
                </a:rPr>
                <a:t>6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57" name="Line 137"/>
            <p:cNvSpPr>
              <a:spLocks noChangeShapeType="1"/>
            </p:cNvSpPr>
            <p:nvPr/>
          </p:nvSpPr>
          <p:spPr bwMode="auto">
            <a:xfrm>
              <a:off x="5295900" y="4830762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38"/>
          <p:cNvSpPr txBox="1">
            <a:spLocks noChangeArrowheads="1"/>
          </p:cNvSpPr>
          <p:nvPr/>
        </p:nvSpPr>
        <p:spPr bwMode="auto">
          <a:xfrm>
            <a:off x="3186113" y="3638550"/>
            <a:ext cx="45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dirty="0">
                <a:solidFill>
                  <a:srgbClr val="FF0000"/>
                </a:solidFill>
                <a:ea typeface="MS PGothic" panose="020B0600070205080204" pitchFamily="34" charset="-128"/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47448" y="2787083"/>
            <a:ext cx="3382963" cy="994442"/>
            <a:chOff x="6172200" y="3700462"/>
            <a:chExt cx="3382963" cy="994442"/>
          </a:xfrm>
          <a:solidFill>
            <a:srgbClr val="0000CC"/>
          </a:solidFill>
        </p:grpSpPr>
        <p:sp>
          <p:nvSpPr>
            <p:cNvPr id="59" name="Rectangle 84"/>
            <p:cNvSpPr>
              <a:spLocks noChangeArrowheads="1"/>
            </p:cNvSpPr>
            <p:nvPr/>
          </p:nvSpPr>
          <p:spPr bwMode="auto">
            <a:xfrm>
              <a:off x="6832600" y="3700462"/>
              <a:ext cx="685800" cy="990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0" name="Rectangle 85"/>
            <p:cNvSpPr>
              <a:spLocks noChangeArrowheads="1"/>
            </p:cNvSpPr>
            <p:nvPr/>
          </p:nvSpPr>
          <p:spPr bwMode="auto">
            <a:xfrm>
              <a:off x="7518400" y="3700462"/>
              <a:ext cx="685800" cy="990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" name="Rectangle 86"/>
            <p:cNvSpPr>
              <a:spLocks noChangeArrowheads="1"/>
            </p:cNvSpPr>
            <p:nvPr/>
          </p:nvSpPr>
          <p:spPr bwMode="auto">
            <a:xfrm>
              <a:off x="8204200" y="3702049"/>
              <a:ext cx="685800" cy="990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2" name="Rectangle 87"/>
            <p:cNvSpPr>
              <a:spLocks noChangeArrowheads="1"/>
            </p:cNvSpPr>
            <p:nvPr/>
          </p:nvSpPr>
          <p:spPr bwMode="auto">
            <a:xfrm>
              <a:off x="8869363" y="3700462"/>
              <a:ext cx="685800" cy="990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3" name="Rectangle 88"/>
            <p:cNvSpPr>
              <a:spLocks noChangeArrowheads="1"/>
            </p:cNvSpPr>
            <p:nvPr/>
          </p:nvSpPr>
          <p:spPr bwMode="auto">
            <a:xfrm>
              <a:off x="6172200" y="3704304"/>
              <a:ext cx="685800" cy="990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645400" y="2788142"/>
            <a:ext cx="2032000" cy="994442"/>
            <a:chOff x="7342648" y="3641793"/>
            <a:chExt cx="2032000" cy="994442"/>
          </a:xfrm>
          <a:solidFill>
            <a:srgbClr val="C00000"/>
          </a:solidFill>
        </p:grpSpPr>
        <p:sp>
          <p:nvSpPr>
            <p:cNvPr id="70" name="Rectangle 84"/>
            <p:cNvSpPr>
              <a:spLocks noChangeArrowheads="1"/>
            </p:cNvSpPr>
            <p:nvPr/>
          </p:nvSpPr>
          <p:spPr bwMode="auto">
            <a:xfrm>
              <a:off x="8003048" y="3641793"/>
              <a:ext cx="685800" cy="990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1" name="Rectangle 85"/>
            <p:cNvSpPr>
              <a:spLocks noChangeArrowheads="1"/>
            </p:cNvSpPr>
            <p:nvPr/>
          </p:nvSpPr>
          <p:spPr bwMode="auto">
            <a:xfrm>
              <a:off x="8688848" y="3641793"/>
              <a:ext cx="685800" cy="990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2" name="Rectangle 88"/>
            <p:cNvSpPr>
              <a:spLocks noChangeArrowheads="1"/>
            </p:cNvSpPr>
            <p:nvPr/>
          </p:nvSpPr>
          <p:spPr bwMode="auto">
            <a:xfrm>
              <a:off x="7342648" y="3645635"/>
              <a:ext cx="685800" cy="990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79" name="Text Box 143"/>
          <p:cNvSpPr txBox="1">
            <a:spLocks noChangeArrowheads="1"/>
          </p:cNvSpPr>
          <p:nvPr/>
        </p:nvSpPr>
        <p:spPr bwMode="auto">
          <a:xfrm>
            <a:off x="560444" y="5415685"/>
            <a:ext cx="11353800" cy="1076325"/>
          </a:xfrm>
          <a:prstGeom prst="rect">
            <a:avLst/>
          </a:prstGeom>
          <a:solidFill>
            <a:srgbClr val="FFF896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ja-JP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ja-JP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Muốn</a:t>
            </a:r>
            <a:r>
              <a:rPr lang="en-US" altLang="ja-JP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trừ</a:t>
            </a:r>
            <a:r>
              <a:rPr lang="en-US" altLang="ja-JP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hai</a:t>
            </a:r>
            <a:r>
              <a:rPr lang="en-US" altLang="ja-JP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phân</a:t>
            </a:r>
            <a:r>
              <a:rPr lang="en-US" altLang="ja-JP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số</a:t>
            </a:r>
            <a:r>
              <a:rPr lang="en-US" altLang="ja-JP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cùng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mẫu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số</a:t>
            </a:r>
            <a:r>
              <a:rPr lang="en-US" altLang="ja-JP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, ta </a:t>
            </a:r>
            <a:r>
              <a:rPr lang="en-US" altLang="ja-JP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trừ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tử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số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của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phân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số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thứ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nhất</a:t>
            </a:r>
            <a:r>
              <a:rPr lang="en-US" altLang="ja-JP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cho</a:t>
            </a:r>
            <a:r>
              <a:rPr lang="en-US" altLang="ja-JP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tử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số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của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phân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số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thứ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hai</a:t>
            </a:r>
            <a:r>
              <a:rPr lang="en-US" altLang="ja-JP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và</a:t>
            </a:r>
            <a:r>
              <a:rPr lang="en-US" altLang="ja-JP" sz="32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giữ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nguyên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mẫu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số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45204" y="3519358"/>
            <a:ext cx="164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Left Brace 80"/>
          <p:cNvSpPr/>
          <p:nvPr/>
        </p:nvSpPr>
        <p:spPr>
          <a:xfrm rot="16200000">
            <a:off x="3942846" y="4070923"/>
            <a:ext cx="306443" cy="91694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TextBox 81"/>
          <p:cNvSpPr txBox="1"/>
          <p:nvPr/>
        </p:nvSpPr>
        <p:spPr>
          <a:xfrm>
            <a:off x="3213100" y="4648200"/>
            <a:ext cx="227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Bước</a:t>
            </a:r>
            <a:r>
              <a:rPr lang="en-US" b="1" dirty="0"/>
              <a:t> </a:t>
            </a:r>
            <a:r>
              <a:rPr lang="en-US" b="1" dirty="0" err="1"/>
              <a:t>trung</a:t>
            </a:r>
            <a:r>
              <a:rPr lang="en-US" b="1" dirty="0"/>
              <a:t> </a:t>
            </a:r>
            <a:r>
              <a:rPr lang="en-US" b="1" dirty="0" err="1"/>
              <a:t>gian</a:t>
            </a:r>
            <a:endParaRPr lang="vi-VN" b="1" dirty="0"/>
          </a:p>
        </p:txBody>
      </p:sp>
      <p:sp>
        <p:nvSpPr>
          <p:cNvPr id="83" name="Rectangle 82"/>
          <p:cNvSpPr/>
          <p:nvPr/>
        </p:nvSpPr>
        <p:spPr>
          <a:xfrm>
            <a:off x="1384300" y="5766441"/>
            <a:ext cx="10058400" cy="480789"/>
          </a:xfrm>
          <a:prstGeom prst="rect">
            <a:avLst/>
          </a:prstGeom>
          <a:solidFill>
            <a:srgbClr val="FFF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Muốn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trừ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hai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phân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số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cùng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mẫu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số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ta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làm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thế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nào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8" grpId="0" bldLvl="0" animBg="1"/>
      <p:bldP spid="22" grpId="0" bldLvl="0" animBg="1"/>
      <p:bldP spid="23" grpId="0" bldLvl="0" animBg="1"/>
      <p:bldP spid="23" grpId="1" bldLvl="0" animBg="1"/>
      <p:bldP spid="34" grpId="0" bldLvl="0" animBg="1"/>
      <p:bldP spid="35" grpId="0" bldLvl="0" animBg="1"/>
      <p:bldP spid="58" grpId="0" bldLvl="0" animBg="1"/>
      <p:bldP spid="79" grpId="1" animBg="1"/>
      <p:bldP spid="79" grpId="2" animBg="1"/>
      <p:bldP spid="80" grpId="0"/>
      <p:bldP spid="81" grpId="0" animBg="1"/>
      <p:bldP spid="81" grpId="1" animBg="1"/>
      <p:bldP spid="82" grpId="0"/>
      <p:bldP spid="82" grpId="1"/>
      <p:bldP spid="83" grpId="0" animBg="1"/>
      <p:bldP spid="8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3"/>
          <p:cNvSpPr txBox="1">
            <a:spLocks noChangeArrowheads="1"/>
          </p:cNvSpPr>
          <p:nvPr/>
        </p:nvSpPr>
        <p:spPr bwMode="auto">
          <a:xfrm>
            <a:off x="351790" y="1752600"/>
            <a:ext cx="11488420" cy="193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ja-JP" sz="40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ja-JP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Muốn</a:t>
            </a:r>
            <a:r>
              <a:rPr lang="en-US" altLang="ja-JP" sz="40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trừ</a:t>
            </a:r>
            <a:r>
              <a:rPr lang="en-US" altLang="ja-JP" sz="40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hai</a:t>
            </a:r>
            <a:r>
              <a:rPr lang="en-US" altLang="ja-JP" sz="40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phân</a:t>
            </a:r>
            <a:r>
              <a:rPr lang="en-US" altLang="ja-JP" sz="40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số</a:t>
            </a:r>
            <a:r>
              <a:rPr lang="en-US" altLang="ja-JP" sz="40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cùng</a:t>
            </a:r>
            <a:r>
              <a:rPr lang="en-US" altLang="ja-JP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mẫu</a:t>
            </a:r>
            <a:r>
              <a:rPr lang="en-US" altLang="ja-JP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số</a:t>
            </a:r>
            <a:r>
              <a:rPr lang="en-US" altLang="ja-JP" sz="40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, ta </a:t>
            </a:r>
            <a:r>
              <a:rPr lang="en-US" altLang="ja-JP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trừ</a:t>
            </a:r>
            <a:r>
              <a:rPr lang="en-US" altLang="ja-JP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tử</a:t>
            </a:r>
            <a:r>
              <a:rPr lang="en-US" altLang="ja-JP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số</a:t>
            </a:r>
            <a:r>
              <a:rPr lang="en-US" altLang="ja-JP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của</a:t>
            </a:r>
            <a:r>
              <a:rPr lang="en-US" altLang="ja-JP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phân</a:t>
            </a:r>
            <a:r>
              <a:rPr lang="en-US" altLang="ja-JP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số</a:t>
            </a:r>
            <a:r>
              <a:rPr lang="en-US" altLang="ja-JP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thứ</a:t>
            </a:r>
            <a:r>
              <a:rPr lang="en-US" altLang="ja-JP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nhất</a:t>
            </a:r>
            <a:r>
              <a:rPr lang="en-US" altLang="ja-JP" sz="40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cho</a:t>
            </a:r>
            <a:r>
              <a:rPr lang="en-US" altLang="ja-JP" sz="40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tử</a:t>
            </a:r>
            <a:r>
              <a:rPr lang="en-US" altLang="ja-JP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số</a:t>
            </a:r>
            <a:r>
              <a:rPr lang="en-US" altLang="ja-JP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của</a:t>
            </a:r>
            <a:r>
              <a:rPr lang="en-US" altLang="ja-JP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phân</a:t>
            </a:r>
            <a:r>
              <a:rPr lang="en-US" altLang="ja-JP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số</a:t>
            </a:r>
            <a:r>
              <a:rPr lang="en-US" altLang="ja-JP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thứ</a:t>
            </a:r>
            <a:r>
              <a:rPr lang="en-US" altLang="ja-JP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hai</a:t>
            </a:r>
            <a:r>
              <a:rPr lang="en-US" altLang="ja-JP" sz="40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và</a:t>
            </a:r>
            <a:r>
              <a:rPr lang="en-US" altLang="ja-JP" sz="40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giữ</a:t>
            </a:r>
            <a:r>
              <a:rPr lang="en-US" altLang="ja-JP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nguyên</a:t>
            </a:r>
            <a:r>
              <a:rPr lang="en-US" altLang="ja-JP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mẫu</a:t>
            </a:r>
            <a:r>
              <a:rPr lang="en-US" altLang="ja-JP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số</a:t>
            </a:r>
            <a:r>
              <a:rPr lang="en-US" altLang="ja-JP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Down Ribbon 2"/>
          <p:cNvSpPr/>
          <p:nvPr/>
        </p:nvSpPr>
        <p:spPr>
          <a:xfrm>
            <a:off x="3818255" y="228600"/>
            <a:ext cx="5420995" cy="92837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" name="AutoShape 61"/>
          <p:cNvSpPr>
            <a:spLocks noChangeArrowheads="1"/>
          </p:cNvSpPr>
          <p:nvPr/>
        </p:nvSpPr>
        <p:spPr bwMode="auto">
          <a:xfrm>
            <a:off x="1308100" y="309245"/>
            <a:ext cx="27305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1: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Tính</a:t>
            </a:r>
            <a:endParaRPr lang="en-US" sz="2800" b="1" dirty="0"/>
          </a:p>
        </p:txBody>
      </p:sp>
      <p:grpSp>
        <p:nvGrpSpPr>
          <p:cNvPr id="42" name="Group 25"/>
          <p:cNvGrpSpPr/>
          <p:nvPr/>
        </p:nvGrpSpPr>
        <p:grpSpPr bwMode="auto">
          <a:xfrm>
            <a:off x="947507" y="1489880"/>
            <a:ext cx="854666" cy="976313"/>
            <a:chOff x="3803" y="1824"/>
            <a:chExt cx="373" cy="615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15</a:t>
              </a:r>
            </a:p>
          </p:txBody>
        </p:sp>
        <p:sp>
          <p:nvSpPr>
            <p:cNvPr id="44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16</a:t>
              </a:r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25"/>
          <p:cNvGrpSpPr/>
          <p:nvPr/>
        </p:nvGrpSpPr>
        <p:grpSpPr bwMode="auto">
          <a:xfrm>
            <a:off x="2150241" y="1475133"/>
            <a:ext cx="854666" cy="976313"/>
            <a:chOff x="3803" y="1824"/>
            <a:chExt cx="373" cy="615"/>
          </a:xfrm>
        </p:grpSpPr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16</a:t>
              </a:r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3652" y="1618351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65511" y="1426094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56" name="Group 25"/>
          <p:cNvGrpSpPr/>
          <p:nvPr/>
        </p:nvGrpSpPr>
        <p:grpSpPr bwMode="auto">
          <a:xfrm>
            <a:off x="7883646" y="1408158"/>
            <a:ext cx="854666" cy="976313"/>
            <a:chOff x="3803" y="1824"/>
            <a:chExt cx="373" cy="615"/>
          </a:xfrm>
        </p:grpSpPr>
        <p:sp>
          <p:nvSpPr>
            <p:cNvPr id="57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58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4</a:t>
              </a:r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391580" y="1545268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78846" y="1359119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62" name="Group 25"/>
          <p:cNvGrpSpPr/>
          <p:nvPr/>
        </p:nvGrpSpPr>
        <p:grpSpPr bwMode="auto">
          <a:xfrm>
            <a:off x="6832427" y="1406697"/>
            <a:ext cx="854666" cy="976313"/>
            <a:chOff x="3803" y="1824"/>
            <a:chExt cx="373" cy="615"/>
          </a:xfrm>
        </p:grpSpPr>
        <p:sp>
          <p:nvSpPr>
            <p:cNvPr id="63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64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4</a:t>
              </a:r>
            </a:p>
          </p:txBody>
        </p:sp>
        <p:sp>
          <p:nvSpPr>
            <p:cNvPr id="65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25"/>
          <p:cNvGrpSpPr/>
          <p:nvPr/>
        </p:nvGrpSpPr>
        <p:grpSpPr bwMode="auto">
          <a:xfrm>
            <a:off x="2127474" y="3766281"/>
            <a:ext cx="854666" cy="976313"/>
            <a:chOff x="3803" y="1824"/>
            <a:chExt cx="373" cy="615"/>
          </a:xfrm>
        </p:grpSpPr>
        <p:sp>
          <p:nvSpPr>
            <p:cNvPr id="67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68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5</a:t>
              </a:r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36257" y="3883875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742744" y="371724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72" name="Group 25"/>
          <p:cNvGrpSpPr/>
          <p:nvPr/>
        </p:nvGrpSpPr>
        <p:grpSpPr bwMode="auto">
          <a:xfrm>
            <a:off x="873863" y="3764820"/>
            <a:ext cx="854666" cy="976313"/>
            <a:chOff x="3803" y="1824"/>
            <a:chExt cx="373" cy="615"/>
          </a:xfrm>
        </p:grpSpPr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74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5</a:t>
              </a:r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" name="Group 25"/>
          <p:cNvGrpSpPr/>
          <p:nvPr/>
        </p:nvGrpSpPr>
        <p:grpSpPr bwMode="auto">
          <a:xfrm>
            <a:off x="8021196" y="3731990"/>
            <a:ext cx="854666" cy="976313"/>
            <a:chOff x="3803" y="1824"/>
            <a:chExt cx="373" cy="615"/>
          </a:xfrm>
        </p:grpSpPr>
        <p:sp>
          <p:nvSpPr>
            <p:cNvPr id="77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78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49</a:t>
              </a:r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6481234" y="387708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696200" y="3682951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82" name="Group 25"/>
          <p:cNvGrpSpPr/>
          <p:nvPr/>
        </p:nvGrpSpPr>
        <p:grpSpPr bwMode="auto">
          <a:xfrm>
            <a:off x="6935927" y="3730529"/>
            <a:ext cx="854666" cy="976313"/>
            <a:chOff x="3803" y="1824"/>
            <a:chExt cx="373" cy="615"/>
          </a:xfrm>
        </p:grpSpPr>
        <p:sp>
          <p:nvSpPr>
            <p:cNvPr id="83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17</a:t>
              </a:r>
            </a:p>
          </p:txBody>
        </p:sp>
        <p:sp>
          <p:nvSpPr>
            <p:cNvPr id="84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49</a:t>
              </a:r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" name="Text Box 4"/>
          <p:cNvSpPr txBox="1">
            <a:spLocks noChangeArrowheads="1"/>
          </p:cNvSpPr>
          <p:nvPr/>
        </p:nvSpPr>
        <p:spPr bwMode="auto">
          <a:xfrm>
            <a:off x="945789" y="1947081"/>
            <a:ext cx="85466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2151959" y="1932333"/>
            <a:ext cx="85466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6840985" y="1854069"/>
            <a:ext cx="85466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</p:txBody>
      </p:sp>
      <p:sp>
        <p:nvSpPr>
          <p:cNvPr id="89" name="Text Box 4"/>
          <p:cNvSpPr txBox="1">
            <a:spLocks noChangeArrowheads="1"/>
          </p:cNvSpPr>
          <p:nvPr/>
        </p:nvSpPr>
        <p:spPr bwMode="auto">
          <a:xfrm>
            <a:off x="7883646" y="1865358"/>
            <a:ext cx="85466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</p:txBody>
      </p:sp>
      <p:sp>
        <p:nvSpPr>
          <p:cNvPr id="90" name="Text Box 4"/>
          <p:cNvSpPr txBox="1">
            <a:spLocks noChangeArrowheads="1"/>
          </p:cNvSpPr>
          <p:nvPr/>
        </p:nvSpPr>
        <p:spPr bwMode="auto">
          <a:xfrm>
            <a:off x="878036" y="4226940"/>
            <a:ext cx="85466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91" name="Text Box 4"/>
          <p:cNvSpPr txBox="1">
            <a:spLocks noChangeArrowheads="1"/>
          </p:cNvSpPr>
          <p:nvPr/>
        </p:nvSpPr>
        <p:spPr bwMode="auto">
          <a:xfrm>
            <a:off x="2127474" y="4221145"/>
            <a:ext cx="85466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92" name="Text Box 4"/>
          <p:cNvSpPr txBox="1">
            <a:spLocks noChangeArrowheads="1"/>
          </p:cNvSpPr>
          <p:nvPr/>
        </p:nvSpPr>
        <p:spPr bwMode="auto">
          <a:xfrm>
            <a:off x="6937112" y="4192649"/>
            <a:ext cx="85466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</a:p>
        </p:txBody>
      </p:sp>
      <p:sp>
        <p:nvSpPr>
          <p:cNvPr id="93" name="Text Box 4"/>
          <p:cNvSpPr txBox="1">
            <a:spLocks noChangeArrowheads="1"/>
          </p:cNvSpPr>
          <p:nvPr/>
        </p:nvSpPr>
        <p:spPr bwMode="auto">
          <a:xfrm>
            <a:off x="8015748" y="4181632"/>
            <a:ext cx="85466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875795" y="1624363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95" name="Group 25"/>
          <p:cNvGrpSpPr/>
          <p:nvPr/>
        </p:nvGrpSpPr>
        <p:grpSpPr bwMode="auto">
          <a:xfrm>
            <a:off x="8920498" y="1394740"/>
            <a:ext cx="1096291" cy="976313"/>
            <a:chOff x="3827" y="1824"/>
            <a:chExt cx="320" cy="615"/>
          </a:xfrm>
        </p:grpSpPr>
        <p:sp>
          <p:nvSpPr>
            <p:cNvPr id="96" name="Text Box 4"/>
            <p:cNvSpPr txBox="1">
              <a:spLocks noChangeArrowheads="1"/>
            </p:cNvSpPr>
            <p:nvPr/>
          </p:nvSpPr>
          <p:spPr bwMode="auto">
            <a:xfrm>
              <a:off x="3827" y="1824"/>
              <a:ext cx="32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7 - 3</a:t>
              </a:r>
            </a:p>
          </p:txBody>
        </p:sp>
        <p:sp>
          <p:nvSpPr>
            <p:cNvPr id="97" name="Text Box 4"/>
            <p:cNvSpPr txBox="1">
              <a:spLocks noChangeArrowheads="1"/>
            </p:cNvSpPr>
            <p:nvPr/>
          </p:nvSpPr>
          <p:spPr bwMode="auto">
            <a:xfrm>
              <a:off x="3866" y="2112"/>
              <a:ext cx="2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98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" name="Group 25"/>
          <p:cNvGrpSpPr/>
          <p:nvPr/>
        </p:nvGrpSpPr>
        <p:grpSpPr bwMode="auto">
          <a:xfrm>
            <a:off x="4596453" y="1489880"/>
            <a:ext cx="636259" cy="976313"/>
            <a:chOff x="3768" y="1824"/>
            <a:chExt cx="373" cy="615"/>
          </a:xfrm>
        </p:grpSpPr>
        <p:sp>
          <p:nvSpPr>
            <p:cNvPr id="100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101" name="Text Box 4"/>
            <p:cNvSpPr txBox="1">
              <a:spLocks noChangeArrowheads="1"/>
            </p:cNvSpPr>
            <p:nvPr/>
          </p:nvSpPr>
          <p:spPr bwMode="auto">
            <a:xfrm>
              <a:off x="3768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16</a:t>
              </a:r>
            </a:p>
          </p:txBody>
        </p:sp>
        <p:sp>
          <p:nvSpPr>
            <p:cNvPr id="102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4310406" y="1630173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158594" y="1633099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05" name="Group 25"/>
          <p:cNvGrpSpPr/>
          <p:nvPr/>
        </p:nvGrpSpPr>
        <p:grpSpPr bwMode="auto">
          <a:xfrm>
            <a:off x="5459741" y="1453863"/>
            <a:ext cx="636259" cy="976313"/>
            <a:chOff x="3768" y="1824"/>
            <a:chExt cx="373" cy="615"/>
          </a:xfrm>
        </p:grpSpPr>
        <p:sp>
          <p:nvSpPr>
            <p:cNvPr id="106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107" name="Text Box 4"/>
            <p:cNvSpPr txBox="1">
              <a:spLocks noChangeArrowheads="1"/>
            </p:cNvSpPr>
            <p:nvPr/>
          </p:nvSpPr>
          <p:spPr bwMode="auto">
            <a:xfrm>
              <a:off x="3768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08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" name="Line 145"/>
          <p:cNvSpPr>
            <a:spLocks noChangeShapeType="1"/>
          </p:cNvSpPr>
          <p:nvPr/>
        </p:nvSpPr>
        <p:spPr bwMode="auto">
          <a:xfrm>
            <a:off x="6324600" y="1223645"/>
            <a:ext cx="0" cy="43251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8594034" y="1557558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11" name="Group 25"/>
          <p:cNvGrpSpPr/>
          <p:nvPr/>
        </p:nvGrpSpPr>
        <p:grpSpPr bwMode="auto">
          <a:xfrm>
            <a:off x="3216827" y="1483740"/>
            <a:ext cx="1122597" cy="976313"/>
            <a:chOff x="3803" y="1824"/>
            <a:chExt cx="320" cy="615"/>
          </a:xfrm>
        </p:grpSpPr>
        <p:sp>
          <p:nvSpPr>
            <p:cNvPr id="112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15 - 7</a:t>
              </a:r>
            </a:p>
          </p:txBody>
        </p:sp>
        <p:sp>
          <p:nvSpPr>
            <p:cNvPr id="113" name="Text Box 4"/>
            <p:cNvSpPr txBox="1">
              <a:spLocks noChangeArrowheads="1"/>
            </p:cNvSpPr>
            <p:nvPr/>
          </p:nvSpPr>
          <p:spPr bwMode="auto">
            <a:xfrm>
              <a:off x="3866" y="2112"/>
              <a:ext cx="2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16</a:t>
              </a:r>
            </a:p>
          </p:txBody>
        </p:sp>
        <p:sp>
          <p:nvSpPr>
            <p:cNvPr id="114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9913652" y="1550208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16" name="Group 25"/>
          <p:cNvGrpSpPr/>
          <p:nvPr/>
        </p:nvGrpSpPr>
        <p:grpSpPr bwMode="auto">
          <a:xfrm>
            <a:off x="10216755" y="1394253"/>
            <a:ext cx="636259" cy="976313"/>
            <a:chOff x="3768" y="1824"/>
            <a:chExt cx="373" cy="615"/>
          </a:xfrm>
        </p:grpSpPr>
        <p:sp>
          <p:nvSpPr>
            <p:cNvPr id="117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18" name="Text Box 4"/>
            <p:cNvSpPr txBox="1">
              <a:spLocks noChangeArrowheads="1"/>
            </p:cNvSpPr>
            <p:nvPr/>
          </p:nvSpPr>
          <p:spPr bwMode="auto">
            <a:xfrm>
              <a:off x="3768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19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10778896" y="153747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22" name="Text Box 4"/>
          <p:cNvSpPr txBox="1">
            <a:spLocks noChangeArrowheads="1"/>
          </p:cNvSpPr>
          <p:nvPr/>
        </p:nvSpPr>
        <p:spPr bwMode="auto">
          <a:xfrm>
            <a:off x="11139746" y="1498566"/>
            <a:ext cx="482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900883" y="3916511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26" name="Group 25"/>
          <p:cNvGrpSpPr/>
          <p:nvPr/>
        </p:nvGrpSpPr>
        <p:grpSpPr bwMode="auto">
          <a:xfrm>
            <a:off x="4621541" y="3782028"/>
            <a:ext cx="636259" cy="976313"/>
            <a:chOff x="3768" y="1824"/>
            <a:chExt cx="373" cy="615"/>
          </a:xfrm>
        </p:grpSpPr>
        <p:sp>
          <p:nvSpPr>
            <p:cNvPr id="127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28" name="Text Box 4"/>
            <p:cNvSpPr txBox="1">
              <a:spLocks noChangeArrowheads="1"/>
            </p:cNvSpPr>
            <p:nvPr/>
          </p:nvSpPr>
          <p:spPr bwMode="auto">
            <a:xfrm>
              <a:off x="3768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29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4335494" y="3922321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36" name="Group 25"/>
          <p:cNvGrpSpPr/>
          <p:nvPr/>
        </p:nvGrpSpPr>
        <p:grpSpPr bwMode="auto">
          <a:xfrm>
            <a:off x="3322602" y="3775888"/>
            <a:ext cx="1122597" cy="976313"/>
            <a:chOff x="3826" y="1824"/>
            <a:chExt cx="320" cy="615"/>
          </a:xfrm>
        </p:grpSpPr>
        <p:sp>
          <p:nvSpPr>
            <p:cNvPr id="137" name="Text Box 4"/>
            <p:cNvSpPr txBox="1">
              <a:spLocks noChangeArrowheads="1"/>
            </p:cNvSpPr>
            <p:nvPr/>
          </p:nvSpPr>
          <p:spPr bwMode="auto">
            <a:xfrm>
              <a:off x="3826" y="1824"/>
              <a:ext cx="32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9 - 3</a:t>
              </a:r>
            </a:p>
          </p:txBody>
        </p:sp>
        <p:sp>
          <p:nvSpPr>
            <p:cNvPr id="138" name="Text Box 4"/>
            <p:cNvSpPr txBox="1">
              <a:spLocks noChangeArrowheads="1"/>
            </p:cNvSpPr>
            <p:nvPr/>
          </p:nvSpPr>
          <p:spPr bwMode="auto">
            <a:xfrm>
              <a:off x="3866" y="2112"/>
              <a:ext cx="2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39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8724319" y="3882728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41" name="Group 25"/>
          <p:cNvGrpSpPr/>
          <p:nvPr/>
        </p:nvGrpSpPr>
        <p:grpSpPr bwMode="auto">
          <a:xfrm>
            <a:off x="10776533" y="3748245"/>
            <a:ext cx="636259" cy="976313"/>
            <a:chOff x="3768" y="1824"/>
            <a:chExt cx="373" cy="615"/>
          </a:xfrm>
        </p:grpSpPr>
        <p:sp>
          <p:nvSpPr>
            <p:cNvPr id="142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43" name="Text Box 4"/>
            <p:cNvSpPr txBox="1">
              <a:spLocks noChangeArrowheads="1"/>
            </p:cNvSpPr>
            <p:nvPr/>
          </p:nvSpPr>
          <p:spPr bwMode="auto">
            <a:xfrm>
              <a:off x="3768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49</a:t>
              </a:r>
            </a:p>
          </p:txBody>
        </p:sp>
        <p:sp>
          <p:nvSpPr>
            <p:cNvPr id="144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10490486" y="3888538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46" name="Group 25"/>
          <p:cNvGrpSpPr/>
          <p:nvPr/>
        </p:nvGrpSpPr>
        <p:grpSpPr bwMode="auto">
          <a:xfrm>
            <a:off x="9076656" y="3742105"/>
            <a:ext cx="1515144" cy="976313"/>
            <a:chOff x="3826" y="1824"/>
            <a:chExt cx="320" cy="615"/>
          </a:xfrm>
        </p:grpSpPr>
        <p:sp>
          <p:nvSpPr>
            <p:cNvPr id="147" name="Text Box 4"/>
            <p:cNvSpPr txBox="1">
              <a:spLocks noChangeArrowheads="1"/>
            </p:cNvSpPr>
            <p:nvPr/>
          </p:nvSpPr>
          <p:spPr bwMode="auto">
            <a:xfrm>
              <a:off x="3826" y="1824"/>
              <a:ext cx="32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17 - 12</a:t>
              </a:r>
            </a:p>
          </p:txBody>
        </p:sp>
        <p:sp>
          <p:nvSpPr>
            <p:cNvPr id="148" name="Text Box 4"/>
            <p:cNvSpPr txBox="1">
              <a:spLocks noChangeArrowheads="1"/>
            </p:cNvSpPr>
            <p:nvPr/>
          </p:nvSpPr>
          <p:spPr bwMode="auto">
            <a:xfrm>
              <a:off x="3866" y="2112"/>
              <a:ext cx="2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49</a:t>
              </a:r>
            </a:p>
          </p:txBody>
        </p:sp>
        <p:sp>
          <p:nvSpPr>
            <p:cNvPr id="149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9934567" y="4445"/>
            <a:ext cx="2105033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LÀM VỞ</a:t>
            </a:r>
          </a:p>
        </p:txBody>
      </p:sp>
      <p:sp>
        <p:nvSpPr>
          <p:cNvPr id="4" name="Pentagon 3"/>
          <p:cNvSpPr/>
          <p:nvPr/>
        </p:nvSpPr>
        <p:spPr>
          <a:xfrm>
            <a:off x="228600" y="5937250"/>
            <a:ext cx="11887200" cy="6019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Muốn 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trừ</a:t>
            </a:r>
            <a:r>
              <a:rPr lang="vi-VN" alt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hai phân số cùng mẫu số ta l</a:t>
            </a:r>
            <a:r>
              <a:rPr lang="vi-VN" altLang="x-none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 thế n</a:t>
            </a:r>
            <a:r>
              <a:rPr lang="vi-VN" altLang="x-none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o?</a:t>
            </a:r>
          </a:p>
        </p:txBody>
      </p:sp>
      <p:sp>
        <p:nvSpPr>
          <p:cNvPr id="5" name="Pentagon 4"/>
          <p:cNvSpPr/>
          <p:nvPr/>
        </p:nvSpPr>
        <p:spPr>
          <a:xfrm>
            <a:off x="203200" y="5800725"/>
            <a:ext cx="11887200" cy="86550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50000"/>
              </a:spcBef>
            </a:pPr>
            <a:r>
              <a:rPr lang="en-US" altLang="ja-JP" sz="28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	</a:t>
            </a:r>
            <a:r>
              <a:rPr lang="en-US" altLang="ja-JP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Muốn</a:t>
            </a:r>
            <a:r>
              <a:rPr lang="en-US" altLang="ja-JP" sz="2800" b="1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trừ</a:t>
            </a:r>
            <a:r>
              <a:rPr lang="en-US" altLang="ja-JP" sz="2800" b="1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hai</a:t>
            </a:r>
            <a:r>
              <a:rPr lang="en-US" altLang="ja-JP" sz="2800" b="1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altLang="ja-JP" sz="2800" b="1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ja-JP" sz="2800" b="1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cùng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mẫu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ja-JP" sz="2800" b="1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, ta</a:t>
            </a:r>
            <a:r>
              <a:rPr lang="en-US" altLang="ja-JP" sz="28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trừ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tử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nhất</a:t>
            </a:r>
            <a:r>
              <a:rPr lang="en-US" altLang="ja-JP" sz="28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altLang="ja-JP" sz="28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tử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hai</a:t>
            </a:r>
            <a:r>
              <a:rPr lang="en-US" altLang="ja-JP" sz="28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ja-JP" sz="2800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giữ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nguyên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mẫu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.</a:t>
            </a:r>
            <a:endParaRPr lang="vi-VN" altLang="x-none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04800" y="5850456"/>
            <a:ext cx="11887200" cy="6718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Khi có kết quả của phép tính chúng ta cần phải lưu ý điều gì? </a:t>
            </a:r>
            <a:endParaRPr lang="vi-VN" altLang="x-none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79400" y="5974138"/>
            <a:ext cx="11887200" cy="6718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cần thực hiện rút gọn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nếu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chưa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vi-VN" altLang="x-none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103" grpId="0"/>
      <p:bldP spid="104" grpId="0"/>
      <p:bldP spid="110" grpId="0"/>
      <p:bldP spid="115" grpId="0"/>
      <p:bldP spid="120" grpId="0"/>
      <p:bldP spid="122" grpId="0"/>
      <p:bldP spid="125" grpId="0"/>
      <p:bldP spid="130" grpId="0"/>
      <p:bldP spid="140" grpId="0"/>
      <p:bldP spid="145" grpId="0"/>
      <p:bldP spid="4" grpId="0" bldLvl="0" animBg="1"/>
      <p:bldP spid="4" grpId="1" animBg="1"/>
      <p:bldP spid="4" grpId="2" bldLvl="0" animBg="1"/>
      <p:bldP spid="5" grpId="0" bldLvl="0" animBg="1"/>
      <p:bldP spid="5" grpId="1" animBg="1"/>
      <p:bldP spid="5" grpId="2" bldLvl="0" animBg="1"/>
      <p:bldP spid="6" grpId="0" bldLvl="0" animBg="1"/>
      <p:bldP spid="6" grpId="1" animBg="1"/>
      <p:bldP spid="6" grpId="2" bldLvl="0" animBg="1"/>
      <p:bldP spid="7" grpId="0" bldLvl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1308100" y="280218"/>
            <a:ext cx="42799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Bài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tập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2: </a:t>
            </a:r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Rút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gọn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rồi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tính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25"/>
          <p:cNvGrpSpPr/>
          <p:nvPr/>
        </p:nvGrpSpPr>
        <p:grpSpPr bwMode="auto">
          <a:xfrm>
            <a:off x="947513" y="1485435"/>
            <a:ext cx="733226" cy="976313"/>
            <a:chOff x="3803" y="1824"/>
            <a:chExt cx="320" cy="615"/>
          </a:xfrm>
        </p:grpSpPr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25"/>
          <p:cNvGrpSpPr/>
          <p:nvPr/>
        </p:nvGrpSpPr>
        <p:grpSpPr bwMode="auto">
          <a:xfrm>
            <a:off x="1998408" y="1485436"/>
            <a:ext cx="733226" cy="976313"/>
            <a:chOff x="3803" y="1824"/>
            <a:chExt cx="320" cy="615"/>
          </a:xfrm>
        </p:grpSpPr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63652" y="1613906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76400" y="1436397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53" name="Line 145"/>
          <p:cNvSpPr>
            <a:spLocks noChangeShapeType="1"/>
          </p:cNvSpPr>
          <p:nvPr/>
        </p:nvSpPr>
        <p:spPr bwMode="auto">
          <a:xfrm>
            <a:off x="6127956" y="1219200"/>
            <a:ext cx="0" cy="43251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25"/>
          <p:cNvGrpSpPr/>
          <p:nvPr/>
        </p:nvGrpSpPr>
        <p:grpSpPr bwMode="auto">
          <a:xfrm>
            <a:off x="6830222" y="1436396"/>
            <a:ext cx="733226" cy="976313"/>
            <a:chOff x="3803" y="1824"/>
            <a:chExt cx="320" cy="615"/>
          </a:xfrm>
        </p:grpSpPr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" name="Group 25"/>
          <p:cNvGrpSpPr/>
          <p:nvPr/>
        </p:nvGrpSpPr>
        <p:grpSpPr bwMode="auto">
          <a:xfrm>
            <a:off x="8032956" y="1421649"/>
            <a:ext cx="733226" cy="976313"/>
            <a:chOff x="3803" y="1824"/>
            <a:chExt cx="320" cy="615"/>
          </a:xfrm>
        </p:grpSpPr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15</a:t>
              </a:r>
            </a:p>
          </p:txBody>
        </p:sp>
        <p:sp>
          <p:nvSpPr>
            <p:cNvPr id="60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25</a:t>
              </a:r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346361" y="1564867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648220" y="1372610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64" name="Group 25"/>
          <p:cNvGrpSpPr/>
          <p:nvPr/>
        </p:nvGrpSpPr>
        <p:grpSpPr bwMode="auto">
          <a:xfrm>
            <a:off x="936474" y="3697754"/>
            <a:ext cx="733226" cy="976313"/>
            <a:chOff x="3803" y="1824"/>
            <a:chExt cx="320" cy="615"/>
          </a:xfrm>
        </p:grpSpPr>
        <p:sp>
          <p:nvSpPr>
            <p:cNvPr id="65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66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67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" name="Group 25"/>
          <p:cNvGrpSpPr/>
          <p:nvPr/>
        </p:nvGrpSpPr>
        <p:grpSpPr bwMode="auto">
          <a:xfrm>
            <a:off x="2139208" y="3683007"/>
            <a:ext cx="733226" cy="976313"/>
            <a:chOff x="3803" y="1824"/>
            <a:chExt cx="320" cy="615"/>
          </a:xfrm>
        </p:grpSpPr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70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452613" y="3826225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754472" y="3633968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84" name="Group 25"/>
          <p:cNvGrpSpPr/>
          <p:nvPr/>
        </p:nvGrpSpPr>
        <p:grpSpPr bwMode="auto">
          <a:xfrm>
            <a:off x="6853067" y="3645186"/>
            <a:ext cx="706223" cy="976313"/>
            <a:chOff x="3803" y="1824"/>
            <a:chExt cx="320" cy="615"/>
          </a:xfrm>
        </p:grpSpPr>
        <p:sp>
          <p:nvSpPr>
            <p:cNvPr id="85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11</a:t>
              </a:r>
            </a:p>
          </p:txBody>
        </p:sp>
        <p:sp>
          <p:nvSpPr>
            <p:cNvPr id="86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25"/>
          <p:cNvGrpSpPr/>
          <p:nvPr/>
        </p:nvGrpSpPr>
        <p:grpSpPr bwMode="auto">
          <a:xfrm>
            <a:off x="7878096" y="3640392"/>
            <a:ext cx="624566" cy="976313"/>
            <a:chOff x="3803" y="1824"/>
            <a:chExt cx="320" cy="615"/>
          </a:xfrm>
        </p:grpSpPr>
        <p:sp>
          <p:nvSpPr>
            <p:cNvPr id="89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90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6369206" y="3773657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575756" y="3581400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27223" y="1443100"/>
            <a:ext cx="2114789" cy="1025352"/>
            <a:chOff x="2717493" y="1443169"/>
            <a:chExt cx="2114789" cy="1025352"/>
          </a:xfrm>
        </p:grpSpPr>
        <p:sp>
          <p:nvSpPr>
            <p:cNvPr id="109" name="TextBox 108"/>
            <p:cNvSpPr txBox="1"/>
            <p:nvPr/>
          </p:nvSpPr>
          <p:spPr>
            <a:xfrm>
              <a:off x="2717493" y="1628654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10" name="Group 25"/>
            <p:cNvGrpSpPr/>
            <p:nvPr/>
          </p:nvGrpSpPr>
          <p:grpSpPr bwMode="auto">
            <a:xfrm>
              <a:off x="3048161" y="1492207"/>
              <a:ext cx="733226" cy="976313"/>
              <a:chOff x="3803" y="1824"/>
              <a:chExt cx="320" cy="615"/>
            </a:xfrm>
          </p:grpSpPr>
          <p:sp>
            <p:nvSpPr>
              <p:cNvPr id="111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112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13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" name="Group 25"/>
            <p:cNvGrpSpPr/>
            <p:nvPr/>
          </p:nvGrpSpPr>
          <p:grpSpPr bwMode="auto">
            <a:xfrm>
              <a:off x="4099056" y="1492208"/>
              <a:ext cx="733226" cy="976313"/>
              <a:chOff x="3803" y="1824"/>
              <a:chExt cx="320" cy="615"/>
            </a:xfrm>
          </p:grpSpPr>
          <p:sp>
            <p:nvSpPr>
              <p:cNvPr id="115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  <p:sp>
            <p:nvSpPr>
              <p:cNvPr id="116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17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3777048" y="1443169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15352" y="1483976"/>
            <a:ext cx="1037278" cy="976313"/>
            <a:chOff x="4815352" y="1483976"/>
            <a:chExt cx="1037278" cy="976313"/>
          </a:xfrm>
        </p:grpSpPr>
        <p:sp>
          <p:nvSpPr>
            <p:cNvPr id="119" name="TextBox 118"/>
            <p:cNvSpPr txBox="1"/>
            <p:nvPr/>
          </p:nvSpPr>
          <p:spPr>
            <a:xfrm>
              <a:off x="4815352" y="1628654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20" name="Group 25"/>
            <p:cNvGrpSpPr/>
            <p:nvPr/>
          </p:nvGrpSpPr>
          <p:grpSpPr bwMode="auto">
            <a:xfrm>
              <a:off x="5119404" y="1483976"/>
              <a:ext cx="733226" cy="976313"/>
              <a:chOff x="3803" y="1824"/>
              <a:chExt cx="320" cy="615"/>
            </a:xfrm>
          </p:grpSpPr>
          <p:sp>
            <p:nvSpPr>
              <p:cNvPr id="121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  <p:sp>
            <p:nvSpPr>
              <p:cNvPr id="122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23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8709430" y="1389232"/>
            <a:ext cx="2114789" cy="1025352"/>
            <a:chOff x="8709430" y="1389232"/>
            <a:chExt cx="2114789" cy="1025352"/>
          </a:xfrm>
        </p:grpSpPr>
        <p:sp>
          <p:nvSpPr>
            <p:cNvPr id="124" name="TextBox 123"/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25" name="Group 25"/>
            <p:cNvGrpSpPr/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126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</a:p>
            </p:txBody>
          </p:sp>
          <p:sp>
            <p:nvSpPr>
              <p:cNvPr id="127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128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" name="Group 25"/>
            <p:cNvGrpSpPr/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130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31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132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9768985" y="1389232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807289" y="1430039"/>
            <a:ext cx="1037278" cy="976313"/>
            <a:chOff x="10807289" y="1430039"/>
            <a:chExt cx="1037278" cy="976313"/>
          </a:xfrm>
        </p:grpSpPr>
        <p:sp>
          <p:nvSpPr>
            <p:cNvPr id="134" name="TextBox 133"/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35" name="Group 25"/>
            <p:cNvGrpSpPr/>
            <p:nvPr/>
          </p:nvGrpSpPr>
          <p:grpSpPr bwMode="auto">
            <a:xfrm>
              <a:off x="11111341" y="1430039"/>
              <a:ext cx="733226" cy="976313"/>
              <a:chOff x="3803" y="1824"/>
              <a:chExt cx="320" cy="615"/>
            </a:xfrm>
          </p:grpSpPr>
          <p:sp>
            <p:nvSpPr>
              <p:cNvPr id="136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  <p:sp>
            <p:nvSpPr>
              <p:cNvPr id="137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138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855908" y="3645992"/>
            <a:ext cx="1722220" cy="1025352"/>
            <a:chOff x="2855908" y="3645992"/>
            <a:chExt cx="1722220" cy="1025352"/>
          </a:xfrm>
        </p:grpSpPr>
        <p:sp>
          <p:nvSpPr>
            <p:cNvPr id="139" name="TextBox 138"/>
            <p:cNvSpPr txBox="1"/>
            <p:nvPr/>
          </p:nvSpPr>
          <p:spPr>
            <a:xfrm>
              <a:off x="2855908" y="383147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40" name="Group 25"/>
            <p:cNvGrpSpPr/>
            <p:nvPr/>
          </p:nvGrpSpPr>
          <p:grpSpPr bwMode="auto">
            <a:xfrm>
              <a:off x="3186576" y="3695030"/>
              <a:ext cx="606883" cy="976313"/>
              <a:chOff x="3803" y="1824"/>
              <a:chExt cx="320" cy="615"/>
            </a:xfrm>
          </p:grpSpPr>
          <p:sp>
            <p:nvSpPr>
              <p:cNvPr id="141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42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143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4" name="Group 25"/>
            <p:cNvGrpSpPr/>
            <p:nvPr/>
          </p:nvGrpSpPr>
          <p:grpSpPr bwMode="auto">
            <a:xfrm>
              <a:off x="4068096" y="3695031"/>
              <a:ext cx="510032" cy="976313"/>
              <a:chOff x="3803" y="1824"/>
              <a:chExt cx="320" cy="615"/>
            </a:xfrm>
          </p:grpSpPr>
          <p:sp>
            <p:nvSpPr>
              <p:cNvPr id="145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  <p:sp>
            <p:nvSpPr>
              <p:cNvPr id="146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147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8" name="TextBox 147"/>
            <p:cNvSpPr txBox="1"/>
            <p:nvPr/>
          </p:nvSpPr>
          <p:spPr>
            <a:xfrm>
              <a:off x="3763296" y="3645992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0" y="3686799"/>
            <a:ext cx="878233" cy="976313"/>
            <a:chOff x="4572000" y="3686799"/>
            <a:chExt cx="878233" cy="976313"/>
          </a:xfrm>
        </p:grpSpPr>
        <p:sp>
          <p:nvSpPr>
            <p:cNvPr id="149" name="TextBox 148"/>
            <p:cNvSpPr txBox="1"/>
            <p:nvPr/>
          </p:nvSpPr>
          <p:spPr>
            <a:xfrm>
              <a:off x="4572000" y="383147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50" name="Group 25"/>
            <p:cNvGrpSpPr/>
            <p:nvPr/>
          </p:nvGrpSpPr>
          <p:grpSpPr bwMode="auto">
            <a:xfrm>
              <a:off x="4891548" y="3686799"/>
              <a:ext cx="558685" cy="976313"/>
              <a:chOff x="3803" y="1824"/>
              <a:chExt cx="320" cy="615"/>
            </a:xfrm>
          </p:grpSpPr>
          <p:sp>
            <p:nvSpPr>
              <p:cNvPr id="151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152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153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5479334" y="3824748"/>
            <a:ext cx="708046" cy="586252"/>
            <a:chOff x="5479334" y="3824748"/>
            <a:chExt cx="708046" cy="586252"/>
          </a:xfrm>
        </p:grpSpPr>
        <p:sp>
          <p:nvSpPr>
            <p:cNvPr id="154" name="TextBox 153"/>
            <p:cNvSpPr txBox="1"/>
            <p:nvPr/>
          </p:nvSpPr>
          <p:spPr>
            <a:xfrm>
              <a:off x="5479334" y="3826225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156" name="Text Box 4"/>
            <p:cNvSpPr txBox="1">
              <a:spLocks noChangeArrowheads="1"/>
            </p:cNvSpPr>
            <p:nvPr/>
          </p:nvSpPr>
          <p:spPr bwMode="auto">
            <a:xfrm>
              <a:off x="5693293" y="3824748"/>
              <a:ext cx="4940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525439" y="3597575"/>
            <a:ext cx="1838715" cy="1040099"/>
            <a:chOff x="8525439" y="3597575"/>
            <a:chExt cx="1838715" cy="1040099"/>
          </a:xfrm>
        </p:grpSpPr>
        <p:sp>
          <p:nvSpPr>
            <p:cNvPr id="159" name="TextBox 158"/>
            <p:cNvSpPr txBox="1"/>
            <p:nvPr/>
          </p:nvSpPr>
          <p:spPr>
            <a:xfrm>
              <a:off x="8525439" y="3797808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60" name="Group 25"/>
            <p:cNvGrpSpPr/>
            <p:nvPr/>
          </p:nvGrpSpPr>
          <p:grpSpPr bwMode="auto">
            <a:xfrm>
              <a:off x="8856107" y="3661361"/>
              <a:ext cx="684595" cy="976313"/>
              <a:chOff x="3803" y="1824"/>
              <a:chExt cx="320" cy="615"/>
            </a:xfrm>
          </p:grpSpPr>
          <p:sp>
            <p:nvSpPr>
              <p:cNvPr id="161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</a:t>
                </a:r>
              </a:p>
            </p:txBody>
          </p:sp>
          <p:sp>
            <p:nvSpPr>
              <p:cNvPr id="162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  <p:sp>
            <p:nvSpPr>
              <p:cNvPr id="163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" name="Group 25"/>
            <p:cNvGrpSpPr/>
            <p:nvPr/>
          </p:nvGrpSpPr>
          <p:grpSpPr bwMode="auto">
            <a:xfrm>
              <a:off x="9854122" y="3646614"/>
              <a:ext cx="510032" cy="976313"/>
              <a:chOff x="3803" y="1824"/>
              <a:chExt cx="320" cy="615"/>
            </a:xfrm>
          </p:grpSpPr>
          <p:sp>
            <p:nvSpPr>
              <p:cNvPr id="165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66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  <p:sp>
            <p:nvSpPr>
              <p:cNvPr id="167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9542256" y="3597575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358026" y="3638382"/>
            <a:ext cx="878233" cy="976313"/>
            <a:chOff x="10358026" y="3638382"/>
            <a:chExt cx="878233" cy="976313"/>
          </a:xfrm>
        </p:grpSpPr>
        <p:sp>
          <p:nvSpPr>
            <p:cNvPr id="169" name="TextBox 168"/>
            <p:cNvSpPr txBox="1"/>
            <p:nvPr/>
          </p:nvSpPr>
          <p:spPr>
            <a:xfrm>
              <a:off x="10358026" y="378306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70" name="Group 25"/>
            <p:cNvGrpSpPr/>
            <p:nvPr/>
          </p:nvGrpSpPr>
          <p:grpSpPr bwMode="auto">
            <a:xfrm>
              <a:off x="10677574" y="3638382"/>
              <a:ext cx="558685" cy="976313"/>
              <a:chOff x="3803" y="1824"/>
              <a:chExt cx="320" cy="615"/>
            </a:xfrm>
          </p:grpSpPr>
          <p:sp>
            <p:nvSpPr>
              <p:cNvPr id="171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</a:t>
                </a:r>
              </a:p>
            </p:txBody>
          </p:sp>
          <p:sp>
            <p:nvSpPr>
              <p:cNvPr id="172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  <p:sp>
            <p:nvSpPr>
              <p:cNvPr id="173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1265360" y="3777808"/>
            <a:ext cx="715248" cy="584775"/>
            <a:chOff x="11265360" y="3777808"/>
            <a:chExt cx="715248" cy="584775"/>
          </a:xfrm>
        </p:grpSpPr>
        <p:sp>
          <p:nvSpPr>
            <p:cNvPr id="174" name="TextBox 173"/>
            <p:cNvSpPr txBox="1"/>
            <p:nvPr/>
          </p:nvSpPr>
          <p:spPr>
            <a:xfrm>
              <a:off x="11265360" y="3777808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175" name="Text Box 4"/>
            <p:cNvSpPr txBox="1">
              <a:spLocks noChangeArrowheads="1"/>
            </p:cNvSpPr>
            <p:nvPr/>
          </p:nvSpPr>
          <p:spPr bwMode="auto">
            <a:xfrm>
              <a:off x="11486521" y="3791079"/>
              <a:ext cx="4940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sp>
        <p:nvSpPr>
          <p:cNvPr id="13" name="Rectangle 2"/>
          <p:cNvSpPr/>
          <p:nvPr/>
        </p:nvSpPr>
        <p:spPr>
          <a:xfrm>
            <a:off x="10086967" y="0"/>
            <a:ext cx="2105033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LÀM VỞ</a:t>
            </a:r>
          </a:p>
        </p:txBody>
      </p:sp>
      <p:sp>
        <p:nvSpPr>
          <p:cNvPr id="14" name="Pentagon 13"/>
          <p:cNvSpPr/>
          <p:nvPr/>
        </p:nvSpPr>
        <p:spPr>
          <a:xfrm>
            <a:off x="381000" y="5862955"/>
            <a:ext cx="11887200" cy="6718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 bài tập 2 con rút ra nhận xét gì khi thực hiện phép tính với phân số?</a:t>
            </a:r>
          </a:p>
        </p:txBody>
      </p:sp>
      <p:sp>
        <p:nvSpPr>
          <p:cNvPr id="16" name="Pentagon 15"/>
          <p:cNvSpPr/>
          <p:nvPr/>
        </p:nvSpPr>
        <p:spPr>
          <a:xfrm>
            <a:off x="685800" y="5862955"/>
            <a:ext cx="11410950" cy="6718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 cần phải rút gọn phân số nếu có thể trước khi thực hiện tính. </a:t>
            </a:r>
          </a:p>
        </p:txBody>
      </p:sp>
      <p:grpSp>
        <p:nvGrpSpPr>
          <p:cNvPr id="155" name="Group 154"/>
          <p:cNvGrpSpPr/>
          <p:nvPr/>
        </p:nvGrpSpPr>
        <p:grpSpPr>
          <a:xfrm>
            <a:off x="947513" y="2563559"/>
            <a:ext cx="3246108" cy="999316"/>
            <a:chOff x="947513" y="2586845"/>
            <a:chExt cx="3246108" cy="999316"/>
          </a:xfrm>
        </p:grpSpPr>
        <p:grpSp>
          <p:nvGrpSpPr>
            <p:cNvPr id="157" name="Group 156"/>
            <p:cNvGrpSpPr/>
            <p:nvPr/>
          </p:nvGrpSpPr>
          <p:grpSpPr bwMode="auto">
            <a:xfrm>
              <a:off x="947513" y="2586845"/>
              <a:ext cx="733226" cy="976313"/>
              <a:chOff x="3803" y="1824"/>
              <a:chExt cx="320" cy="615"/>
            </a:xfrm>
          </p:grpSpPr>
          <p:sp>
            <p:nvSpPr>
              <p:cNvPr id="185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86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</a:p>
            </p:txBody>
          </p:sp>
          <p:sp>
            <p:nvSpPr>
              <p:cNvPr id="187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8" name="TextBox 97"/>
            <p:cNvSpPr txBox="1"/>
            <p:nvPr/>
          </p:nvSpPr>
          <p:spPr>
            <a:xfrm>
              <a:off x="1684018" y="274571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76" name="Group 175"/>
            <p:cNvGrpSpPr/>
            <p:nvPr/>
          </p:nvGrpSpPr>
          <p:grpSpPr bwMode="auto">
            <a:xfrm>
              <a:off x="2086659" y="2605086"/>
              <a:ext cx="1037826" cy="981075"/>
              <a:chOff x="3822" y="1824"/>
              <a:chExt cx="320" cy="618"/>
            </a:xfrm>
          </p:grpSpPr>
          <p:sp>
            <p:nvSpPr>
              <p:cNvPr id="182" name="Text Box 4"/>
              <p:cNvSpPr txBox="1">
                <a:spLocks noChangeArrowheads="1"/>
              </p:cNvSpPr>
              <p:nvPr/>
            </p:nvSpPr>
            <p:spPr bwMode="auto">
              <a:xfrm>
                <a:off x="3822" y="1824"/>
                <a:ext cx="32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: 3</a:t>
                </a:r>
              </a:p>
            </p:txBody>
          </p:sp>
          <p:sp>
            <p:nvSpPr>
              <p:cNvPr id="183" name="Text Box 4"/>
              <p:cNvSpPr txBox="1">
                <a:spLocks noChangeArrowheads="1"/>
              </p:cNvSpPr>
              <p:nvPr/>
            </p:nvSpPr>
            <p:spPr bwMode="auto">
              <a:xfrm>
                <a:off x="3828" y="2112"/>
                <a:ext cx="30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 : 3</a:t>
                </a:r>
              </a:p>
            </p:txBody>
          </p:sp>
          <p:sp>
            <p:nvSpPr>
              <p:cNvPr id="184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77" name="TextBox 102"/>
            <p:cNvSpPr txBox="1"/>
            <p:nvPr/>
          </p:nvSpPr>
          <p:spPr>
            <a:xfrm>
              <a:off x="3089610" y="2732902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78" name="Group 177"/>
            <p:cNvGrpSpPr/>
            <p:nvPr/>
          </p:nvGrpSpPr>
          <p:grpSpPr bwMode="auto">
            <a:xfrm>
              <a:off x="3460395" y="2586845"/>
              <a:ext cx="733226" cy="976313"/>
              <a:chOff x="3803" y="1824"/>
              <a:chExt cx="320" cy="615"/>
            </a:xfrm>
          </p:grpSpPr>
          <p:sp>
            <p:nvSpPr>
              <p:cNvPr id="179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  <p:sp>
            <p:nvSpPr>
              <p:cNvPr id="180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81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  <p:bldP spid="14" grpId="2" animBg="1"/>
      <p:bldP spid="16" grpId="1" animBg="1"/>
      <p:bldP spid="16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152400" y="0"/>
            <a:ext cx="2057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Bài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tập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3: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533400"/>
            <a:ext cx="11277600" cy="2451120"/>
            <a:chOff x="609600" y="990600"/>
            <a:chExt cx="11277600" cy="2451120"/>
          </a:xfrm>
        </p:grpSpPr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609600" y="990600"/>
              <a:ext cx="11277600" cy="245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</a:pP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khỏe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2004,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tỉnh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Tháp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giành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Tháp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giành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25"/>
            <p:cNvGrpSpPr/>
            <p:nvPr/>
          </p:nvGrpSpPr>
          <p:grpSpPr bwMode="auto">
            <a:xfrm>
              <a:off x="6778675" y="1398795"/>
              <a:ext cx="597977" cy="804863"/>
              <a:chOff x="3803" y="1869"/>
              <a:chExt cx="285" cy="507"/>
            </a:xfrm>
          </p:grpSpPr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69"/>
                <a:ext cx="28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3803" y="2085"/>
                <a:ext cx="28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</a:t>
                </a:r>
              </a:p>
            </p:txBody>
          </p:sp>
          <p:sp>
            <p:nvSpPr>
              <p:cNvPr id="10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4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65760" y="3041035"/>
            <a:ext cx="7315200" cy="1923604"/>
            <a:chOff x="2819400" y="3479820"/>
            <a:chExt cx="7315200" cy="1923604"/>
          </a:xfrm>
        </p:grpSpPr>
        <p:sp>
          <p:nvSpPr>
            <p:cNvPr id="3" name="TextBox 2"/>
            <p:cNvSpPr txBox="1"/>
            <p:nvPr/>
          </p:nvSpPr>
          <p:spPr>
            <a:xfrm>
              <a:off x="2819400" y="3479820"/>
              <a:ext cx="7315200" cy="192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2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Tóm</a:t>
              </a:r>
              <a:r>
                <a:rPr lang="en-US" sz="2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2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      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bạc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…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395452" y="4010485"/>
              <a:ext cx="597977" cy="804863"/>
              <a:chOff x="3505200" y="3429000"/>
              <a:chExt cx="597977" cy="804863"/>
            </a:xfrm>
          </p:grpSpPr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3505200" y="3429000"/>
                <a:ext cx="597977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3505200" y="3771900"/>
                <a:ext cx="593781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</a:t>
                </a:r>
              </a:p>
            </p:txBody>
          </p:sp>
          <p:sp>
            <p:nvSpPr>
              <p:cNvPr id="15" name="Line 28"/>
              <p:cNvSpPr>
                <a:spLocks noChangeShapeType="1"/>
              </p:cNvSpPr>
              <p:nvPr/>
            </p:nvSpPr>
            <p:spPr bwMode="auto">
              <a:xfrm flipH="1" flipV="1">
                <a:off x="3582832" y="3814763"/>
                <a:ext cx="516149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11" name="Rectangle 2"/>
          <p:cNvSpPr/>
          <p:nvPr/>
        </p:nvSpPr>
        <p:spPr>
          <a:xfrm>
            <a:off x="10086975" y="0"/>
            <a:ext cx="2105025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LÀM VỞ</a:t>
            </a:r>
          </a:p>
        </p:txBody>
      </p:sp>
      <p:sp>
        <p:nvSpPr>
          <p:cNvPr id="12" name="Chevron 11"/>
          <p:cNvSpPr/>
          <p:nvPr/>
        </p:nvSpPr>
        <p:spPr>
          <a:xfrm>
            <a:off x="533400" y="5982335"/>
            <a:ext cx="11211560" cy="64706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biết số huy chương bạc và đồng đoàn giành được là ta làm như thế nào?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5715000" y="2895600"/>
            <a:ext cx="62642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605780" y="2856230"/>
            <a:ext cx="33020" cy="301117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2005" y="533430"/>
            <a:ext cx="6324600" cy="100962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431035" y="2597150"/>
            <a:ext cx="1514868" cy="949325"/>
            <a:chOff x="3551480" y="2174875"/>
            <a:chExt cx="1514868" cy="949325"/>
          </a:xfrm>
        </p:grpSpPr>
        <p:grpSp>
          <p:nvGrpSpPr>
            <p:cNvPr id="5" name="Group 25"/>
            <p:cNvGrpSpPr/>
            <p:nvPr/>
          </p:nvGrpSpPr>
          <p:grpSpPr bwMode="auto">
            <a:xfrm>
              <a:off x="4326815" y="2174875"/>
              <a:ext cx="739533" cy="949325"/>
              <a:chOff x="3803" y="1824"/>
              <a:chExt cx="320" cy="598"/>
            </a:xfrm>
          </p:grpSpPr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</a:t>
                </a:r>
              </a:p>
            </p:txBody>
          </p:sp>
          <p:sp>
            <p:nvSpPr>
              <p:cNvPr id="8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60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054019" y="218633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3551480" y="2359660"/>
              <a:ext cx="612248" cy="49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94080" y="2588624"/>
            <a:ext cx="1006620" cy="949325"/>
            <a:chOff x="5014525" y="2166349"/>
            <a:chExt cx="1006620" cy="949325"/>
          </a:xfrm>
        </p:grpSpPr>
        <p:sp>
          <p:nvSpPr>
            <p:cNvPr id="14" name="TextBox 13"/>
            <p:cNvSpPr txBox="1"/>
            <p:nvPr/>
          </p:nvSpPr>
          <p:spPr>
            <a:xfrm>
              <a:off x="5014525" y="2354436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5" name="Group 25"/>
            <p:cNvGrpSpPr/>
            <p:nvPr/>
          </p:nvGrpSpPr>
          <p:grpSpPr bwMode="auto">
            <a:xfrm>
              <a:off x="5287919" y="2166349"/>
              <a:ext cx="733226" cy="949325"/>
              <a:chOff x="3803" y="1824"/>
              <a:chExt cx="320" cy="598"/>
            </a:xfrm>
          </p:grpSpPr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</a:t>
                </a:r>
              </a:p>
            </p:txBody>
          </p:sp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</a:t>
                </a:r>
              </a:p>
            </p:txBody>
          </p:sp>
          <p:sp>
            <p:nvSpPr>
              <p:cNvPr id="18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600"/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5854956" y="2776711"/>
            <a:ext cx="32447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600" dirty="0">
              <a:solidFill>
                <a:srgbClr val="0000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67000" y="1918083"/>
            <a:ext cx="6793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>
              <a:buNone/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850562" y="3851275"/>
            <a:ext cx="5087393" cy="949325"/>
            <a:chOff x="4850562" y="3851275"/>
            <a:chExt cx="5087393" cy="949325"/>
          </a:xfrm>
        </p:grpSpPr>
        <p:sp>
          <p:nvSpPr>
            <p:cNvPr id="23" name="Rectangle 22"/>
            <p:cNvSpPr/>
            <p:nvPr/>
          </p:nvSpPr>
          <p:spPr>
            <a:xfrm>
              <a:off x="4850562" y="3966804"/>
              <a:ext cx="16122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just">
                <a:buNone/>
              </a:pPr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</a:t>
              </a:r>
            </a:p>
          </p:txBody>
        </p:sp>
        <p:grpSp>
          <p:nvGrpSpPr>
            <p:cNvPr id="26" name="Group 25"/>
            <p:cNvGrpSpPr/>
            <p:nvPr/>
          </p:nvGrpSpPr>
          <p:grpSpPr bwMode="auto">
            <a:xfrm>
              <a:off x="6118068" y="3851275"/>
              <a:ext cx="733226" cy="949325"/>
              <a:chOff x="3803" y="1824"/>
              <a:chExt cx="320" cy="598"/>
            </a:xfrm>
          </p:grpSpPr>
          <p:sp>
            <p:nvSpPr>
              <p:cNvPr id="27" name="Text Box 4"/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</a:t>
                </a:r>
              </a:p>
            </p:txBody>
          </p:sp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</a:t>
                </a:r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600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6914370" y="3997581"/>
              <a:ext cx="302358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2600" dirty="0">
                <a:solidFill>
                  <a:srgbClr val="0000CC"/>
                </a:solidFill>
              </a:endParaRPr>
            </a:p>
          </p:txBody>
        </p:sp>
      </p:grpSp>
      <p:sp>
        <p:nvSpPr>
          <p:cNvPr id="2" name="Rectangle 19"/>
          <p:cNvSpPr/>
          <p:nvPr/>
        </p:nvSpPr>
        <p:spPr>
          <a:xfrm>
            <a:off x="1375410" y="1249045"/>
            <a:ext cx="101346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3581400" y="2362200"/>
            <a:ext cx="1391285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ular Callout 24"/>
          <p:cNvSpPr/>
          <p:nvPr/>
        </p:nvSpPr>
        <p:spPr>
          <a:xfrm>
            <a:off x="457200" y="3997325"/>
            <a:ext cx="3200400" cy="1752600"/>
          </a:xfrm>
          <a:prstGeom prst="wedgeRoundRectCallout">
            <a:avLst>
              <a:gd name="adj1" fmla="val 42658"/>
              <a:gd name="adj2" fmla="val -804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 thực hiện phép trừ này ta làm như thế nào?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609600" y="3886200"/>
            <a:ext cx="3200400" cy="1752600"/>
          </a:xfrm>
          <a:prstGeom prst="wedgeRoundRectCallout">
            <a:avLst>
              <a:gd name="adj1" fmla="val 42658"/>
              <a:gd name="adj2" fmla="val -804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 sẽ đưa STN 1 về thành phân số có mẫu số là 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ular Callout 33"/>
              <p:cNvSpPr/>
              <p:nvPr/>
            </p:nvSpPr>
            <p:spPr>
              <a:xfrm>
                <a:off x="609600" y="4114800"/>
                <a:ext cx="3200400" cy="1752600"/>
              </a:xfrm>
              <a:prstGeom prst="wedgeRoundRectCallout">
                <a:avLst>
                  <a:gd name="adj1" fmla="val 42658"/>
                  <a:gd name="adj2" fmla="val -8043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1 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19 </m:t>
                          </m:r>
                        </m:num>
                        <m:den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19</m:t>
                          </m:r>
                        </m:den>
                      </m:f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>
                  <a:solidFill>
                    <a:srgbClr val="FF0000"/>
                  </a:solidFill>
                  <a:latin typeface="Times New Roman" panose="02020603050405020304" pitchFamily="18" charset="0"/>
                  <a:ea typeface="MS Mincho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200">
                    <a:solidFill>
                      <a:srgbClr val="FF0000"/>
                    </a:solidFill>
                    <a:latin typeface="Times New Roman" panose="02020603050405020304" pitchFamily="18" charset="0"/>
                    <a:ea typeface="MS Mincho" charset="0"/>
                    <a:cs typeface="Times New Roman" panose="02020603050405020304" pitchFamily="18" charset="0"/>
                  </a:rPr>
                  <a:t>Ta lấy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FF0000"/>
                    </a:solidFill>
                    <a:latin typeface="Times New Roman" panose="02020603050405020304" pitchFamily="18" charset="0"/>
                    <a:ea typeface="MS Mincho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endParaRPr lang="en-US" sz="3200">
                  <a:solidFill>
                    <a:srgbClr val="FF0000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Rounded Rectangular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14800"/>
                <a:ext cx="3200400" cy="1752600"/>
              </a:xfrm>
              <a:prstGeom prst="wedgeRoundRectCallout">
                <a:avLst>
                  <a:gd name="adj1" fmla="val 42658"/>
                  <a:gd name="adj2" fmla="val -80434"/>
                  <a:gd name="adj3" fmla="val 16667"/>
                </a:avLst>
              </a:prstGeom>
              <a:blipFill rotWithShape="1">
                <a:blip r:embed="rId3"/>
                <a:stretch>
                  <a:fillRect l="-397" t="-31159" r="-397" b="-725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/>
      <p:bldP spid="2" grpId="0"/>
      <p:bldP spid="4" grpId="0" bldLvl="0" animBg="1"/>
      <p:bldP spid="4" grpId="1" animBg="1"/>
      <p:bldP spid="4" grpId="2" animBg="1"/>
      <p:bldP spid="25" grpId="0" bldLvl="0" animBg="1"/>
      <p:bldP spid="25" grpId="1" animBg="1"/>
      <p:bldP spid="25" grpId="2" bldLvl="0" animBg="1"/>
      <p:bldP spid="33" grpId="0" bldLvl="0" animBg="1"/>
      <p:bldP spid="33" grpId="1" animBg="1"/>
      <p:bldP spid="33" grpId="2" bldLvl="0" animBg="1"/>
      <p:bldP spid="34" grpId="0" bldLvl="0" animBg="1"/>
      <p:bldP spid="34" grpId="1" animBg="1"/>
      <p:bldP spid="34" grpId="2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 txBox="1">
            <a:spLocks noChangeArrowheads="1"/>
          </p:cNvSpPr>
          <p:nvPr/>
        </p:nvSpPr>
        <p:spPr bwMode="auto">
          <a:xfrm>
            <a:off x="3657600" y="1219316"/>
            <a:ext cx="5391746" cy="74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1143000" y="1362196"/>
          <a:ext cx="9601200" cy="459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Oval 20"/>
          <p:cNvSpPr/>
          <p:nvPr/>
        </p:nvSpPr>
        <p:spPr>
          <a:xfrm>
            <a:off x="1447800" y="3035674"/>
            <a:ext cx="1148123" cy="1148123"/>
          </a:xfrm>
          <a:prstGeom prst="ellipse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1580270" y="205053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8006" y="3324729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92163" y="472506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2209800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24473" y="3396364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1336" y="4803783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025" y="1311899"/>
            <a:ext cx="1127858" cy="14936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13" y="2993404"/>
            <a:ext cx="1127858" cy="14936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380" y="4646876"/>
            <a:ext cx="1127858" cy="1493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3"/>
          <p:cNvGraphicFramePr>
            <a:graphicFrameLocks noGrp="1" noChangeAspect="1"/>
          </p:cNvGraphicFramePr>
          <p:nvPr/>
        </p:nvGraphicFramePr>
        <p:xfrm>
          <a:off x="7687310" y="2767330"/>
          <a:ext cx="1301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r:id="rId4" imgW="114300" imgH="215900" progId="Equation.3">
                  <p:embed/>
                </p:oleObj>
              </mc:Choice>
              <mc:Fallback>
                <p:oleObj r:id="rId4" imgW="114300" imgH="215900" progId="Equation.3">
                  <p:embed/>
                  <p:pic>
                    <p:nvPicPr>
                      <p:cNvPr id="0" name="Picture 3109"/>
                      <p:cNvPicPr/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>
                      <a:xfrm>
                        <a:off x="7687310" y="2767330"/>
                        <a:ext cx="130175" cy="2190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Text Box 6"/>
          <p:cNvSpPr txBox="1"/>
          <p:nvPr/>
        </p:nvSpPr>
        <p:spPr>
          <a:xfrm>
            <a:off x="1371600" y="1981200"/>
            <a:ext cx="10270490" cy="1568450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99"/>
              </a:gs>
            </a:gsLst>
            <a:lin ang="18900000" scaled="1"/>
            <a:tileRect/>
          </a:gra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algn="just" eaLnBrk="1" hangingPunct="1">
              <a:spcBef>
                <a:spcPct val="50000"/>
              </a:spcBef>
            </a:pPr>
            <a:r>
              <a:rPr lang="en-US" altLang="ja-JP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	</a:t>
            </a:r>
            <a:r>
              <a:rPr lang="en-US" altLang="ja-JP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Muốn</a:t>
            </a:r>
            <a:r>
              <a:rPr lang="en-US" altLang="ja-JP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trừ</a:t>
            </a:r>
            <a:r>
              <a:rPr lang="en-US" altLang="ja-JP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hai</a:t>
            </a:r>
            <a:r>
              <a:rPr lang="en-US" altLang="ja-JP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altLang="ja-JP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ja-JP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cùng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mẫu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ja-JP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ja-JP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ta</a:t>
            </a:r>
            <a:r>
              <a:rPr lang="en-US" altLang="ja-JP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trừ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tử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nhất</a:t>
            </a:r>
            <a:r>
              <a:rPr lang="en-US" altLang="ja-JP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altLang="ja-JP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tử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hai</a:t>
            </a:r>
            <a:r>
              <a:rPr lang="en-US" altLang="ja-JP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ja-JP" b="1" dirty="0">
                <a:solidFill>
                  <a:srgbClr val="0000CC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giữ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nguyên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mẫu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+mn-ea"/>
              </a:rPr>
              <a:t>.</a:t>
            </a:r>
            <a:endParaRPr lang="en-US" altLang="id-ID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276600" y="1524000"/>
            <a:ext cx="6351270" cy="2550795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nay, em biết thêm kiến thức gì?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bldLvl="0" animBg="1"/>
      <p:bldP spid="5" grpId="0" bldLvl="0" animBg="1"/>
      <p:bldP spid="5" grpId="1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800" y="914400"/>
            <a:ext cx="2569845" cy="8299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</a:pPr>
            <a:r>
              <a:rPr lang="vi-VN" altLang="x-none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vi-VN" altLang="x-none" sz="4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5075" y="1905000"/>
            <a:ext cx="935609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vi-VN" altLang="x-none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vừa học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x-none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vi-VN" altLang="x-none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vi-VN" altLang="x-none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lang="vi-VN" altLang="x-none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vở.</a:t>
            </a:r>
          </a:p>
          <a:p>
            <a:pPr marL="457200" indent="-457200">
              <a:buAutoNum type="arabicPeriod"/>
            </a:pPr>
            <a:r>
              <a:rPr lang="vi-VN" altLang="x-none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sau: “Phép trừ phân số (tt)”</a:t>
            </a:r>
            <a:endParaRPr sz="3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Content Placeholder 1" descr="0.1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770" y="1779270"/>
            <a:ext cx="2413635" cy="4932045"/>
          </a:xfrm>
          <a:prstGeom prst="rect">
            <a:avLst/>
          </a:prstGeom>
        </p:spPr>
      </p:pic>
      <p:pic>
        <p:nvPicPr>
          <p:cNvPr id="4" name="Content Placeholder 3" descr="11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200" y="-76200"/>
            <a:ext cx="2350135" cy="163258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2514600" y="2497394"/>
            <a:ext cx="7924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Chúc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các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con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chăm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ngoan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học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giỏi</a:t>
            </a:r>
            <a:endParaRPr lang="en-US" sz="3600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85084" y="34798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20311" y="1642725"/>
            <a:ext cx="6062980" cy="1198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7 SVNZiclets" panose="02000603000000000000" charset="0"/>
                <a:cs typeface="#9Slide07 SVNZiclets" panose="02000603000000000000" charset="0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1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3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2" y="5417841"/>
            <a:ext cx="850901" cy="12732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36666" y="253703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3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1752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56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03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2400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5164" y="3834760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2" y="5417841"/>
            <a:ext cx="850901" cy="1273201"/>
          </a:xfrm>
          <a:prstGeom prst="rect">
            <a:avLst/>
          </a:prstGeom>
        </p:spPr>
      </p:pic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255310" y="-80817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255310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86510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89380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865100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60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4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2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3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752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178481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0" y="2405208"/>
            <a:ext cx="1060934" cy="1267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953000" y="1752600"/>
                <a:ext cx="1863090" cy="1193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3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752600"/>
                <a:ext cx="1863090" cy="11938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1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17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9748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96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7527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0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7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5291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44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2" y="5417841"/>
            <a:ext cx="850901" cy="127320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2219325" y="6595745"/>
            <a:ext cx="7679055" cy="23114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6476957" y="1995810"/>
                <a:ext cx="5246804" cy="880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i="1">
                  <a:solidFill>
                    <a:schemeClr val="bg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57" y="1995810"/>
                <a:ext cx="5246804" cy="880745"/>
              </a:xfrm>
              <a:prstGeom prst="rect">
                <a:avLst/>
              </a:prstGeom>
              <a:blipFill rotWithShape="1">
                <a:blip r:embed="rId18"/>
                <a:stretch>
                  <a:fillRect l="-11" t="-1" r="7" b="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8431530" y="1997075"/>
                <a:ext cx="2368550" cy="878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i="1" dirty="0">
                  <a:solidFill>
                    <a:schemeClr val="bg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530" y="1997075"/>
                <a:ext cx="2368550" cy="87884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10134600" y="1981200"/>
                <a:ext cx="1450340" cy="880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i="1">
                  <a:solidFill>
                    <a:schemeClr val="bg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600" y="1981200"/>
                <a:ext cx="1450340" cy="88074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ounded Rectangular Callout 44"/>
          <p:cNvSpPr/>
          <p:nvPr/>
        </p:nvSpPr>
        <p:spPr>
          <a:xfrm>
            <a:off x="3137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37235" y="101582"/>
            <a:ext cx="3810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dirty="0"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137235" y="559435"/>
            <a:ext cx="4318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dirty="0"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975435" y="102235"/>
            <a:ext cx="415617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dirty="0">
                <a:ea typeface="MS PGothic" panose="020B0600070205080204" pitchFamily="34" charset="-128"/>
              </a:rPr>
              <a:t>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962735" y="559435"/>
            <a:ext cx="5334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dirty="0"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371183" y="304782"/>
            <a:ext cx="3175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dirty="0">
                <a:ea typeface="MS PGothic" panose="020B0600070205080204" pitchFamily="34" charset="-128"/>
              </a:rPr>
              <a:t>=</a:t>
            </a: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5181600" y="609600"/>
            <a:ext cx="304800" cy="0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3200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6049175" y="609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6705685" y="228582"/>
            <a:ext cx="4572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>
                <a:ea typeface="MS PGothic" panose="020B0600070205080204" pitchFamily="34" charset="-128"/>
              </a:rPr>
              <a:t>?</a:t>
            </a: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5565552" y="303034"/>
            <a:ext cx="3810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dirty="0">
                <a:ea typeface="MS PGothic" panose="020B0600070205080204" pitchFamily="34" charset="-128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6000"/>
                            </p:stCondLst>
                            <p:childTnLst>
                              <p:par>
                                <p:cTn id="1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500"/>
                            </p:stCondLst>
                            <p:childTnLst>
                              <p:par>
                                <p:cTn id="21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000"/>
                            </p:stCondLst>
                            <p:childTnLst>
                              <p:par>
                                <p:cTn id="2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6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7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2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6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81" grpId="0" build="allAtOnce"/>
      <p:bldP spid="82" grpId="0" build="allAtOnce"/>
      <p:bldP spid="83" grpId="0" build="allAtOnce"/>
      <p:bldP spid="45" grpId="0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3" grpId="0" bldLvl="0" animBg="1"/>
      <p:bldP spid="13" grpId="1" animBg="1"/>
      <p:bldP spid="15" grpId="0" bldLvl="0" animBg="1"/>
      <p:bldP spid="15" grpId="1" animBg="1"/>
      <p:bldP spid="49" grpId="0" bldLvl="0" animBg="1"/>
      <p:bldP spid="49" grpId="1" animBg="1"/>
      <p:bldP spid="50" grpId="0" bldLvl="0" animBg="1"/>
      <p:bldP spid="5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1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0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4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2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3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9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752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178481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7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9748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19325" y="6546215"/>
            <a:ext cx="7679055" cy="32766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3218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5363180" y="5400358"/>
            <a:ext cx="823031" cy="612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876800" y="1905000"/>
                <a:ext cx="2035175" cy="879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b="1" i="1">
                  <a:solidFill>
                    <a:schemeClr val="bg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905000"/>
                <a:ext cx="2035175" cy="8794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666865" y="1945005"/>
                <a:ext cx="1372870" cy="880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b="1" i="1">
                  <a:solidFill>
                    <a:schemeClr val="bg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865" y="1945005"/>
                <a:ext cx="1372870" cy="88074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153400" y="1981200"/>
                <a:ext cx="1530985" cy="880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3600" b="1" i="1">
                  <a:solidFill>
                    <a:schemeClr val="bg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1981200"/>
                <a:ext cx="1530985" cy="88074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9906000" y="1945005"/>
                <a:ext cx="1790700" cy="879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3600" b="1" i="1">
                  <a:solidFill>
                    <a:schemeClr val="bg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1945005"/>
                <a:ext cx="1790700" cy="8794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4394835" y="116205"/>
            <a:ext cx="38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>
                <a:ea typeface="MS PGothic" panose="020B0600070205080204" pitchFamily="34" charset="-128"/>
              </a:rPr>
              <a:t>2</a:t>
            </a:r>
            <a:endParaRPr lang="en-US" sz="3200"/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4394835" y="573405"/>
            <a:ext cx="22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>
                <a:ea typeface="MS PGothic" panose="020B0600070205080204" pitchFamily="34" charset="-128"/>
              </a:rPr>
              <a:t>3</a:t>
            </a:r>
            <a:endParaRPr lang="en-US" sz="3200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4471035" y="64755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5218287" y="130492"/>
            <a:ext cx="38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>
                <a:ea typeface="MS PGothic" panose="020B0600070205080204" pitchFamily="34" charset="-128"/>
              </a:rPr>
              <a:t>2</a:t>
            </a:r>
            <a:endParaRPr lang="en-US" sz="3200"/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5218287" y="587692"/>
            <a:ext cx="3810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>
                <a:ea typeface="MS PGothic" panose="020B0600070205080204" pitchFamily="34" charset="-128"/>
              </a:rPr>
              <a:t>5</a:t>
            </a:r>
            <a:endParaRPr lang="en-US" sz="3200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5271135" y="63597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4761087" y="350949"/>
            <a:ext cx="38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dirty="0">
                <a:ea typeface="MS PGothic" panose="020B0600070205080204" pitchFamily="34" charset="-128"/>
              </a:rPr>
              <a:t>+</a:t>
            </a:r>
            <a:endParaRPr lang="en-US" sz="3200" dirty="0"/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5599287" y="348901"/>
            <a:ext cx="317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>
                <a:ea typeface="MS PGothic" panose="020B0600070205080204" pitchFamily="34" charset="-128"/>
              </a:rPr>
              <a:t>=</a:t>
            </a:r>
            <a:endParaRPr lang="en-US" sz="3200"/>
          </a:p>
        </p:txBody>
      </p:sp>
      <p:sp>
        <p:nvSpPr>
          <p:cNvPr id="2" name="Text Box 43"/>
          <p:cNvSpPr txBox="1">
            <a:spLocks noChangeArrowheads="1"/>
          </p:cNvSpPr>
          <p:nvPr/>
        </p:nvSpPr>
        <p:spPr bwMode="auto">
          <a:xfrm>
            <a:off x="6019657" y="282861"/>
            <a:ext cx="3175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>
                <a:ea typeface="MS PGothic" panose="020B0600070205080204" pitchFamily="34" charset="-128"/>
              </a:rPr>
              <a:t>?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500"/>
                            </p:stCondLst>
                            <p:childTnLst>
                              <p:par>
                                <p:cTn id="1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000"/>
                            </p:stCondLst>
                            <p:childTnLst>
                              <p:par>
                                <p:cTn id="19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000"/>
                            </p:stCondLst>
                            <p:childTnLst>
                              <p:par>
                                <p:cTn id="2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500"/>
                            </p:stCondLst>
                            <p:childTnLst>
                              <p:par>
                                <p:cTn id="2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500"/>
                            </p:stCondLst>
                            <p:childTnLst>
                              <p:par>
                                <p:cTn id="2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000"/>
                            </p:stCondLst>
                            <p:childTnLst>
                              <p:par>
                                <p:cTn id="24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6000"/>
                            </p:stCondLst>
                            <p:childTnLst>
                              <p:par>
                                <p:cTn id="2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animBg="1"/>
      <p:bldP spid="29" grpId="0" build="allAtOnce"/>
      <p:bldP spid="31" grpId="0" build="allAtOnce"/>
      <p:bldP spid="34" grpId="0" build="allAtOnce"/>
      <p:bldP spid="2069" grpId="0" bldLvl="0" animBg="1"/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82" grpId="0" bldLvl="0" animBg="1"/>
      <p:bldP spid="2091" grpId="0" bldLvl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4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2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3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752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78481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1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17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9748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6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7527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29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0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#9Slide03 Arima Madurai Black" panose="00000A00000000000000" charset="0"/>
                <a:cs typeface="#9Slide03 Arima Madurai Black" panose="00000A00000000000000" charset="0"/>
              </a:rPr>
              <a:t>Muốn cộng hai phân số có </a:t>
            </a:r>
            <a:r>
              <a:rPr lang="en-US" sz="2800" b="1">
                <a:solidFill>
                  <a:srgbClr val="FF0000"/>
                </a:solidFill>
                <a:latin typeface="#9Slide03 Arima Madurai Black" panose="00000A00000000000000" charset="0"/>
                <a:cs typeface="#9Slide03 Arima Madurai Black" panose="00000A00000000000000" charset="0"/>
              </a:rPr>
              <a:t>cùng mẫu số</a:t>
            </a:r>
            <a:r>
              <a:rPr lang="en-US" sz="2800" b="1">
                <a:solidFill>
                  <a:schemeClr val="tx1"/>
                </a:solidFill>
                <a:latin typeface="#9Slide03 Arima Madurai Black" panose="00000A00000000000000" charset="0"/>
                <a:cs typeface="#9Slide03 Arima Madurai Black" panose="00000A00000000000000" charset="0"/>
              </a:rPr>
              <a:t> ta làm thế nào?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325" y="6594475"/>
            <a:ext cx="7679055" cy="27940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3218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800600" y="1600200"/>
            <a:ext cx="7506335" cy="4603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Ta quy đồng mẫu số 2 phân số rồi cộng 2 phân số đó.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89805" y="2057400"/>
            <a:ext cx="7374890" cy="4603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Ta cộng hai tử số với nhau và giữ nguyên mẫu số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17110" y="2451735"/>
            <a:ext cx="6903085" cy="4603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Ta cộng hai tử số và hai mẫu số của phân số đó.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876800" y="2819400"/>
            <a:ext cx="7254240" cy="4603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Ta nhân tử số của 2 phân số và giữ nguyên mẫu số.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4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4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0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2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7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1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0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4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3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752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178481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26870" y="2489663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eaLnBrk="1" hangingPunct="1">
              <a:lnSpc>
                <a:spcPct val="100000"/>
              </a:lnSpc>
            </a:pPr>
            <a:r>
              <a:rPr lang="en-US" altLang="ja-JP" sz="2800" dirty="0" err="1">
                <a:solidFill>
                  <a:schemeClr val="tx1"/>
                </a:solidFill>
                <a:latin typeface="#9Slide03 Arima Madurai Black" panose="00000A00000000000000" charset="0"/>
                <a:ea typeface="MS PGothic" panose="020B0600070205080204" pitchFamily="34" charset="-128"/>
                <a:cs typeface="#9Slide03 Arima Madurai Black" panose="00000A00000000000000" charset="0"/>
                <a:sym typeface="+mn-ea"/>
              </a:rPr>
              <a:t>Muốn</a:t>
            </a:r>
            <a:r>
              <a:rPr lang="en-US" altLang="ja-JP" sz="2800" dirty="0">
                <a:solidFill>
                  <a:schemeClr val="tx1"/>
                </a:solidFill>
                <a:latin typeface="#9Slide03 Arima Madurai Black" panose="00000A00000000000000" charset="0"/>
                <a:ea typeface="MS PGothic" panose="020B0600070205080204" pitchFamily="34" charset="-128"/>
                <a:cs typeface="#9Slide03 Arima Madurai Black" panose="00000A00000000000000" charset="0"/>
                <a:sym typeface="+mn-ea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#9Slide03 Arima Madurai Black" panose="00000A00000000000000" charset="0"/>
                <a:ea typeface="MS PGothic" panose="020B0600070205080204" pitchFamily="34" charset="-128"/>
                <a:cs typeface="#9Slide03 Arima Madurai Black" panose="00000A00000000000000" charset="0"/>
                <a:sym typeface="+mn-ea"/>
              </a:rPr>
              <a:t>cộng</a:t>
            </a:r>
            <a:r>
              <a:rPr lang="en-US" altLang="ja-JP" sz="2800" dirty="0">
                <a:solidFill>
                  <a:schemeClr val="tx1"/>
                </a:solidFill>
                <a:latin typeface="#9Slide03 Arima Madurai Black" panose="00000A00000000000000" charset="0"/>
                <a:ea typeface="MS PGothic" panose="020B0600070205080204" pitchFamily="34" charset="-128"/>
                <a:cs typeface="#9Slide03 Arima Madurai Black" panose="00000A00000000000000" charset="0"/>
                <a:sym typeface="+mn-ea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#9Slide03 Arima Madurai Black" panose="00000A00000000000000" charset="0"/>
                <a:ea typeface="MS PGothic" panose="020B0600070205080204" pitchFamily="34" charset="-128"/>
                <a:cs typeface="#9Slide03 Arima Madurai Black" panose="00000A00000000000000" charset="0"/>
                <a:sym typeface="+mn-ea"/>
              </a:rPr>
              <a:t>hai</a:t>
            </a:r>
            <a:r>
              <a:rPr lang="en-US" altLang="ja-JP" sz="2800" dirty="0">
                <a:solidFill>
                  <a:schemeClr val="tx1"/>
                </a:solidFill>
                <a:latin typeface="#9Slide03 Arima Madurai Black" panose="00000A00000000000000" charset="0"/>
                <a:ea typeface="MS PGothic" panose="020B0600070205080204" pitchFamily="34" charset="-128"/>
                <a:cs typeface="#9Slide03 Arima Madurai Black" panose="00000A00000000000000" charset="0"/>
                <a:sym typeface="+mn-ea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#9Slide03 Arima Madurai Black" panose="00000A00000000000000" charset="0"/>
                <a:ea typeface="MS PGothic" panose="020B0600070205080204" pitchFamily="34" charset="-128"/>
                <a:cs typeface="#9Slide03 Arima Madurai Black" panose="00000A00000000000000" charset="0"/>
                <a:sym typeface="+mn-ea"/>
              </a:rPr>
              <a:t>phân</a:t>
            </a:r>
            <a:r>
              <a:rPr lang="en-US" altLang="ja-JP" sz="2800" dirty="0">
                <a:solidFill>
                  <a:schemeClr val="tx1"/>
                </a:solidFill>
                <a:latin typeface="#9Slide03 Arima Madurai Black" panose="00000A00000000000000" charset="0"/>
                <a:ea typeface="MS PGothic" panose="020B0600070205080204" pitchFamily="34" charset="-128"/>
                <a:cs typeface="#9Slide03 Arima Madurai Black" panose="00000A00000000000000" charset="0"/>
                <a:sym typeface="+mn-ea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#9Slide03 Arima Madurai Black" panose="00000A00000000000000" charset="0"/>
                <a:ea typeface="MS PGothic" panose="020B0600070205080204" pitchFamily="34" charset="-128"/>
                <a:cs typeface="#9Slide03 Arima Madurai Black" panose="00000A00000000000000" charset="0"/>
                <a:sym typeface="+mn-ea"/>
              </a:rPr>
              <a:t>số </a:t>
            </a:r>
            <a:r>
              <a:rPr lang="en-US" altLang="ja-JP" sz="2800" dirty="0" err="1">
                <a:solidFill>
                  <a:srgbClr val="FF0000"/>
                </a:solidFill>
                <a:latin typeface="#9Slide03 Arima Madurai Black" panose="00000A00000000000000" charset="0"/>
                <a:ea typeface="MS PGothic" panose="020B0600070205080204" pitchFamily="34" charset="-128"/>
                <a:cs typeface="#9Slide03 Arima Madurai Black" panose="00000A00000000000000" charset="0"/>
                <a:sym typeface="+mn-ea"/>
              </a:rPr>
              <a:t>khác</a:t>
            </a:r>
            <a:r>
              <a:rPr lang="en-US" altLang="ja-JP" sz="2800" dirty="0">
                <a:solidFill>
                  <a:srgbClr val="FF0000"/>
                </a:solidFill>
                <a:latin typeface="#9Slide03 Arima Madurai Black" panose="00000A00000000000000" charset="0"/>
                <a:ea typeface="MS PGothic" panose="020B0600070205080204" pitchFamily="34" charset="-128"/>
                <a:cs typeface="#9Slide03 Arima Madurai Black" panose="00000A00000000000000" charset="0"/>
                <a:sym typeface="+mn-ea"/>
              </a:rPr>
              <a:t> </a:t>
            </a:r>
            <a:r>
              <a:rPr lang="en-US" altLang="ja-JP" sz="2800" dirty="0" err="1">
                <a:solidFill>
                  <a:srgbClr val="FF0000"/>
                </a:solidFill>
                <a:latin typeface="#9Slide03 Arima Madurai Black" panose="00000A00000000000000" charset="0"/>
                <a:ea typeface="MS PGothic" panose="020B0600070205080204" pitchFamily="34" charset="-128"/>
                <a:cs typeface="#9Slide03 Arima Madurai Black" panose="00000A00000000000000" charset="0"/>
                <a:sym typeface="+mn-ea"/>
              </a:rPr>
              <a:t>mẫu</a:t>
            </a:r>
            <a:r>
              <a:rPr lang="en-US" altLang="ja-JP" sz="2800" dirty="0">
                <a:solidFill>
                  <a:srgbClr val="FF0000"/>
                </a:solidFill>
                <a:latin typeface="#9Slide03 Arima Madurai Black" panose="00000A00000000000000" charset="0"/>
                <a:ea typeface="MS PGothic" panose="020B0600070205080204" pitchFamily="34" charset="-128"/>
                <a:cs typeface="#9Slide03 Arima Madurai Black" panose="00000A00000000000000" charset="0"/>
                <a:sym typeface="+mn-ea"/>
              </a:rPr>
              <a:t> </a:t>
            </a:r>
            <a:r>
              <a:rPr lang="en-US" altLang="ja-JP" sz="2800" dirty="0" err="1">
                <a:solidFill>
                  <a:srgbClr val="FF0000"/>
                </a:solidFill>
                <a:latin typeface="#9Slide03 Arima Madurai Black" panose="00000A00000000000000" charset="0"/>
                <a:ea typeface="MS PGothic" panose="020B0600070205080204" pitchFamily="34" charset="-128"/>
                <a:cs typeface="#9Slide03 Arima Madurai Black" panose="00000A00000000000000" charset="0"/>
                <a:sym typeface="+mn-ea"/>
              </a:rPr>
              <a:t>số</a:t>
            </a:r>
            <a:r>
              <a:rPr lang="en-US" altLang="ja-JP" sz="2800" dirty="0">
                <a:solidFill>
                  <a:schemeClr val="tx1"/>
                </a:solidFill>
                <a:latin typeface="#9Slide03 Arima Madurai Black" panose="00000A00000000000000" charset="0"/>
                <a:ea typeface="MS PGothic" panose="020B0600070205080204" pitchFamily="34" charset="-128"/>
                <a:cs typeface="#9Slide03 Arima Madurai Black" panose="00000A00000000000000" charset="0"/>
                <a:sym typeface="+mn-ea"/>
              </a:rPr>
              <a:t> ta </a:t>
            </a:r>
            <a:r>
              <a:rPr lang="en-US" altLang="ja-JP" sz="2800" dirty="0" err="1">
                <a:solidFill>
                  <a:schemeClr val="tx1"/>
                </a:solidFill>
                <a:latin typeface="#9Slide03 Arima Madurai Black" panose="00000A00000000000000" charset="0"/>
                <a:ea typeface="MS PGothic" panose="020B0600070205080204" pitchFamily="34" charset="-128"/>
                <a:cs typeface="#9Slide03 Arima Madurai Black" panose="00000A00000000000000" charset="0"/>
                <a:sym typeface="+mn-ea"/>
              </a:rPr>
              <a:t>làm</a:t>
            </a:r>
            <a:r>
              <a:rPr lang="en-US" altLang="ja-JP" sz="2800" dirty="0">
                <a:solidFill>
                  <a:schemeClr val="tx1"/>
                </a:solidFill>
                <a:latin typeface="#9Slide03 Arima Madurai Black" panose="00000A00000000000000" charset="0"/>
                <a:ea typeface="MS PGothic" panose="020B0600070205080204" pitchFamily="34" charset="-128"/>
                <a:cs typeface="#9Slide03 Arima Madurai Black" panose="00000A00000000000000" charset="0"/>
                <a:sym typeface="+mn-ea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#9Slide03 Arima Madurai Black" panose="00000A00000000000000" charset="0"/>
                <a:ea typeface="MS PGothic" panose="020B0600070205080204" pitchFamily="34" charset="-128"/>
                <a:cs typeface="#9Slide03 Arima Madurai Black" panose="00000A00000000000000" charset="0"/>
                <a:sym typeface="+mn-ea"/>
              </a:rPr>
              <a:t>thế</a:t>
            </a:r>
            <a:r>
              <a:rPr lang="en-US" altLang="ja-JP" sz="2800" dirty="0">
                <a:solidFill>
                  <a:schemeClr val="tx1"/>
                </a:solidFill>
                <a:latin typeface="#9Slide03 Arima Madurai Black" panose="00000A00000000000000" charset="0"/>
                <a:ea typeface="MS PGothic" panose="020B0600070205080204" pitchFamily="34" charset="-128"/>
                <a:cs typeface="#9Slide03 Arima Madurai Black" panose="00000A00000000000000" charset="0"/>
                <a:sym typeface="+mn-ea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#9Slide03 Arima Madurai Black" panose="00000A00000000000000" charset="0"/>
                <a:ea typeface="MS PGothic" panose="020B0600070205080204" pitchFamily="34" charset="-128"/>
                <a:cs typeface="#9Slide03 Arima Madurai Black" panose="00000A00000000000000" charset="0"/>
                <a:sym typeface="+mn-ea"/>
              </a:rPr>
              <a:t>nào</a:t>
            </a:r>
            <a:r>
              <a:rPr lang="en-US" altLang="ja-JP" sz="2800" dirty="0">
                <a:solidFill>
                  <a:schemeClr val="tx1"/>
                </a:solidFill>
                <a:latin typeface="#9Slide03 Arima Madurai Black" panose="00000A00000000000000" charset="0"/>
                <a:ea typeface="MS PGothic" panose="020B0600070205080204" pitchFamily="34" charset="-128"/>
                <a:cs typeface="#9Slide03 Arima Madurai Black" panose="00000A00000000000000" charset="0"/>
                <a:sym typeface="+mn-ea"/>
              </a:rPr>
              <a:t>?</a:t>
            </a:r>
            <a:endParaRPr lang="en-US" sz="2800" b="1" dirty="0">
              <a:solidFill>
                <a:schemeClr val="tx1"/>
              </a:solidFill>
              <a:latin typeface="#9Slide03 Arima Madurai Black" panose="00000A00000000000000" charset="0"/>
              <a:cs typeface="#9Slide03 Arima Madurai Black" panose="00000A00000000000000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19325" y="6619240"/>
            <a:ext cx="7679055" cy="254635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3218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5363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7569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806315" y="1411605"/>
            <a:ext cx="6969125" cy="4603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 cộng hai tử số và hai mẫu số của phân số đó.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75835" y="1918335"/>
            <a:ext cx="7001510" cy="4603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 nhân hai tử số và hai mẫu số của phân số đó.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00557" y="2410579"/>
            <a:ext cx="5246804" cy="4603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Ta quy đồng mẫu số 2 phân số đó.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75835" y="2901950"/>
            <a:ext cx="7279640" cy="4603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 quy đồng mẫu số 2 phân số rồi cộng 2 phân số đó.</a:t>
            </a:r>
          </a:p>
        </p:txBody>
      </p:sp>
      <p:pic>
        <p:nvPicPr>
          <p:cNvPr id="2" name="Picture 12" descr="Káº¿t quáº£ hÃ¬nh áº£nh cho win text 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3413760" y="1219200"/>
            <a:ext cx="4526280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00"/>
                            </p:stCondLst>
                            <p:childTnLst>
                              <p:par>
                                <p:cTn id="20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000"/>
                            </p:stCondLst>
                            <p:childTnLst>
                              <p:par>
                                <p:cTn id="2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000"/>
                            </p:stCondLst>
                            <p:childTnLst>
                              <p:par>
                                <p:cTn id="2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animBg="1"/>
      <p:bldP spid="29" grpId="0" uiExpand="1" build="allAtOnce"/>
      <p:bldP spid="31" grpId="0" build="allAtOnce"/>
      <p:bldP spid="3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6915" y="1066800"/>
            <a:ext cx="8393430" cy="20205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 tháng 3 năm 2022</a:t>
            </a:r>
          </a:p>
          <a:p>
            <a:pPr algn="ctr"/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trừ phân số (129)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1282</Words>
  <Application>Microsoft Office PowerPoint</Application>
  <PresentationFormat>Widescreen</PresentationFormat>
  <Paragraphs>289</Paragraphs>
  <Slides>23</Slides>
  <Notes>4</Notes>
  <HiddenSlides>0</HiddenSlides>
  <MMClips>6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#9Slide03 AmpleSoft Bold</vt:lpstr>
      <vt:lpstr>#9Slide03 Arima Madurai Black</vt:lpstr>
      <vt:lpstr>#9Slide07 SVNZiclets</vt:lpstr>
      <vt:lpstr>Arial</vt:lpstr>
      <vt:lpstr>Cambria Math</vt:lpstr>
      <vt:lpstr>Microsoft Sans Serif</vt:lpstr>
      <vt:lpstr>Times New Roman</vt:lpstr>
      <vt:lpstr>Wingdings</vt:lpstr>
      <vt:lpstr>Default Design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asus</cp:lastModifiedBy>
  <cp:revision>91</cp:revision>
  <dcterms:created xsi:type="dcterms:W3CDTF">2010-02-02T01:51:00Z</dcterms:created>
  <dcterms:modified xsi:type="dcterms:W3CDTF">2022-03-02T07:38:43Z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2BD73881A5D6418C9139E728713F011A</vt:lpwstr>
  </property>
  <property fmtid="{D5CDD505-2E9C-101B-9397-08002B2CF9AE}" pid="3" name="KSOProductBuildVer">
    <vt:lpwstr>1033-11.2.0.10463</vt:lpwstr>
  </property>
</Properties>
</file>