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303" r:id="rId3"/>
    <p:sldId id="304" r:id="rId5"/>
    <p:sldId id="376" r:id="rId6"/>
    <p:sldId id="377" r:id="rId7"/>
    <p:sldId id="378" r:id="rId8"/>
    <p:sldId id="379" r:id="rId9"/>
    <p:sldId id="380" r:id="rId10"/>
    <p:sldId id="381" r:id="rId11"/>
    <p:sldId id="382" r:id="rId12"/>
    <p:sldId id="383" r:id="rId13"/>
    <p:sldId id="342" r:id="rId14"/>
    <p:sldId id="308" r:id="rId15"/>
    <p:sldId id="343" r:id="rId16"/>
    <p:sldId id="344" r:id="rId17"/>
    <p:sldId id="311" r:id="rId18"/>
    <p:sldId id="312" r:id="rId19"/>
    <p:sldId id="313" r:id="rId20"/>
    <p:sldId id="314" r:id="rId21"/>
    <p:sldId id="315" r:id="rId22"/>
    <p:sldId id="316" r:id="rId23"/>
    <p:sldId id="317" r:id="rId24"/>
    <p:sldId id="318" r:id="rId25"/>
    <p:sldId id="319" r:id="rId26"/>
    <p:sldId id="320" r:id="rId27"/>
    <p:sldId id="321" r:id="rId28"/>
    <p:sldId id="346" r:id="rId29"/>
    <p:sldId id="323" r:id="rId30"/>
    <p:sldId id="324" r:id="rId31"/>
    <p:sldId id="347" r:id="rId32"/>
    <p:sldId id="326" r:id="rId33"/>
    <p:sldId id="327" r:id="rId34"/>
    <p:sldId id="328" r:id="rId35"/>
    <p:sldId id="329" r:id="rId36"/>
    <p:sldId id="330" r:id="rId37"/>
    <p:sldId id="331" r:id="rId38"/>
    <p:sldId id="332" r:id="rId39"/>
    <p:sldId id="333" r:id="rId40"/>
    <p:sldId id="334" r:id="rId41"/>
    <p:sldId id="335" r:id="rId42"/>
    <p:sldId id="336" r:id="rId43"/>
    <p:sldId id="337" r:id="rId44"/>
    <p:sldId id="338" r:id="rId45"/>
    <p:sldId id="348" r:id="rId46"/>
    <p:sldId id="349" r:id="rId47"/>
  </p:sldIdLst>
  <p:sldSz cx="9144000" cy="5143500"/>
  <p:notesSz cx="6858000" cy="9144000"/>
  <p:embeddedFontLst>
    <p:embeddedFont>
      <p:font typeface="Black Han Sans" charset="-127"/>
      <p:regular r:id="rId51"/>
    </p:embeddedFont>
    <p:embeddedFont>
      <p:font typeface="Lato" panose="020F0502020204030203"/>
      <p:regular r:id="rId52"/>
    </p:embeddedFont>
    <p:embeddedFont>
      <p:font typeface="Titan One" panose="02000000000000000000"/>
      <p:regular r:id="rId53"/>
    </p:embeddedFont>
    <p:embeddedFont>
      <p:font typeface="Montserrat" panose="00000500000000000000"/>
      <p:regular r:id="rId54"/>
    </p:embeddedFont>
    <p:embeddedFont>
      <p:font typeface="Tahoma" panose="020B0604030504040204" pitchFamily="34" charset="0"/>
      <p:regular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D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5" Type="http://schemas.openxmlformats.org/officeDocument/2006/relationships/font" Target="fonts/font5.fntdata"/><Relationship Id="rId54" Type="http://schemas.openxmlformats.org/officeDocument/2006/relationships/font" Target="fonts/font4.fntdata"/><Relationship Id="rId53" Type="http://schemas.openxmlformats.org/officeDocument/2006/relationships/font" Target="fonts/font3.fntdata"/><Relationship Id="rId52" Type="http://schemas.openxmlformats.org/officeDocument/2006/relationships/font" Target="fonts/font2.fntdata"/><Relationship Id="rId51" Type="http://schemas.openxmlformats.org/officeDocument/2006/relationships/font" Target="fonts/font1.fntdata"/><Relationship Id="rId50" Type="http://schemas.openxmlformats.org/officeDocument/2006/relationships/tableStyles" Target="tableStyles.xml"/><Relationship Id="rId5" Type="http://schemas.openxmlformats.org/officeDocument/2006/relationships/slide" Target="slides/slide2.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1E89FDF-56C0-4275-B6CA-78C3BA1AFB74}" type="doc">
      <dgm:prSet loTypeId="urn:microsoft.com/office/officeart/2005/8/layout/hierarchy2" loCatId="hierarchy" qsTypeId="urn:microsoft.com/office/officeart/2005/8/quickstyle/simple5" qsCatId="simple" csTypeId="urn:microsoft.com/office/officeart/2005/8/colors/colorful5" csCatId="colorful" phldr="1"/>
      <dgm:spPr/>
      <dgm:t>
        <a:bodyPr/>
        <a:lstStyle/>
        <a:p>
          <a:endParaRPr lang="en-US"/>
        </a:p>
      </dgm:t>
    </dgm:pt>
    <dgm:pt modelId="{79803A39-D591-4C21-BAB5-A25C7E4047D7}">
      <dgm:prSet phldrT="[Text]" phldr="0" custT="0"/>
      <dgm:spPr>
        <a:solidFill>
          <a:srgbClr val="FFFF99"/>
        </a:solidFill>
      </dgm:spPr>
      <dgm:t>
        <a:bodyPr vert="horz" wrap="square"/>
        <a:p>
          <a:pPr>
            <a:lnSpc>
              <a:spcPct val="100000"/>
            </a:lnSpc>
            <a:spcBef>
              <a:spcPct val="0"/>
            </a:spcBef>
            <a:spcAft>
              <a:spcPct val="35000"/>
            </a:spcAft>
          </a:pPr>
          <a:r>
            <a:rPr lang="en-US" altLang="en-US" b="1">
              <a:solidFill>
                <a:srgbClr val="FF0000"/>
              </a:solidFill>
              <a:latin typeface="Times New Roman" panose="02020603050405020304" pitchFamily="18" charset="0"/>
              <a:cs typeface="Times New Roman" panose="02020603050405020304" pitchFamily="18" charset="0"/>
            </a:rPr>
            <a:t>Lép Tôn-xtôi</a:t>
          </a:r>
          <a:r>
            <a:rPr lang="en-US" altLang="en-US" b="1">
              <a:solidFill>
                <a:srgbClr val="FF0000"/>
              </a:solidFill>
              <a:latin typeface="Times New Roman" panose="02020603050405020304" pitchFamily="18" charset="0"/>
              <a:cs typeface="Times New Roman" panose="02020603050405020304" pitchFamily="18" charset="0"/>
            </a:rPr>
            <a:t/>
          </a:r>
          <a:endParaRPr lang="en-US" altLang="en-US" b="1">
            <a:solidFill>
              <a:srgbClr val="FF0000"/>
            </a:solidFill>
            <a:latin typeface="Times New Roman" panose="02020603050405020304" pitchFamily="18" charset="0"/>
            <a:cs typeface="Times New Roman" panose="02020603050405020304" pitchFamily="18" charset="0"/>
          </a:endParaRPr>
        </a:p>
      </dgm:t>
    </dgm:pt>
    <dgm:pt modelId="{9F4C7E5D-C65C-445C-A055-D59387156E25}" cxnId="{16E0EEC4-3D6E-48F5-8E6E-729907A422B6}" type="parTrans">
      <dgm:prSet/>
      <dgm:spPr/>
      <dgm:t>
        <a:bodyPr/>
        <a:lstStyle/>
        <a:p>
          <a:endParaRPr lang="en-US"/>
        </a:p>
      </dgm:t>
    </dgm:pt>
    <dgm:pt modelId="{8D28CD89-EA38-47B9-B1DB-7E880491E0CD}" cxnId="{16E0EEC4-3D6E-48F5-8E6E-729907A422B6}" type="sibTrans">
      <dgm:prSet/>
      <dgm:spPr/>
      <dgm:t>
        <a:bodyPr/>
        <a:lstStyle/>
        <a:p>
          <a:endParaRPr lang="en-US"/>
        </a:p>
      </dgm:t>
    </dgm:pt>
    <dgm:pt modelId="{20DEF573-1B80-4B15-AD9D-86B2907E850D}">
      <dgm:prSet phldrT="[Text]" phldr="0" custT="1"/>
      <dgm:spPr>
        <a:solidFill>
          <a:srgbClr val="66FFFF"/>
        </a:solidFill>
      </dgm:spPr>
      <dgm:t>
        <a:bodyPr vert="horz" wrap="square"/>
        <a:p>
          <a:pPr>
            <a:lnSpc>
              <a:spcPct val="100000"/>
            </a:lnSpc>
            <a:spcBef>
              <a:spcPct val="0"/>
            </a:spcBef>
            <a:spcAft>
              <a:spcPct val="35000"/>
            </a:spcAft>
          </a:pPr>
          <a:r>
            <a:rPr lang="en-US" sz="2400" b="1">
              <a:solidFill>
                <a:schemeClr val="accent4"/>
              </a:solidFill>
              <a:latin typeface="Times New Roman" panose="02020603050405020304" pitchFamily="18" charset="0"/>
              <a:cs typeface="Times New Roman" panose="02020603050405020304" pitchFamily="18" charset="0"/>
            </a:rPr>
            <a:t>2 bộ phận</a:t>
          </a:r>
          <a:r>
            <a:rPr lang="en-US" sz="2400" b="1">
              <a:solidFill>
                <a:schemeClr val="accent4"/>
              </a:solidFill>
              <a:latin typeface="Times New Roman" panose="02020603050405020304" pitchFamily="18" charset="0"/>
              <a:cs typeface="Times New Roman" panose="02020603050405020304" pitchFamily="18" charset="0"/>
            </a:rPr>
            <a:t/>
          </a:r>
          <a:endParaRPr lang="en-US" sz="2400" b="1">
            <a:solidFill>
              <a:schemeClr val="accent4"/>
            </a:solidFill>
            <a:latin typeface="Times New Roman" panose="02020603050405020304" pitchFamily="18" charset="0"/>
            <a:cs typeface="Times New Roman" panose="02020603050405020304" pitchFamily="18" charset="0"/>
          </a:endParaRPr>
        </a:p>
      </dgm:t>
    </dgm:pt>
    <dgm:pt modelId="{DCDC76A5-7059-4361-A22A-865C6F8846DE}" cxnId="{48AD121E-FA67-44F8-978B-76F2DB1E8F50}" type="parTrans">
      <dgm:prSet/>
      <dgm:spPr/>
      <dgm:t>
        <a:bodyPr/>
        <a:lstStyle/>
        <a:p>
          <a:endParaRPr lang="en-US"/>
        </a:p>
      </dgm:t>
    </dgm:pt>
    <dgm:pt modelId="{7E66DDDC-0DE6-4BDF-995F-B113FB928EDE}" cxnId="{48AD121E-FA67-44F8-978B-76F2DB1E8F50}" type="sibTrans">
      <dgm:prSet/>
      <dgm:spPr/>
      <dgm:t>
        <a:bodyPr/>
        <a:lstStyle/>
        <a:p>
          <a:endParaRPr lang="en-US"/>
        </a:p>
      </dgm:t>
    </dgm:pt>
    <dgm:pt modelId="{667766CF-7310-4692-95B9-558757839BEE}">
      <dgm:prSet phldrT="[Text]" phldr="0" custT="1"/>
      <dgm:spPr>
        <a:solidFill>
          <a:srgbClr val="92D050"/>
        </a:solidFill>
      </dgm:spPr>
      <dgm:t>
        <a:bodyPr vert="horz" wrap="square"/>
        <a:p>
          <a:pPr>
            <a:lnSpc>
              <a:spcPct val="100000"/>
            </a:lnSpc>
            <a:spcBef>
              <a:spcPct val="0"/>
            </a:spcBef>
            <a:spcAft>
              <a:spcPct val="35000"/>
            </a:spcAft>
          </a:pPr>
          <a:r>
            <a:rPr lang="en-US" sz="2400" b="1">
              <a:solidFill>
                <a:schemeClr val="accent4"/>
              </a:solidFill>
              <a:latin typeface="Times New Roman" panose="02020603050405020304" pitchFamily="18" charset="0"/>
              <a:cs typeface="Times New Roman" panose="02020603050405020304" pitchFamily="18" charset="0"/>
            </a:rPr>
            <a:t>Lép</a:t>
          </a:r>
          <a:r>
            <a:rPr lang="en-US" sz="2400" b="1">
              <a:solidFill>
                <a:schemeClr val="accent4"/>
              </a:solidFill>
              <a:latin typeface="Times New Roman" panose="02020603050405020304" pitchFamily="18" charset="0"/>
              <a:cs typeface="Times New Roman" panose="02020603050405020304" pitchFamily="18" charset="0"/>
            </a:rPr>
            <a:t/>
          </a:r>
          <a:endParaRPr lang="en-US" sz="2400" b="1">
            <a:solidFill>
              <a:schemeClr val="accent4"/>
            </a:solidFill>
            <a:latin typeface="Times New Roman" panose="02020603050405020304" pitchFamily="18" charset="0"/>
            <a:cs typeface="Times New Roman" panose="02020603050405020304" pitchFamily="18" charset="0"/>
          </a:endParaRPr>
        </a:p>
      </dgm:t>
    </dgm:pt>
    <dgm:pt modelId="{6915F555-CFA6-437C-A9C9-DA62DA9F6527}" cxnId="{745DD290-908D-43A2-91B7-436D174EB079}" type="parTrans">
      <dgm:prSet/>
      <dgm:spPr/>
      <dgm:t>
        <a:bodyPr/>
        <a:lstStyle/>
        <a:p>
          <a:endParaRPr lang="en-US"/>
        </a:p>
      </dgm:t>
    </dgm:pt>
    <dgm:pt modelId="{DA91D946-76DC-420F-B98D-5CD3084D88E4}" cxnId="{745DD290-908D-43A2-91B7-436D174EB079}" type="sibTrans">
      <dgm:prSet/>
      <dgm:spPr/>
      <dgm:t>
        <a:bodyPr/>
        <a:lstStyle/>
        <a:p>
          <a:endParaRPr lang="en-US"/>
        </a:p>
      </dgm:t>
    </dgm:pt>
    <dgm:pt modelId="{3785FDFA-F586-4DE7-B494-D4EDDA836513}">
      <dgm:prSet phldrT="[Text]" phldr="0" custT="1"/>
      <dgm:spPr>
        <a:solidFill>
          <a:srgbClr val="92D050"/>
        </a:solidFill>
      </dgm:spPr>
      <dgm:t>
        <a:bodyPr vert="horz" wrap="square"/>
        <a:p>
          <a:pPr>
            <a:lnSpc>
              <a:spcPct val="100000"/>
            </a:lnSpc>
            <a:spcBef>
              <a:spcPct val="0"/>
            </a:spcBef>
            <a:spcAft>
              <a:spcPct val="35000"/>
            </a:spcAft>
          </a:pPr>
          <a:r>
            <a:rPr lang="en-US" altLang="en-US" sz="2400" b="1">
              <a:solidFill>
                <a:schemeClr val="accent4"/>
              </a:solidFill>
              <a:latin typeface="Times New Roman" panose="02020603050405020304" pitchFamily="18" charset="0"/>
              <a:cs typeface="Times New Roman" panose="02020603050405020304" pitchFamily="18" charset="0"/>
            </a:rPr>
            <a:t>Tôn-xtôi</a:t>
          </a:r>
          <a:r>
            <a:rPr lang="en-US" altLang="en-US" sz="2400" b="1">
              <a:solidFill>
                <a:schemeClr val="accent4"/>
              </a:solidFill>
              <a:latin typeface="Times New Roman" panose="02020603050405020304" pitchFamily="18" charset="0"/>
              <a:cs typeface="Times New Roman" panose="02020603050405020304" pitchFamily="18" charset="0"/>
            </a:rPr>
            <a:t/>
          </a:r>
          <a:endParaRPr lang="en-US" altLang="en-US" sz="2400" b="1">
            <a:solidFill>
              <a:schemeClr val="accent4"/>
            </a:solidFill>
            <a:latin typeface="Times New Roman" panose="02020603050405020304" pitchFamily="18" charset="0"/>
            <a:cs typeface="Times New Roman" panose="02020603050405020304" pitchFamily="18" charset="0"/>
          </a:endParaRPr>
        </a:p>
      </dgm:t>
    </dgm:pt>
    <dgm:pt modelId="{65D1E075-B471-415F-94C2-8B547DCE6004}" cxnId="{5C37341F-52ED-4C64-B371-E3169712F931}" type="parTrans">
      <dgm:prSet/>
      <dgm:spPr/>
      <dgm:t>
        <a:bodyPr/>
        <a:lstStyle/>
        <a:p>
          <a:endParaRPr lang="en-US"/>
        </a:p>
      </dgm:t>
    </dgm:pt>
    <dgm:pt modelId="{CAA782F1-4C23-4C4A-864B-643993397C86}" cxnId="{5C37341F-52ED-4C64-B371-E3169712F931}" type="sibTrans">
      <dgm:prSet/>
      <dgm:spPr/>
      <dgm:t>
        <a:bodyPr/>
        <a:lstStyle/>
        <a:p>
          <a:endParaRPr lang="en-US"/>
        </a:p>
      </dgm:t>
    </dgm:pt>
    <dgm:pt modelId="{4BB79738-F1E1-40ED-A87B-394A91B8C3BA}" type="pres">
      <dgm:prSet presAssocID="{71E89FDF-56C0-4275-B6CA-78C3BA1AFB74}" presName="diagram" presStyleCnt="0">
        <dgm:presLayoutVars>
          <dgm:chPref val="1"/>
          <dgm:dir/>
          <dgm:animOne val="branch"/>
          <dgm:animLvl val="lvl"/>
          <dgm:resizeHandles val="exact"/>
        </dgm:presLayoutVars>
      </dgm:prSet>
      <dgm:spPr/>
    </dgm:pt>
    <dgm:pt modelId="{8443BA79-E444-4ED6-B45B-68AB6F62858E}" type="pres">
      <dgm:prSet presAssocID="{79803A39-D591-4C21-BAB5-A25C7E4047D7}" presName="root1" presStyleCnt="0"/>
      <dgm:spPr/>
    </dgm:pt>
    <dgm:pt modelId="{C4B9B48D-2456-4B16-9F18-62466D57007E}" type="pres">
      <dgm:prSet presAssocID="{79803A39-D591-4C21-BAB5-A25C7E4047D7}" presName="LevelOneTextNode" presStyleLbl="node0" presStyleIdx="0" presStyleCnt="1" custScaleX="139827" custLinFactNeighborX="-62168" custLinFactNeighborY="2058">
        <dgm:presLayoutVars>
          <dgm:chPref val="3"/>
        </dgm:presLayoutVars>
      </dgm:prSet>
      <dgm:spPr/>
    </dgm:pt>
    <dgm:pt modelId="{650B8B83-0FB5-4B37-9BBF-23C2F1553B2C}" type="pres">
      <dgm:prSet presAssocID="{79803A39-D591-4C21-BAB5-A25C7E4047D7}" presName="level2hierChild" presStyleCnt="0"/>
      <dgm:spPr/>
    </dgm:pt>
    <dgm:pt modelId="{5ABD12B5-C95B-4969-8BAD-0B2FCD3DC2F7}" type="pres">
      <dgm:prSet presAssocID="{DCDC76A5-7059-4361-A22A-865C6F8846DE}" presName="conn2-1" presStyleLbl="parChTrans1D2" presStyleIdx="0" presStyleCnt="1"/>
      <dgm:spPr/>
    </dgm:pt>
    <dgm:pt modelId="{7D519697-6D76-49E0-9739-0338BBE1C784}" type="pres">
      <dgm:prSet presAssocID="{DCDC76A5-7059-4361-A22A-865C6F8846DE}" presName="connTx" presStyleCnt="0"/>
      <dgm:spPr/>
    </dgm:pt>
    <dgm:pt modelId="{CFE7543A-8808-41AE-AAD2-6287A0835198}" type="pres">
      <dgm:prSet presAssocID="{20DEF573-1B80-4B15-AD9D-86B2907E850D}" presName="root2" presStyleCnt="0"/>
      <dgm:spPr/>
    </dgm:pt>
    <dgm:pt modelId="{B52E8E1E-C65A-4943-9BB3-03E99C3A44C8}" type="pres">
      <dgm:prSet presAssocID="{20DEF573-1B80-4B15-AD9D-86B2907E850D}" presName="LevelTwoTextNode" presStyleLbl="node2" presStyleIdx="0" presStyleCnt="1" custScaleX="121291" custScaleY="85381">
        <dgm:presLayoutVars>
          <dgm:chPref val="3"/>
        </dgm:presLayoutVars>
      </dgm:prSet>
      <dgm:spPr/>
    </dgm:pt>
    <dgm:pt modelId="{6132B0FE-9B5F-40FD-9ADB-258244C53853}" type="pres">
      <dgm:prSet presAssocID="{20DEF573-1B80-4B15-AD9D-86B2907E850D}" presName="level3hierChild" presStyleCnt="0"/>
      <dgm:spPr/>
    </dgm:pt>
    <dgm:pt modelId="{17270569-111B-4BC0-BEF3-E91F8338028F}" type="pres">
      <dgm:prSet presAssocID="{6915F555-CFA6-437C-A9C9-DA62DA9F6527}" presName="conn2-1" presStyleLbl="parChTrans1D3" presStyleIdx="0" presStyleCnt="2"/>
      <dgm:spPr/>
    </dgm:pt>
    <dgm:pt modelId="{F6E46D1D-CF8E-4EE7-80A2-7EB9170268C8}" type="pres">
      <dgm:prSet presAssocID="{6915F555-CFA6-437C-A9C9-DA62DA9F6527}" presName="connTx" presStyleCnt="0"/>
      <dgm:spPr/>
    </dgm:pt>
    <dgm:pt modelId="{54A3FA18-DCE0-45AE-BB27-C272274604AD}" type="pres">
      <dgm:prSet presAssocID="{667766CF-7310-4692-95B9-558757839BEE}" presName="root2" presStyleCnt="0"/>
      <dgm:spPr/>
    </dgm:pt>
    <dgm:pt modelId="{58827DD4-7963-453F-AE14-AB77F32214CC}" type="pres">
      <dgm:prSet presAssocID="{667766CF-7310-4692-95B9-558757839BEE}" presName="LevelTwoTextNode" presStyleLbl="node3" presStyleIdx="0" presStyleCnt="2" custLinFactNeighborX="1694" custLinFactNeighborY="-364">
        <dgm:presLayoutVars>
          <dgm:chPref val="3"/>
        </dgm:presLayoutVars>
      </dgm:prSet>
      <dgm:spPr/>
    </dgm:pt>
    <dgm:pt modelId="{B56CF4EC-B358-4430-B86B-2C76992C27E0}" type="pres">
      <dgm:prSet presAssocID="{667766CF-7310-4692-95B9-558757839BEE}" presName="level3hierChild" presStyleCnt="0"/>
      <dgm:spPr/>
    </dgm:pt>
    <dgm:pt modelId="{15CC3FF5-A6C5-4262-A8A3-19A46E345AAF}" type="pres">
      <dgm:prSet presAssocID="{65D1E075-B471-415F-94C2-8B547DCE6004}" presName="conn2-1" presStyleLbl="parChTrans1D3" presStyleIdx="1" presStyleCnt="2"/>
      <dgm:spPr/>
    </dgm:pt>
    <dgm:pt modelId="{90CA69D4-1777-49D1-8294-64713AADBA17}" type="pres">
      <dgm:prSet presAssocID="{65D1E075-B471-415F-94C2-8B547DCE6004}" presName="connTx" presStyleCnt="0"/>
      <dgm:spPr/>
    </dgm:pt>
    <dgm:pt modelId="{72F2DA7F-DD41-4D62-ADA0-04C11296F3F2}" type="pres">
      <dgm:prSet presAssocID="{3785FDFA-F586-4DE7-B494-D4EDDA836513}" presName="root2" presStyleCnt="0"/>
      <dgm:spPr/>
    </dgm:pt>
    <dgm:pt modelId="{20E511E5-1BDB-440F-948B-FBD791CD963F}" type="pres">
      <dgm:prSet presAssocID="{3785FDFA-F586-4DE7-B494-D4EDDA836513}" presName="LevelTwoTextNode" presStyleLbl="node3" presStyleIdx="1" presStyleCnt="2">
        <dgm:presLayoutVars>
          <dgm:chPref val="3"/>
        </dgm:presLayoutVars>
      </dgm:prSet>
      <dgm:spPr/>
    </dgm:pt>
    <dgm:pt modelId="{DFFD9432-2B85-4002-84D4-FDE9EDF8368B}" type="pres">
      <dgm:prSet presAssocID="{3785FDFA-F586-4DE7-B494-D4EDDA836513}" presName="level3hierChild" presStyleCnt="0"/>
      <dgm:spPr/>
    </dgm:pt>
  </dgm:ptLst>
  <dgm:cxnLst>
    <dgm:cxn modelId="{16E0EEC4-3D6E-48F5-8E6E-729907A422B6}" srcId="{71E89FDF-56C0-4275-B6CA-78C3BA1AFB74}" destId="{79803A39-D591-4C21-BAB5-A25C7E4047D7}" srcOrd="0" destOrd="0" parTransId="{9F4C7E5D-C65C-445C-A055-D59387156E25}" sibTransId="{8D28CD89-EA38-47B9-B1DB-7E880491E0CD}"/>
    <dgm:cxn modelId="{48AD121E-FA67-44F8-978B-76F2DB1E8F50}" srcId="{79803A39-D591-4C21-BAB5-A25C7E4047D7}" destId="{20DEF573-1B80-4B15-AD9D-86B2907E850D}" srcOrd="0" destOrd="0" parTransId="{DCDC76A5-7059-4361-A22A-865C6F8846DE}" sibTransId="{7E66DDDC-0DE6-4BDF-995F-B113FB928EDE}"/>
    <dgm:cxn modelId="{745DD290-908D-43A2-91B7-436D174EB079}" srcId="{20DEF573-1B80-4B15-AD9D-86B2907E850D}" destId="{667766CF-7310-4692-95B9-558757839BEE}" srcOrd="0" destOrd="0" parTransId="{6915F555-CFA6-437C-A9C9-DA62DA9F6527}" sibTransId="{DA91D946-76DC-420F-B98D-5CD3084D88E4}"/>
    <dgm:cxn modelId="{5C37341F-52ED-4C64-B371-E3169712F931}" srcId="{20DEF573-1B80-4B15-AD9D-86B2907E850D}" destId="{3785FDFA-F586-4DE7-B494-D4EDDA836513}" srcOrd="1" destOrd="0" parTransId="{65D1E075-B471-415F-94C2-8B547DCE6004}" sibTransId="{CAA782F1-4C23-4C4A-864B-643993397C86}"/>
    <dgm:cxn modelId="{1CBA7C2D-BF84-4BAA-82CA-B012C6C6B1A5}" type="presOf" srcId="{71E89FDF-56C0-4275-B6CA-78C3BA1AFB74}" destId="{4BB79738-F1E1-40ED-A87B-394A91B8C3BA}" srcOrd="0" destOrd="0" presId="urn:microsoft.com/office/officeart/2005/8/layout/hierarchy2"/>
    <dgm:cxn modelId="{4F50CA24-4F12-48A9-B80C-ECECA10D73AE}" type="presParOf" srcId="{4BB79738-F1E1-40ED-A87B-394A91B8C3BA}" destId="{8443BA79-E444-4ED6-B45B-68AB6F62858E}" srcOrd="0" destOrd="0" presId="urn:microsoft.com/office/officeart/2005/8/layout/hierarchy2"/>
    <dgm:cxn modelId="{F2A8D95F-8494-428B-B103-D5923597342C}" type="presParOf" srcId="{8443BA79-E444-4ED6-B45B-68AB6F62858E}" destId="{C4B9B48D-2456-4B16-9F18-62466D57007E}" srcOrd="0" destOrd="0" presId="urn:microsoft.com/office/officeart/2005/8/layout/hierarchy2"/>
    <dgm:cxn modelId="{BBF44D4D-7951-4D3F-BCCB-BB2C5130D744}" type="presOf" srcId="{79803A39-D591-4C21-BAB5-A25C7E4047D7}" destId="{C4B9B48D-2456-4B16-9F18-62466D57007E}" srcOrd="0" destOrd="0" presId="urn:microsoft.com/office/officeart/2005/8/layout/hierarchy2"/>
    <dgm:cxn modelId="{B7F33A7E-2BE1-467A-9050-26885DAE81BA}" type="presParOf" srcId="{8443BA79-E444-4ED6-B45B-68AB6F62858E}" destId="{650B8B83-0FB5-4B37-9BBF-23C2F1553B2C}" srcOrd="1" destOrd="0" presId="urn:microsoft.com/office/officeart/2005/8/layout/hierarchy2"/>
    <dgm:cxn modelId="{4905D1DC-194A-469F-B33E-19221899D71E}" type="presParOf" srcId="{650B8B83-0FB5-4B37-9BBF-23C2F1553B2C}" destId="{5ABD12B5-C95B-4969-8BAD-0B2FCD3DC2F7}" srcOrd="0" destOrd="1" presId="urn:microsoft.com/office/officeart/2005/8/layout/hierarchy2"/>
    <dgm:cxn modelId="{22BFDCA7-D232-4367-BB0D-D3D796C899D1}" type="presOf" srcId="{DCDC76A5-7059-4361-A22A-865C6F8846DE}" destId="{5ABD12B5-C95B-4969-8BAD-0B2FCD3DC2F7}" srcOrd="0" destOrd="0" presId="urn:microsoft.com/office/officeart/2005/8/layout/hierarchy2"/>
    <dgm:cxn modelId="{786C8342-92C6-4971-A30A-9937EE4F4A28}" type="presParOf" srcId="{5ABD12B5-C95B-4969-8BAD-0B2FCD3DC2F7}" destId="{7D519697-6D76-49E0-9739-0338BBE1C784}" srcOrd="0" destOrd="0" presId="urn:microsoft.com/office/officeart/2005/8/layout/hierarchy2"/>
    <dgm:cxn modelId="{85E9E94E-38E3-47C4-8D06-AF71DCD6904F}" type="presOf" srcId="{DCDC76A5-7059-4361-A22A-865C6F8846DE}" destId="{7D519697-6D76-49E0-9739-0338BBE1C784}" srcOrd="1" destOrd="0" presId="urn:microsoft.com/office/officeart/2005/8/layout/hierarchy2"/>
    <dgm:cxn modelId="{B4C74A90-8385-4089-9AD1-829B6FA863A0}" type="presParOf" srcId="{650B8B83-0FB5-4B37-9BBF-23C2F1553B2C}" destId="{CFE7543A-8808-41AE-AAD2-6287A0835198}" srcOrd="1" destOrd="1" presId="urn:microsoft.com/office/officeart/2005/8/layout/hierarchy2"/>
    <dgm:cxn modelId="{724C7DBB-B8A1-4FEA-81EA-47E7AE9F3F69}" type="presParOf" srcId="{CFE7543A-8808-41AE-AAD2-6287A0835198}" destId="{B52E8E1E-C65A-4943-9BB3-03E99C3A44C8}" srcOrd="0" destOrd="1" presId="urn:microsoft.com/office/officeart/2005/8/layout/hierarchy2"/>
    <dgm:cxn modelId="{2768DECF-6C80-4C2A-B561-6BA2C9130035}" type="presOf" srcId="{20DEF573-1B80-4B15-AD9D-86B2907E850D}" destId="{B52E8E1E-C65A-4943-9BB3-03E99C3A44C8}" srcOrd="0" destOrd="0" presId="urn:microsoft.com/office/officeart/2005/8/layout/hierarchy2"/>
    <dgm:cxn modelId="{03ED31B3-9AC9-4E60-9938-14DAAD236E73}" type="presParOf" srcId="{CFE7543A-8808-41AE-AAD2-6287A0835198}" destId="{6132B0FE-9B5F-40FD-9ADB-258244C53853}" srcOrd="1" destOrd="1" presId="urn:microsoft.com/office/officeart/2005/8/layout/hierarchy2"/>
    <dgm:cxn modelId="{E0720D7C-4D6A-4FE2-AD75-9054A4601FB3}" type="presParOf" srcId="{6132B0FE-9B5F-40FD-9ADB-258244C53853}" destId="{17270569-111B-4BC0-BEF3-E91F8338028F}" srcOrd="0" destOrd="1" presId="urn:microsoft.com/office/officeart/2005/8/layout/hierarchy2"/>
    <dgm:cxn modelId="{6D71F994-6AB2-4CF5-91A9-16ED93EA2311}" type="presOf" srcId="{6915F555-CFA6-437C-A9C9-DA62DA9F6527}" destId="{17270569-111B-4BC0-BEF3-E91F8338028F}" srcOrd="0" destOrd="0" presId="urn:microsoft.com/office/officeart/2005/8/layout/hierarchy2"/>
    <dgm:cxn modelId="{304C55EA-DAC8-4F21-A1EB-6C275AAEE2A6}" type="presParOf" srcId="{17270569-111B-4BC0-BEF3-E91F8338028F}" destId="{F6E46D1D-CF8E-4EE7-80A2-7EB9170268C8}" srcOrd="0" destOrd="0" presId="urn:microsoft.com/office/officeart/2005/8/layout/hierarchy2"/>
    <dgm:cxn modelId="{AB10658B-3145-4996-9762-5B925686C980}" type="presOf" srcId="{6915F555-CFA6-437C-A9C9-DA62DA9F6527}" destId="{F6E46D1D-CF8E-4EE7-80A2-7EB9170268C8}" srcOrd="1" destOrd="0" presId="urn:microsoft.com/office/officeart/2005/8/layout/hierarchy2"/>
    <dgm:cxn modelId="{AA21FC25-C96C-4AC7-891B-5BB41F85DF10}" type="presParOf" srcId="{6132B0FE-9B5F-40FD-9ADB-258244C53853}" destId="{54A3FA18-DCE0-45AE-BB27-C272274604AD}" srcOrd="1" destOrd="1" presId="urn:microsoft.com/office/officeart/2005/8/layout/hierarchy2"/>
    <dgm:cxn modelId="{7590A418-239F-44B2-8602-C3EC58696939}" type="presParOf" srcId="{54A3FA18-DCE0-45AE-BB27-C272274604AD}" destId="{58827DD4-7963-453F-AE14-AB77F32214CC}" srcOrd="0" destOrd="1" presId="urn:microsoft.com/office/officeart/2005/8/layout/hierarchy2"/>
    <dgm:cxn modelId="{4763D1B2-F0D7-4806-8DE7-3A9BEB38FA9F}" type="presOf" srcId="{667766CF-7310-4692-95B9-558757839BEE}" destId="{58827DD4-7963-453F-AE14-AB77F32214CC}" srcOrd="0" destOrd="0" presId="urn:microsoft.com/office/officeart/2005/8/layout/hierarchy2"/>
    <dgm:cxn modelId="{A9B737E6-D66F-40A8-8F4A-195F89A49E06}" type="presParOf" srcId="{54A3FA18-DCE0-45AE-BB27-C272274604AD}" destId="{B56CF4EC-B358-4430-B86B-2C76992C27E0}" srcOrd="1" destOrd="1" presId="urn:microsoft.com/office/officeart/2005/8/layout/hierarchy2"/>
    <dgm:cxn modelId="{15F2709A-1F84-4A30-89C7-B6CB710B7639}" type="presParOf" srcId="{6132B0FE-9B5F-40FD-9ADB-258244C53853}" destId="{15CC3FF5-A6C5-4262-A8A3-19A46E345AAF}" srcOrd="2" destOrd="1" presId="urn:microsoft.com/office/officeart/2005/8/layout/hierarchy2"/>
    <dgm:cxn modelId="{83205691-53D1-4A3F-9909-2D1490B71286}" type="presOf" srcId="{65D1E075-B471-415F-94C2-8B547DCE6004}" destId="{15CC3FF5-A6C5-4262-A8A3-19A46E345AAF}" srcOrd="0" destOrd="0" presId="urn:microsoft.com/office/officeart/2005/8/layout/hierarchy2"/>
    <dgm:cxn modelId="{496C4F94-0A17-434E-8479-94E917087EFF}" type="presParOf" srcId="{15CC3FF5-A6C5-4262-A8A3-19A46E345AAF}" destId="{90CA69D4-1777-49D1-8294-64713AADBA17}" srcOrd="0" destOrd="2" presId="urn:microsoft.com/office/officeart/2005/8/layout/hierarchy2"/>
    <dgm:cxn modelId="{B5F8417C-2194-40A5-8AC1-600A9DA0248B}" type="presOf" srcId="{65D1E075-B471-415F-94C2-8B547DCE6004}" destId="{90CA69D4-1777-49D1-8294-64713AADBA17}" srcOrd="1" destOrd="0" presId="urn:microsoft.com/office/officeart/2005/8/layout/hierarchy2"/>
    <dgm:cxn modelId="{F5BAB8AF-EC48-4EB1-AFC5-C73C4182DA7D}" type="presParOf" srcId="{6132B0FE-9B5F-40FD-9ADB-258244C53853}" destId="{72F2DA7F-DD41-4D62-ADA0-04C11296F3F2}" srcOrd="3" destOrd="1" presId="urn:microsoft.com/office/officeart/2005/8/layout/hierarchy2"/>
    <dgm:cxn modelId="{5F123300-2CD3-49B9-A02E-8CC3C7C2B028}" type="presParOf" srcId="{72F2DA7F-DD41-4D62-ADA0-04C11296F3F2}" destId="{20E511E5-1BDB-440F-948B-FBD791CD963F}" srcOrd="0" destOrd="3" presId="urn:microsoft.com/office/officeart/2005/8/layout/hierarchy2"/>
    <dgm:cxn modelId="{3C997E13-398A-4320-9872-3CF0536D21D1}" type="presOf" srcId="{3785FDFA-F586-4DE7-B494-D4EDDA836513}" destId="{20E511E5-1BDB-440F-948B-FBD791CD963F}" srcOrd="0" destOrd="0" presId="urn:microsoft.com/office/officeart/2005/8/layout/hierarchy2"/>
    <dgm:cxn modelId="{47E7A9DF-A050-4A62-B47B-1570482B3751}" type="presParOf" srcId="{72F2DA7F-DD41-4D62-ADA0-04C11296F3F2}" destId="{DFFD9432-2B85-4002-84D4-FDE9EDF8368B}" srcOrd="1" destOrd="3"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E89FDF-56C0-4275-B6CA-78C3BA1AFB74}" type="doc">
      <dgm:prSet loTypeId="urn:microsoft.com/office/officeart/2005/8/layout/hierarchy2" loCatId="hierarchy" qsTypeId="urn:microsoft.com/office/officeart/2005/8/quickstyle/simple5" qsCatId="simple" csTypeId="urn:microsoft.com/office/officeart/2005/8/colors/colorful5" csCatId="colorful" phldr="1"/>
      <dgm:spPr/>
      <dgm:t>
        <a:bodyPr/>
        <a:lstStyle/>
        <a:p>
          <a:endParaRPr lang="en-US"/>
        </a:p>
      </dgm:t>
    </dgm:pt>
    <dgm:pt modelId="{79803A39-D591-4C21-BAB5-A25C7E4047D7}">
      <dgm:prSet phldrT="[Text]" phldr="0" custT="1"/>
      <dgm:spPr>
        <a:solidFill>
          <a:srgbClr val="FFFF99"/>
        </a:solidFill>
      </dgm:spPr>
      <dgm:t>
        <a:bodyPr vert="horz" wrap="square"/>
        <a:p>
          <a:pPr>
            <a:lnSpc>
              <a:spcPct val="100000"/>
            </a:lnSpc>
            <a:spcBef>
              <a:spcPct val="0"/>
            </a:spcBef>
            <a:spcAft>
              <a:spcPct val="35000"/>
            </a:spcAft>
          </a:pPr>
          <a:r>
            <a:rPr lang="en-US" altLang="en-US" sz="2800" b="1">
              <a:solidFill>
                <a:srgbClr val="FF0000"/>
              </a:solidFill>
              <a:latin typeface="Times New Roman" panose="02020603050405020304" pitchFamily="18" charset="0"/>
              <a:cs typeface="Times New Roman" panose="02020603050405020304" pitchFamily="18" charset="0"/>
            </a:rPr>
            <a:t>Mô-rít-xơ Mát- téc-lích</a:t>
          </a:r>
          <a:r>
            <a:rPr lang="en-US" altLang="en-US" sz="2800" b="1">
              <a:solidFill>
                <a:srgbClr val="FF0000"/>
              </a:solidFill>
              <a:latin typeface="Times New Roman" panose="02020603050405020304" pitchFamily="18" charset="0"/>
              <a:cs typeface="Times New Roman" panose="02020603050405020304" pitchFamily="18" charset="0"/>
            </a:rPr>
            <a:t/>
          </a:r>
          <a:endParaRPr lang="en-US" altLang="en-US" sz="2800" b="1">
            <a:solidFill>
              <a:srgbClr val="FF0000"/>
            </a:solidFill>
            <a:latin typeface="Times New Roman" panose="02020603050405020304" pitchFamily="18" charset="0"/>
            <a:cs typeface="Times New Roman" panose="02020603050405020304" pitchFamily="18" charset="0"/>
          </a:endParaRPr>
        </a:p>
      </dgm:t>
    </dgm:pt>
    <dgm:pt modelId="{9F4C7E5D-C65C-445C-A055-D59387156E25}" cxnId="{8884F0F7-2A58-4854-B662-7CACDC1F749F}" type="parTrans">
      <dgm:prSet/>
      <dgm:spPr/>
      <dgm:t>
        <a:bodyPr/>
        <a:lstStyle/>
        <a:p>
          <a:endParaRPr lang="en-US"/>
        </a:p>
      </dgm:t>
    </dgm:pt>
    <dgm:pt modelId="{8D28CD89-EA38-47B9-B1DB-7E880491E0CD}" cxnId="{8884F0F7-2A58-4854-B662-7CACDC1F749F}" type="sibTrans">
      <dgm:prSet/>
      <dgm:spPr/>
      <dgm:t>
        <a:bodyPr/>
        <a:lstStyle/>
        <a:p>
          <a:endParaRPr lang="en-US"/>
        </a:p>
      </dgm:t>
    </dgm:pt>
    <dgm:pt modelId="{20DEF573-1B80-4B15-AD9D-86B2907E850D}">
      <dgm:prSet phldrT="[Text]" phldr="0" custT="1"/>
      <dgm:spPr>
        <a:solidFill>
          <a:srgbClr val="66FFFF"/>
        </a:solidFill>
      </dgm:spPr>
      <dgm:t>
        <a:bodyPr vert="horz" wrap="square"/>
        <a:p>
          <a:pPr>
            <a:lnSpc>
              <a:spcPct val="100000"/>
            </a:lnSpc>
            <a:spcBef>
              <a:spcPct val="0"/>
            </a:spcBef>
            <a:spcAft>
              <a:spcPct val="35000"/>
            </a:spcAft>
          </a:pPr>
          <a:r>
            <a:rPr lang="en-US" sz="2800" b="1">
              <a:solidFill>
                <a:schemeClr val="accent4"/>
              </a:solidFill>
              <a:latin typeface="Times New Roman" panose="02020603050405020304" pitchFamily="18" charset="0"/>
              <a:cs typeface="Times New Roman" panose="02020603050405020304" pitchFamily="18" charset="0"/>
            </a:rPr>
            <a:t>2 bộ phận</a:t>
          </a:r>
          <a:r>
            <a:rPr lang="en-US" sz="2800" b="1">
              <a:solidFill>
                <a:schemeClr val="accent4"/>
              </a:solidFill>
              <a:latin typeface="Times New Roman" panose="02020603050405020304" pitchFamily="18" charset="0"/>
              <a:cs typeface="Times New Roman" panose="02020603050405020304" pitchFamily="18" charset="0"/>
            </a:rPr>
            <a:t/>
          </a:r>
          <a:endParaRPr lang="en-US" sz="2800" b="1">
            <a:solidFill>
              <a:schemeClr val="accent4"/>
            </a:solidFill>
            <a:latin typeface="Times New Roman" panose="02020603050405020304" pitchFamily="18" charset="0"/>
            <a:cs typeface="Times New Roman" panose="02020603050405020304" pitchFamily="18" charset="0"/>
          </a:endParaRPr>
        </a:p>
      </dgm:t>
    </dgm:pt>
    <dgm:pt modelId="{DCDC76A5-7059-4361-A22A-865C6F8846DE}" cxnId="{47AD023A-B4DF-4550-BB1F-4C827E8D67E9}" type="parTrans">
      <dgm:prSet/>
      <dgm:spPr/>
      <dgm:t>
        <a:bodyPr/>
        <a:lstStyle/>
        <a:p>
          <a:endParaRPr lang="en-US"/>
        </a:p>
      </dgm:t>
    </dgm:pt>
    <dgm:pt modelId="{7E66DDDC-0DE6-4BDF-995F-B113FB928EDE}" cxnId="{47AD023A-B4DF-4550-BB1F-4C827E8D67E9}" type="sibTrans">
      <dgm:prSet/>
      <dgm:spPr/>
      <dgm:t>
        <a:bodyPr/>
        <a:lstStyle/>
        <a:p>
          <a:endParaRPr lang="en-US"/>
        </a:p>
      </dgm:t>
    </dgm:pt>
    <dgm:pt modelId="{667766CF-7310-4692-95B9-558757839BEE}">
      <dgm:prSet phldrT="[Text]" phldr="0" custT="1"/>
      <dgm:spPr>
        <a:solidFill>
          <a:srgbClr val="92D050"/>
        </a:solidFill>
      </dgm:spPr>
      <dgm:t>
        <a:bodyPr vert="horz" wrap="square"/>
        <a:p>
          <a:pPr>
            <a:lnSpc>
              <a:spcPct val="100000"/>
            </a:lnSpc>
            <a:spcBef>
              <a:spcPct val="0"/>
            </a:spcBef>
            <a:spcAft>
              <a:spcPct val="35000"/>
            </a:spcAft>
          </a:pPr>
          <a:r>
            <a:rPr lang="en-US" altLang="en-US" sz="2800" b="1">
              <a:solidFill>
                <a:schemeClr val="accent4"/>
              </a:solidFill>
              <a:latin typeface="Times New Roman" panose="02020603050405020304" pitchFamily="18" charset="0"/>
              <a:cs typeface="Times New Roman" panose="02020603050405020304" pitchFamily="18" charset="0"/>
            </a:rPr>
            <a:t>Mô-rít-xơ </a:t>
          </a:r>
          <a:r>
            <a:rPr lang="en-US" altLang="en-US" sz="2800" b="1">
              <a:solidFill>
                <a:schemeClr val="accent4"/>
              </a:solidFill>
              <a:latin typeface="Times New Roman" panose="02020603050405020304" pitchFamily="18" charset="0"/>
              <a:cs typeface="Times New Roman" panose="02020603050405020304" pitchFamily="18" charset="0"/>
            </a:rPr>
            <a:t/>
          </a:r>
          <a:endParaRPr lang="en-US" altLang="en-US" sz="2800" b="1">
            <a:solidFill>
              <a:schemeClr val="accent4"/>
            </a:solidFill>
            <a:latin typeface="Times New Roman" panose="02020603050405020304" pitchFamily="18" charset="0"/>
            <a:cs typeface="Times New Roman" panose="02020603050405020304" pitchFamily="18" charset="0"/>
          </a:endParaRPr>
        </a:p>
      </dgm:t>
    </dgm:pt>
    <dgm:pt modelId="{6915F555-CFA6-437C-A9C9-DA62DA9F6527}" cxnId="{B55179D2-3F27-4526-8A65-D5FF982A2D49}" type="parTrans">
      <dgm:prSet/>
      <dgm:spPr/>
      <dgm:t>
        <a:bodyPr/>
        <a:lstStyle/>
        <a:p>
          <a:endParaRPr lang="en-US"/>
        </a:p>
      </dgm:t>
    </dgm:pt>
    <dgm:pt modelId="{DA91D946-76DC-420F-B98D-5CD3084D88E4}" cxnId="{B55179D2-3F27-4526-8A65-D5FF982A2D49}" type="sibTrans">
      <dgm:prSet/>
      <dgm:spPr/>
      <dgm:t>
        <a:bodyPr/>
        <a:lstStyle/>
        <a:p>
          <a:endParaRPr lang="en-US"/>
        </a:p>
      </dgm:t>
    </dgm:pt>
    <dgm:pt modelId="{3785FDFA-F586-4DE7-B494-D4EDDA836513}">
      <dgm:prSet phldrT="[Text]" phldr="0" custT="1"/>
      <dgm:spPr>
        <a:solidFill>
          <a:srgbClr val="92D050"/>
        </a:solidFill>
      </dgm:spPr>
      <dgm:t>
        <a:bodyPr vert="horz" wrap="square"/>
        <a:p>
          <a:pPr>
            <a:lnSpc>
              <a:spcPct val="100000"/>
            </a:lnSpc>
            <a:spcBef>
              <a:spcPct val="0"/>
            </a:spcBef>
            <a:spcAft>
              <a:spcPct val="35000"/>
            </a:spcAft>
          </a:pPr>
          <a:r>
            <a:rPr lang="en-US" altLang="en-US" sz="2800" b="1">
              <a:solidFill>
                <a:schemeClr val="accent4"/>
              </a:solidFill>
              <a:latin typeface="Times New Roman" panose="02020603050405020304" pitchFamily="18" charset="0"/>
              <a:cs typeface="Times New Roman" panose="02020603050405020304" pitchFamily="18" charset="0"/>
            </a:rPr>
            <a:t>Mát- téc-lích</a:t>
          </a:r>
          <a:r>
            <a:rPr lang="en-US" altLang="en-US" sz="2800" b="1">
              <a:solidFill>
                <a:schemeClr val="accent4"/>
              </a:solidFill>
              <a:latin typeface="Times New Roman" panose="02020603050405020304" pitchFamily="18" charset="0"/>
              <a:cs typeface="Times New Roman" panose="02020603050405020304" pitchFamily="18" charset="0"/>
            </a:rPr>
            <a:t/>
          </a:r>
          <a:endParaRPr lang="en-US" altLang="en-US" sz="2800" b="1">
            <a:solidFill>
              <a:schemeClr val="accent4"/>
            </a:solidFill>
            <a:latin typeface="Times New Roman" panose="02020603050405020304" pitchFamily="18" charset="0"/>
            <a:cs typeface="Times New Roman" panose="02020603050405020304" pitchFamily="18" charset="0"/>
          </a:endParaRPr>
        </a:p>
      </dgm:t>
    </dgm:pt>
    <dgm:pt modelId="{65D1E075-B471-415F-94C2-8B547DCE6004}" cxnId="{EB5E99AB-D175-4446-B013-57E24E30B5A7}" type="parTrans">
      <dgm:prSet/>
      <dgm:spPr/>
      <dgm:t>
        <a:bodyPr/>
        <a:lstStyle/>
        <a:p>
          <a:endParaRPr lang="en-US"/>
        </a:p>
      </dgm:t>
    </dgm:pt>
    <dgm:pt modelId="{CAA782F1-4C23-4C4A-864B-643993397C86}" cxnId="{EB5E99AB-D175-4446-B013-57E24E30B5A7}" type="sibTrans">
      <dgm:prSet/>
      <dgm:spPr/>
      <dgm:t>
        <a:bodyPr/>
        <a:lstStyle/>
        <a:p>
          <a:endParaRPr lang="en-US"/>
        </a:p>
      </dgm:t>
    </dgm:pt>
    <dgm:pt modelId="{4BB79738-F1E1-40ED-A87B-394A91B8C3BA}" type="pres">
      <dgm:prSet presAssocID="{71E89FDF-56C0-4275-B6CA-78C3BA1AFB74}" presName="diagram" presStyleCnt="0">
        <dgm:presLayoutVars>
          <dgm:chPref val="1"/>
          <dgm:dir/>
          <dgm:animOne val="branch"/>
          <dgm:animLvl val="lvl"/>
          <dgm:resizeHandles val="exact"/>
        </dgm:presLayoutVars>
      </dgm:prSet>
      <dgm:spPr/>
    </dgm:pt>
    <dgm:pt modelId="{8443BA79-E444-4ED6-B45B-68AB6F62858E}" type="pres">
      <dgm:prSet presAssocID="{79803A39-D591-4C21-BAB5-A25C7E4047D7}" presName="root1" presStyleCnt="0"/>
      <dgm:spPr/>
    </dgm:pt>
    <dgm:pt modelId="{C4B9B48D-2456-4B16-9F18-62466D57007E}" type="pres">
      <dgm:prSet presAssocID="{79803A39-D591-4C21-BAB5-A25C7E4047D7}" presName="LevelOneTextNode" presStyleLbl="node0" presStyleIdx="0" presStyleCnt="1" custScaleX="471222" custScaleY="195837">
        <dgm:presLayoutVars>
          <dgm:chPref val="3"/>
        </dgm:presLayoutVars>
      </dgm:prSet>
      <dgm:spPr/>
    </dgm:pt>
    <dgm:pt modelId="{650B8B83-0FB5-4B37-9BBF-23C2F1553B2C}" type="pres">
      <dgm:prSet presAssocID="{79803A39-D591-4C21-BAB5-A25C7E4047D7}" presName="level2hierChild" presStyleCnt="0"/>
      <dgm:spPr/>
    </dgm:pt>
    <dgm:pt modelId="{5ABD12B5-C95B-4969-8BAD-0B2FCD3DC2F7}" type="pres">
      <dgm:prSet presAssocID="{DCDC76A5-7059-4361-A22A-865C6F8846DE}" presName="conn2-1" presStyleLbl="parChTrans1D2" presStyleIdx="0" presStyleCnt="1"/>
      <dgm:spPr/>
    </dgm:pt>
    <dgm:pt modelId="{7D519697-6D76-49E0-9739-0338BBE1C784}" type="pres">
      <dgm:prSet presAssocID="{DCDC76A5-7059-4361-A22A-865C6F8846DE}" presName="connTx" presStyleCnt="0"/>
      <dgm:spPr/>
    </dgm:pt>
    <dgm:pt modelId="{CFE7543A-8808-41AE-AAD2-6287A0835198}" type="pres">
      <dgm:prSet presAssocID="{20DEF573-1B80-4B15-AD9D-86B2907E850D}" presName="root2" presStyleCnt="0"/>
      <dgm:spPr/>
    </dgm:pt>
    <dgm:pt modelId="{B52E8E1E-C65A-4943-9BB3-03E99C3A44C8}" type="pres">
      <dgm:prSet presAssocID="{20DEF573-1B80-4B15-AD9D-86B2907E850D}" presName="LevelTwoTextNode" presStyleLbl="node2" presStyleIdx="0" presStyleCnt="1" custScaleX="121291" custScaleY="277253">
        <dgm:presLayoutVars>
          <dgm:chPref val="3"/>
        </dgm:presLayoutVars>
      </dgm:prSet>
      <dgm:spPr/>
    </dgm:pt>
    <dgm:pt modelId="{6132B0FE-9B5F-40FD-9ADB-258244C53853}" type="pres">
      <dgm:prSet presAssocID="{20DEF573-1B80-4B15-AD9D-86B2907E850D}" presName="level3hierChild" presStyleCnt="0"/>
      <dgm:spPr/>
    </dgm:pt>
    <dgm:pt modelId="{17270569-111B-4BC0-BEF3-E91F8338028F}" type="pres">
      <dgm:prSet presAssocID="{6915F555-CFA6-437C-A9C9-DA62DA9F6527}" presName="conn2-1" presStyleLbl="parChTrans1D3" presStyleIdx="0" presStyleCnt="2"/>
      <dgm:spPr/>
    </dgm:pt>
    <dgm:pt modelId="{F6E46D1D-CF8E-4EE7-80A2-7EB9170268C8}" type="pres">
      <dgm:prSet presAssocID="{6915F555-CFA6-437C-A9C9-DA62DA9F6527}" presName="connTx" presStyleCnt="0"/>
      <dgm:spPr/>
    </dgm:pt>
    <dgm:pt modelId="{54A3FA18-DCE0-45AE-BB27-C272274604AD}" type="pres">
      <dgm:prSet presAssocID="{667766CF-7310-4692-95B9-558757839BEE}" presName="root2" presStyleCnt="0"/>
      <dgm:spPr/>
    </dgm:pt>
    <dgm:pt modelId="{58827DD4-7963-453F-AE14-AB77F32214CC}" type="pres">
      <dgm:prSet presAssocID="{667766CF-7310-4692-95B9-558757839BEE}" presName="LevelTwoTextNode" presStyleLbl="node3" presStyleIdx="0" presStyleCnt="2" custScaleX="201369">
        <dgm:presLayoutVars>
          <dgm:chPref val="3"/>
        </dgm:presLayoutVars>
      </dgm:prSet>
      <dgm:spPr/>
    </dgm:pt>
    <dgm:pt modelId="{B56CF4EC-B358-4430-B86B-2C76992C27E0}" type="pres">
      <dgm:prSet presAssocID="{667766CF-7310-4692-95B9-558757839BEE}" presName="level3hierChild" presStyleCnt="0"/>
      <dgm:spPr/>
    </dgm:pt>
    <dgm:pt modelId="{15CC3FF5-A6C5-4262-A8A3-19A46E345AAF}" type="pres">
      <dgm:prSet presAssocID="{65D1E075-B471-415F-94C2-8B547DCE6004}" presName="conn2-1" presStyleLbl="parChTrans1D3" presStyleIdx="1" presStyleCnt="2"/>
      <dgm:spPr/>
    </dgm:pt>
    <dgm:pt modelId="{90CA69D4-1777-49D1-8294-64713AADBA17}" type="pres">
      <dgm:prSet presAssocID="{65D1E075-B471-415F-94C2-8B547DCE6004}" presName="connTx" presStyleCnt="0"/>
      <dgm:spPr/>
    </dgm:pt>
    <dgm:pt modelId="{72F2DA7F-DD41-4D62-ADA0-04C11296F3F2}" type="pres">
      <dgm:prSet presAssocID="{3785FDFA-F586-4DE7-B494-D4EDDA836513}" presName="root2" presStyleCnt="0"/>
      <dgm:spPr/>
    </dgm:pt>
    <dgm:pt modelId="{20E511E5-1BDB-440F-948B-FBD791CD963F}" type="pres">
      <dgm:prSet presAssocID="{3785FDFA-F586-4DE7-B494-D4EDDA836513}" presName="LevelTwoTextNode" presStyleLbl="node3" presStyleIdx="1" presStyleCnt="2" custScaleX="246512" custScaleY="130146">
        <dgm:presLayoutVars>
          <dgm:chPref val="3"/>
        </dgm:presLayoutVars>
      </dgm:prSet>
      <dgm:spPr/>
    </dgm:pt>
    <dgm:pt modelId="{DFFD9432-2B85-4002-84D4-FDE9EDF8368B}" type="pres">
      <dgm:prSet presAssocID="{3785FDFA-F586-4DE7-B494-D4EDDA836513}" presName="level3hierChild" presStyleCnt="0"/>
      <dgm:spPr/>
    </dgm:pt>
  </dgm:ptLst>
  <dgm:cxnLst>
    <dgm:cxn modelId="{8884F0F7-2A58-4854-B662-7CACDC1F749F}" srcId="{71E89FDF-56C0-4275-B6CA-78C3BA1AFB74}" destId="{79803A39-D591-4C21-BAB5-A25C7E4047D7}" srcOrd="0" destOrd="0" parTransId="{9F4C7E5D-C65C-445C-A055-D59387156E25}" sibTransId="{8D28CD89-EA38-47B9-B1DB-7E880491E0CD}"/>
    <dgm:cxn modelId="{47AD023A-B4DF-4550-BB1F-4C827E8D67E9}" srcId="{79803A39-D591-4C21-BAB5-A25C7E4047D7}" destId="{20DEF573-1B80-4B15-AD9D-86B2907E850D}" srcOrd="0" destOrd="0" parTransId="{DCDC76A5-7059-4361-A22A-865C6F8846DE}" sibTransId="{7E66DDDC-0DE6-4BDF-995F-B113FB928EDE}"/>
    <dgm:cxn modelId="{B55179D2-3F27-4526-8A65-D5FF982A2D49}" srcId="{20DEF573-1B80-4B15-AD9D-86B2907E850D}" destId="{667766CF-7310-4692-95B9-558757839BEE}" srcOrd="0" destOrd="0" parTransId="{6915F555-CFA6-437C-A9C9-DA62DA9F6527}" sibTransId="{DA91D946-76DC-420F-B98D-5CD3084D88E4}"/>
    <dgm:cxn modelId="{EB5E99AB-D175-4446-B013-57E24E30B5A7}" srcId="{20DEF573-1B80-4B15-AD9D-86B2907E850D}" destId="{3785FDFA-F586-4DE7-B494-D4EDDA836513}" srcOrd="1" destOrd="0" parTransId="{65D1E075-B471-415F-94C2-8B547DCE6004}" sibTransId="{CAA782F1-4C23-4C4A-864B-643993397C86}"/>
    <dgm:cxn modelId="{E7CB47D2-2EF6-477E-A749-82A6EF343079}" type="presOf" srcId="{71E89FDF-56C0-4275-B6CA-78C3BA1AFB74}" destId="{4BB79738-F1E1-40ED-A87B-394A91B8C3BA}" srcOrd="0" destOrd="0" presId="urn:microsoft.com/office/officeart/2005/8/layout/hierarchy2"/>
    <dgm:cxn modelId="{14175314-A3B0-4D39-A7A9-3ED60179317D}" type="presParOf" srcId="{4BB79738-F1E1-40ED-A87B-394A91B8C3BA}" destId="{8443BA79-E444-4ED6-B45B-68AB6F62858E}" srcOrd="0" destOrd="0" presId="urn:microsoft.com/office/officeart/2005/8/layout/hierarchy2"/>
    <dgm:cxn modelId="{280BB6B3-33B5-4D5A-BEE3-4E46C414C2B6}" type="presParOf" srcId="{8443BA79-E444-4ED6-B45B-68AB6F62858E}" destId="{C4B9B48D-2456-4B16-9F18-62466D57007E}" srcOrd="0" destOrd="0" presId="urn:microsoft.com/office/officeart/2005/8/layout/hierarchy2"/>
    <dgm:cxn modelId="{D5875A35-7193-41A0-87FC-853F6BFC2FF7}" type="presOf" srcId="{79803A39-D591-4C21-BAB5-A25C7E4047D7}" destId="{C4B9B48D-2456-4B16-9F18-62466D57007E}" srcOrd="0" destOrd="0" presId="urn:microsoft.com/office/officeart/2005/8/layout/hierarchy2"/>
    <dgm:cxn modelId="{AAEBF89D-EAB3-429E-A649-50AFC4CA60EE}" type="presParOf" srcId="{8443BA79-E444-4ED6-B45B-68AB6F62858E}" destId="{650B8B83-0FB5-4B37-9BBF-23C2F1553B2C}" srcOrd="1" destOrd="0" presId="urn:microsoft.com/office/officeart/2005/8/layout/hierarchy2"/>
    <dgm:cxn modelId="{0F1ADF94-60C6-475C-B0EF-36F7700862C9}" type="presParOf" srcId="{650B8B83-0FB5-4B37-9BBF-23C2F1553B2C}" destId="{5ABD12B5-C95B-4969-8BAD-0B2FCD3DC2F7}" srcOrd="0" destOrd="1" presId="urn:microsoft.com/office/officeart/2005/8/layout/hierarchy2"/>
    <dgm:cxn modelId="{922B83D0-5F79-4D66-A010-ECFD20E325A5}" type="presOf" srcId="{DCDC76A5-7059-4361-A22A-865C6F8846DE}" destId="{5ABD12B5-C95B-4969-8BAD-0B2FCD3DC2F7}" srcOrd="0" destOrd="0" presId="urn:microsoft.com/office/officeart/2005/8/layout/hierarchy2"/>
    <dgm:cxn modelId="{9AA566C7-B609-415D-9442-01C4F2DAE611}" type="presParOf" srcId="{5ABD12B5-C95B-4969-8BAD-0B2FCD3DC2F7}" destId="{7D519697-6D76-49E0-9739-0338BBE1C784}" srcOrd="0" destOrd="0" presId="urn:microsoft.com/office/officeart/2005/8/layout/hierarchy2"/>
    <dgm:cxn modelId="{A8218925-2D05-4AC4-8B76-7F7B404C1DEC}" type="presOf" srcId="{DCDC76A5-7059-4361-A22A-865C6F8846DE}" destId="{7D519697-6D76-49E0-9739-0338BBE1C784}" srcOrd="1" destOrd="0" presId="urn:microsoft.com/office/officeart/2005/8/layout/hierarchy2"/>
    <dgm:cxn modelId="{D91BE89B-45C3-4AFD-B359-319DD721DF16}" type="presParOf" srcId="{650B8B83-0FB5-4B37-9BBF-23C2F1553B2C}" destId="{CFE7543A-8808-41AE-AAD2-6287A0835198}" srcOrd="1" destOrd="1" presId="urn:microsoft.com/office/officeart/2005/8/layout/hierarchy2"/>
    <dgm:cxn modelId="{9457FB98-8565-437F-BEE9-EA4A7DECE7D3}" type="presParOf" srcId="{CFE7543A-8808-41AE-AAD2-6287A0835198}" destId="{B52E8E1E-C65A-4943-9BB3-03E99C3A44C8}" srcOrd="0" destOrd="1" presId="urn:microsoft.com/office/officeart/2005/8/layout/hierarchy2"/>
    <dgm:cxn modelId="{97A6A093-95DB-48C6-8A2A-2EC37556298E}" type="presOf" srcId="{20DEF573-1B80-4B15-AD9D-86B2907E850D}" destId="{B52E8E1E-C65A-4943-9BB3-03E99C3A44C8}" srcOrd="0" destOrd="0" presId="urn:microsoft.com/office/officeart/2005/8/layout/hierarchy2"/>
    <dgm:cxn modelId="{C3BE4A38-C2E2-4F82-815D-7DD73B0FF732}" type="presParOf" srcId="{CFE7543A-8808-41AE-AAD2-6287A0835198}" destId="{6132B0FE-9B5F-40FD-9ADB-258244C53853}" srcOrd="1" destOrd="1" presId="urn:microsoft.com/office/officeart/2005/8/layout/hierarchy2"/>
    <dgm:cxn modelId="{EB1C5260-E2C2-46D7-A17C-DD71D4C5FD33}" type="presParOf" srcId="{6132B0FE-9B5F-40FD-9ADB-258244C53853}" destId="{17270569-111B-4BC0-BEF3-E91F8338028F}" srcOrd="0" destOrd="1" presId="urn:microsoft.com/office/officeart/2005/8/layout/hierarchy2"/>
    <dgm:cxn modelId="{1FBE69FC-49B9-4A06-A37A-5F7A3D252B5E}" type="presOf" srcId="{6915F555-CFA6-437C-A9C9-DA62DA9F6527}" destId="{17270569-111B-4BC0-BEF3-E91F8338028F}" srcOrd="0" destOrd="0" presId="urn:microsoft.com/office/officeart/2005/8/layout/hierarchy2"/>
    <dgm:cxn modelId="{5A4EDEFB-7E18-42E5-B4D8-0E76D12E89BC}" type="presParOf" srcId="{17270569-111B-4BC0-BEF3-E91F8338028F}" destId="{F6E46D1D-CF8E-4EE7-80A2-7EB9170268C8}" srcOrd="0" destOrd="0" presId="urn:microsoft.com/office/officeart/2005/8/layout/hierarchy2"/>
    <dgm:cxn modelId="{E2929FEA-8C79-4E26-B420-49D338B79936}" type="presOf" srcId="{6915F555-CFA6-437C-A9C9-DA62DA9F6527}" destId="{F6E46D1D-CF8E-4EE7-80A2-7EB9170268C8}" srcOrd="1" destOrd="0" presId="urn:microsoft.com/office/officeart/2005/8/layout/hierarchy2"/>
    <dgm:cxn modelId="{F1786769-3AB3-4A32-B4A1-0EEBD064E6D7}" type="presParOf" srcId="{6132B0FE-9B5F-40FD-9ADB-258244C53853}" destId="{54A3FA18-DCE0-45AE-BB27-C272274604AD}" srcOrd="1" destOrd="1" presId="urn:microsoft.com/office/officeart/2005/8/layout/hierarchy2"/>
    <dgm:cxn modelId="{1200D5BB-7F85-44FB-B52E-6F4768AA2810}" type="presParOf" srcId="{54A3FA18-DCE0-45AE-BB27-C272274604AD}" destId="{58827DD4-7963-453F-AE14-AB77F32214CC}" srcOrd="0" destOrd="1" presId="urn:microsoft.com/office/officeart/2005/8/layout/hierarchy2"/>
    <dgm:cxn modelId="{8FAF522E-A8A2-40B1-9FDE-33884F778702}" type="presOf" srcId="{667766CF-7310-4692-95B9-558757839BEE}" destId="{58827DD4-7963-453F-AE14-AB77F32214CC}" srcOrd="0" destOrd="0" presId="urn:microsoft.com/office/officeart/2005/8/layout/hierarchy2"/>
    <dgm:cxn modelId="{F54169EC-63FF-4144-811E-5520C31FE368}" type="presParOf" srcId="{54A3FA18-DCE0-45AE-BB27-C272274604AD}" destId="{B56CF4EC-B358-4430-B86B-2C76992C27E0}" srcOrd="1" destOrd="1" presId="urn:microsoft.com/office/officeart/2005/8/layout/hierarchy2"/>
    <dgm:cxn modelId="{F2B1742C-6546-4D3F-ABA5-A7B50BBB07A0}" type="presParOf" srcId="{6132B0FE-9B5F-40FD-9ADB-258244C53853}" destId="{15CC3FF5-A6C5-4262-A8A3-19A46E345AAF}" srcOrd="2" destOrd="1" presId="urn:microsoft.com/office/officeart/2005/8/layout/hierarchy2"/>
    <dgm:cxn modelId="{EE0B5C3D-4941-48DD-BCCC-AD83E29C6CE2}" type="presOf" srcId="{65D1E075-B471-415F-94C2-8B547DCE6004}" destId="{15CC3FF5-A6C5-4262-A8A3-19A46E345AAF}" srcOrd="0" destOrd="0" presId="urn:microsoft.com/office/officeart/2005/8/layout/hierarchy2"/>
    <dgm:cxn modelId="{FB897F05-F83A-4BE1-95A2-1CC8627592CD}" type="presParOf" srcId="{15CC3FF5-A6C5-4262-A8A3-19A46E345AAF}" destId="{90CA69D4-1777-49D1-8294-64713AADBA17}" srcOrd="0" destOrd="2" presId="urn:microsoft.com/office/officeart/2005/8/layout/hierarchy2"/>
    <dgm:cxn modelId="{E6024A86-8264-460F-A588-D983CE2C192F}" type="presOf" srcId="{65D1E075-B471-415F-94C2-8B547DCE6004}" destId="{90CA69D4-1777-49D1-8294-64713AADBA17}" srcOrd="1" destOrd="0" presId="urn:microsoft.com/office/officeart/2005/8/layout/hierarchy2"/>
    <dgm:cxn modelId="{04B91494-DA42-4800-8A92-B87695020F4D}" type="presParOf" srcId="{6132B0FE-9B5F-40FD-9ADB-258244C53853}" destId="{72F2DA7F-DD41-4D62-ADA0-04C11296F3F2}" srcOrd="3" destOrd="1" presId="urn:microsoft.com/office/officeart/2005/8/layout/hierarchy2"/>
    <dgm:cxn modelId="{1CE65326-07DD-4B66-A52C-A5ED71E2F973}" type="presParOf" srcId="{72F2DA7F-DD41-4D62-ADA0-04C11296F3F2}" destId="{20E511E5-1BDB-440F-948B-FBD791CD963F}" srcOrd="0" destOrd="3" presId="urn:microsoft.com/office/officeart/2005/8/layout/hierarchy2"/>
    <dgm:cxn modelId="{48582E70-3F7A-4FA2-83D5-F11870F4837E}" type="presOf" srcId="{3785FDFA-F586-4DE7-B494-D4EDDA836513}" destId="{20E511E5-1BDB-440F-948B-FBD791CD963F}" srcOrd="0" destOrd="0" presId="urn:microsoft.com/office/officeart/2005/8/layout/hierarchy2"/>
    <dgm:cxn modelId="{A8DC91B6-D7BA-4FAF-AEB9-6B1025FB7BB8}" type="presParOf" srcId="{72F2DA7F-DD41-4D62-ADA0-04C11296F3F2}" destId="{DFFD9432-2B85-4002-84D4-FDE9EDF8368B}" srcOrd="1" destOrd="3"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E89FDF-56C0-4275-B6CA-78C3BA1AFB74}" type="doc">
      <dgm:prSet loTypeId="urn:microsoft.com/office/officeart/2005/8/layout/hierarchy2" loCatId="hierarchy" qsTypeId="urn:microsoft.com/office/officeart/2005/8/quickstyle/simple5" qsCatId="simple" csTypeId="urn:microsoft.com/office/officeart/2005/8/colors/colorful5" csCatId="colorful" phldr="1"/>
      <dgm:spPr/>
      <dgm:t>
        <a:bodyPr/>
        <a:lstStyle/>
        <a:p>
          <a:endParaRPr lang="en-US"/>
        </a:p>
      </dgm:t>
    </dgm:pt>
    <dgm:pt modelId="{79803A39-D591-4C21-BAB5-A25C7E4047D7}">
      <dgm:prSet phldrT="[Text]" phldr="0" custT="1"/>
      <dgm:spPr>
        <a:solidFill>
          <a:srgbClr val="FFFF99"/>
        </a:solidFill>
      </dgm:spPr>
      <dgm:t>
        <a:bodyPr vert="horz" wrap="square"/>
        <a:p>
          <a:pPr>
            <a:lnSpc>
              <a:spcPct val="100000"/>
            </a:lnSpc>
            <a:spcBef>
              <a:spcPct val="0"/>
            </a:spcBef>
            <a:spcAft>
              <a:spcPct val="35000"/>
            </a:spcAft>
          </a:pPr>
          <a:r>
            <a:rPr lang="en-US" altLang="en-US" sz="2800" b="1">
              <a:solidFill>
                <a:srgbClr val="FF0000"/>
              </a:solidFill>
              <a:latin typeface="Times New Roman" panose="02020603050405020304" pitchFamily="18" charset="0"/>
              <a:cs typeface="Times New Roman" panose="02020603050405020304" pitchFamily="18" charset="0"/>
            </a:rPr>
            <a:t>Tô- mát  Ê-đi-xơn</a:t>
          </a:r>
          <a:r>
            <a:rPr lang="en-US" altLang="en-US" sz="2800" b="1">
              <a:solidFill>
                <a:srgbClr val="FF0000"/>
              </a:solidFill>
              <a:latin typeface="Times New Roman" panose="02020603050405020304" pitchFamily="18" charset="0"/>
              <a:cs typeface="Times New Roman" panose="02020603050405020304" pitchFamily="18" charset="0"/>
            </a:rPr>
            <a:t/>
          </a:r>
          <a:endParaRPr lang="en-US" altLang="en-US" sz="2800" b="1">
            <a:solidFill>
              <a:srgbClr val="FF0000"/>
            </a:solidFill>
            <a:latin typeface="Times New Roman" panose="02020603050405020304" pitchFamily="18" charset="0"/>
            <a:cs typeface="Times New Roman" panose="02020603050405020304" pitchFamily="18" charset="0"/>
          </a:endParaRPr>
        </a:p>
      </dgm:t>
    </dgm:pt>
    <dgm:pt modelId="{9F4C7E5D-C65C-445C-A055-D59387156E25}" cxnId="{DCD0C0CA-8636-4158-9E14-62E7FA3CA9D3}" type="parTrans">
      <dgm:prSet/>
      <dgm:spPr/>
      <dgm:t>
        <a:bodyPr/>
        <a:lstStyle/>
        <a:p>
          <a:endParaRPr lang="en-US"/>
        </a:p>
      </dgm:t>
    </dgm:pt>
    <dgm:pt modelId="{8D28CD89-EA38-47B9-B1DB-7E880491E0CD}" cxnId="{DCD0C0CA-8636-4158-9E14-62E7FA3CA9D3}" type="sibTrans">
      <dgm:prSet/>
      <dgm:spPr/>
      <dgm:t>
        <a:bodyPr/>
        <a:lstStyle/>
        <a:p>
          <a:endParaRPr lang="en-US"/>
        </a:p>
      </dgm:t>
    </dgm:pt>
    <dgm:pt modelId="{20DEF573-1B80-4B15-AD9D-86B2907E850D}">
      <dgm:prSet phldrT="[Text]" phldr="0" custT="1"/>
      <dgm:spPr>
        <a:solidFill>
          <a:srgbClr val="66FFFF"/>
        </a:solidFill>
      </dgm:spPr>
      <dgm:t>
        <a:bodyPr vert="horz" wrap="square"/>
        <a:p>
          <a:pPr>
            <a:lnSpc>
              <a:spcPct val="100000"/>
            </a:lnSpc>
            <a:spcBef>
              <a:spcPct val="0"/>
            </a:spcBef>
            <a:spcAft>
              <a:spcPct val="35000"/>
            </a:spcAft>
          </a:pPr>
          <a:r>
            <a:rPr lang="en-US" sz="2800" b="1">
              <a:solidFill>
                <a:schemeClr val="accent4"/>
              </a:solidFill>
              <a:latin typeface="Times New Roman" panose="02020603050405020304" pitchFamily="18" charset="0"/>
              <a:cs typeface="Times New Roman" panose="02020603050405020304" pitchFamily="18" charset="0"/>
            </a:rPr>
            <a:t>2 bộ phận</a:t>
          </a:r>
          <a:r>
            <a:rPr lang="en-US" sz="2800" b="1">
              <a:solidFill>
                <a:schemeClr val="accent4"/>
              </a:solidFill>
              <a:latin typeface="Times New Roman" panose="02020603050405020304" pitchFamily="18" charset="0"/>
              <a:cs typeface="Times New Roman" panose="02020603050405020304" pitchFamily="18" charset="0"/>
            </a:rPr>
            <a:t/>
          </a:r>
          <a:endParaRPr lang="en-US" sz="2800" b="1">
            <a:solidFill>
              <a:schemeClr val="accent4"/>
            </a:solidFill>
            <a:latin typeface="Times New Roman" panose="02020603050405020304" pitchFamily="18" charset="0"/>
            <a:cs typeface="Times New Roman" panose="02020603050405020304" pitchFamily="18" charset="0"/>
          </a:endParaRPr>
        </a:p>
      </dgm:t>
    </dgm:pt>
    <dgm:pt modelId="{DCDC76A5-7059-4361-A22A-865C6F8846DE}" cxnId="{1F55F4E9-31FB-4898-9501-799D5C081661}" type="parTrans">
      <dgm:prSet/>
      <dgm:spPr/>
      <dgm:t>
        <a:bodyPr/>
        <a:lstStyle/>
        <a:p>
          <a:endParaRPr lang="en-US"/>
        </a:p>
      </dgm:t>
    </dgm:pt>
    <dgm:pt modelId="{7E66DDDC-0DE6-4BDF-995F-B113FB928EDE}" cxnId="{1F55F4E9-31FB-4898-9501-799D5C081661}" type="sibTrans">
      <dgm:prSet/>
      <dgm:spPr/>
      <dgm:t>
        <a:bodyPr/>
        <a:lstStyle/>
        <a:p>
          <a:endParaRPr lang="en-US"/>
        </a:p>
      </dgm:t>
    </dgm:pt>
    <dgm:pt modelId="{667766CF-7310-4692-95B9-558757839BEE}">
      <dgm:prSet phldrT="[Text]" phldr="0" custT="1"/>
      <dgm:spPr>
        <a:solidFill>
          <a:srgbClr val="92D050"/>
        </a:solidFill>
      </dgm:spPr>
      <dgm:t>
        <a:bodyPr vert="horz" wrap="square"/>
        <a:p>
          <a:pPr>
            <a:lnSpc>
              <a:spcPct val="100000"/>
            </a:lnSpc>
            <a:spcBef>
              <a:spcPct val="0"/>
            </a:spcBef>
            <a:spcAft>
              <a:spcPct val="35000"/>
            </a:spcAft>
          </a:pPr>
          <a:r>
            <a:rPr lang="en-US" altLang="en-US" sz="2800" b="1">
              <a:solidFill>
                <a:schemeClr val="accent4"/>
              </a:solidFill>
              <a:latin typeface="Times New Roman" panose="02020603050405020304" pitchFamily="18" charset="0"/>
              <a:cs typeface="Times New Roman" panose="02020603050405020304" pitchFamily="18" charset="0"/>
            </a:rPr>
            <a:t>Tô- mát  </a:t>
          </a:r>
          <a:r>
            <a:rPr lang="en-US" altLang="en-US" sz="2800" b="1">
              <a:solidFill>
                <a:schemeClr val="accent4"/>
              </a:solidFill>
              <a:latin typeface="Times New Roman" panose="02020603050405020304" pitchFamily="18" charset="0"/>
              <a:cs typeface="Times New Roman" panose="02020603050405020304" pitchFamily="18" charset="0"/>
            </a:rPr>
            <a:t/>
          </a:r>
          <a:endParaRPr lang="en-US" altLang="en-US" sz="2800" b="1">
            <a:solidFill>
              <a:schemeClr val="accent4"/>
            </a:solidFill>
            <a:latin typeface="Times New Roman" panose="02020603050405020304" pitchFamily="18" charset="0"/>
            <a:cs typeface="Times New Roman" panose="02020603050405020304" pitchFamily="18" charset="0"/>
          </a:endParaRPr>
        </a:p>
      </dgm:t>
    </dgm:pt>
    <dgm:pt modelId="{6915F555-CFA6-437C-A9C9-DA62DA9F6527}" cxnId="{20BFA476-DCB6-4112-990B-061E6CD2917D}" type="parTrans">
      <dgm:prSet/>
      <dgm:spPr/>
      <dgm:t>
        <a:bodyPr/>
        <a:lstStyle/>
        <a:p>
          <a:endParaRPr lang="en-US"/>
        </a:p>
      </dgm:t>
    </dgm:pt>
    <dgm:pt modelId="{DA91D946-76DC-420F-B98D-5CD3084D88E4}" cxnId="{20BFA476-DCB6-4112-990B-061E6CD2917D}" type="sibTrans">
      <dgm:prSet/>
      <dgm:spPr/>
      <dgm:t>
        <a:bodyPr/>
        <a:lstStyle/>
        <a:p>
          <a:endParaRPr lang="en-US"/>
        </a:p>
      </dgm:t>
    </dgm:pt>
    <dgm:pt modelId="{3785FDFA-F586-4DE7-B494-D4EDDA836513}">
      <dgm:prSet phldrT="[Text]" phldr="0" custT="1"/>
      <dgm:spPr>
        <a:solidFill>
          <a:srgbClr val="92D050"/>
        </a:solidFill>
      </dgm:spPr>
      <dgm:t>
        <a:bodyPr vert="horz" wrap="square"/>
        <a:p>
          <a:pPr>
            <a:lnSpc>
              <a:spcPct val="100000"/>
            </a:lnSpc>
            <a:spcBef>
              <a:spcPct val="0"/>
            </a:spcBef>
            <a:spcAft>
              <a:spcPct val="35000"/>
            </a:spcAft>
          </a:pPr>
          <a:r>
            <a:rPr lang="en-US" altLang="en-US" sz="2800" b="1">
              <a:solidFill>
                <a:schemeClr val="accent4"/>
              </a:solidFill>
              <a:latin typeface="Times New Roman" panose="02020603050405020304" pitchFamily="18" charset="0"/>
              <a:cs typeface="Times New Roman" panose="02020603050405020304" pitchFamily="18" charset="0"/>
            </a:rPr>
            <a:t>Ê-đi-xơn</a:t>
          </a:r>
          <a:r>
            <a:rPr lang="en-US" altLang="en-US" sz="2800" b="1">
              <a:solidFill>
                <a:schemeClr val="accent4"/>
              </a:solidFill>
              <a:latin typeface="Times New Roman" panose="02020603050405020304" pitchFamily="18" charset="0"/>
              <a:cs typeface="Times New Roman" panose="02020603050405020304" pitchFamily="18" charset="0"/>
            </a:rPr>
            <a:t/>
          </a:r>
          <a:endParaRPr lang="en-US" altLang="en-US" sz="2800" b="1">
            <a:solidFill>
              <a:schemeClr val="accent4"/>
            </a:solidFill>
            <a:latin typeface="Times New Roman" panose="02020603050405020304" pitchFamily="18" charset="0"/>
            <a:cs typeface="Times New Roman" panose="02020603050405020304" pitchFamily="18" charset="0"/>
          </a:endParaRPr>
        </a:p>
      </dgm:t>
    </dgm:pt>
    <dgm:pt modelId="{65D1E075-B471-415F-94C2-8B547DCE6004}" cxnId="{CEBAE151-C3DD-4712-B4FD-422204547068}" type="parTrans">
      <dgm:prSet/>
      <dgm:spPr/>
      <dgm:t>
        <a:bodyPr/>
        <a:lstStyle/>
        <a:p>
          <a:endParaRPr lang="en-US"/>
        </a:p>
      </dgm:t>
    </dgm:pt>
    <dgm:pt modelId="{CAA782F1-4C23-4C4A-864B-643993397C86}" cxnId="{CEBAE151-C3DD-4712-B4FD-422204547068}" type="sibTrans">
      <dgm:prSet/>
      <dgm:spPr/>
      <dgm:t>
        <a:bodyPr/>
        <a:lstStyle/>
        <a:p>
          <a:endParaRPr lang="en-US"/>
        </a:p>
      </dgm:t>
    </dgm:pt>
    <dgm:pt modelId="{4BB79738-F1E1-40ED-A87B-394A91B8C3BA}" type="pres">
      <dgm:prSet presAssocID="{71E89FDF-56C0-4275-B6CA-78C3BA1AFB74}" presName="diagram" presStyleCnt="0">
        <dgm:presLayoutVars>
          <dgm:chPref val="1"/>
          <dgm:dir/>
          <dgm:animOne val="branch"/>
          <dgm:animLvl val="lvl"/>
          <dgm:resizeHandles val="exact"/>
        </dgm:presLayoutVars>
      </dgm:prSet>
      <dgm:spPr/>
    </dgm:pt>
    <dgm:pt modelId="{8443BA79-E444-4ED6-B45B-68AB6F62858E}" type="pres">
      <dgm:prSet presAssocID="{79803A39-D591-4C21-BAB5-A25C7E4047D7}" presName="root1" presStyleCnt="0"/>
      <dgm:spPr/>
    </dgm:pt>
    <dgm:pt modelId="{C4B9B48D-2456-4B16-9F18-62466D57007E}" type="pres">
      <dgm:prSet presAssocID="{79803A39-D591-4C21-BAB5-A25C7E4047D7}" presName="LevelOneTextNode" presStyleLbl="node0" presStyleIdx="0" presStyleCnt="1" custScaleX="411155" custScaleY="195837">
        <dgm:presLayoutVars>
          <dgm:chPref val="3"/>
        </dgm:presLayoutVars>
      </dgm:prSet>
      <dgm:spPr/>
    </dgm:pt>
    <dgm:pt modelId="{650B8B83-0FB5-4B37-9BBF-23C2F1553B2C}" type="pres">
      <dgm:prSet presAssocID="{79803A39-D591-4C21-BAB5-A25C7E4047D7}" presName="level2hierChild" presStyleCnt="0"/>
      <dgm:spPr/>
    </dgm:pt>
    <dgm:pt modelId="{5ABD12B5-C95B-4969-8BAD-0B2FCD3DC2F7}" type="pres">
      <dgm:prSet presAssocID="{DCDC76A5-7059-4361-A22A-865C6F8846DE}" presName="conn2-1" presStyleLbl="parChTrans1D2" presStyleIdx="0" presStyleCnt="1"/>
      <dgm:spPr/>
    </dgm:pt>
    <dgm:pt modelId="{7D519697-6D76-49E0-9739-0338BBE1C784}" type="pres">
      <dgm:prSet presAssocID="{DCDC76A5-7059-4361-A22A-865C6F8846DE}" presName="connTx" presStyleCnt="0"/>
      <dgm:spPr/>
    </dgm:pt>
    <dgm:pt modelId="{CFE7543A-8808-41AE-AAD2-6287A0835198}" type="pres">
      <dgm:prSet presAssocID="{20DEF573-1B80-4B15-AD9D-86B2907E850D}" presName="root2" presStyleCnt="0"/>
      <dgm:spPr/>
    </dgm:pt>
    <dgm:pt modelId="{B52E8E1E-C65A-4943-9BB3-03E99C3A44C8}" type="pres">
      <dgm:prSet presAssocID="{20DEF573-1B80-4B15-AD9D-86B2907E850D}" presName="LevelTwoTextNode" presStyleLbl="node2" presStyleIdx="0" presStyleCnt="1" custScaleX="216303" custScaleY="144190" custLinFactNeighborX="1311" custLinFactNeighborY="1018">
        <dgm:presLayoutVars>
          <dgm:chPref val="3"/>
        </dgm:presLayoutVars>
      </dgm:prSet>
      <dgm:spPr/>
    </dgm:pt>
    <dgm:pt modelId="{6132B0FE-9B5F-40FD-9ADB-258244C53853}" type="pres">
      <dgm:prSet presAssocID="{20DEF573-1B80-4B15-AD9D-86B2907E850D}" presName="level3hierChild" presStyleCnt="0"/>
      <dgm:spPr/>
    </dgm:pt>
    <dgm:pt modelId="{17270569-111B-4BC0-BEF3-E91F8338028F}" type="pres">
      <dgm:prSet presAssocID="{6915F555-CFA6-437C-A9C9-DA62DA9F6527}" presName="conn2-1" presStyleLbl="parChTrans1D3" presStyleIdx="0" presStyleCnt="2"/>
      <dgm:spPr/>
    </dgm:pt>
    <dgm:pt modelId="{F6E46D1D-CF8E-4EE7-80A2-7EB9170268C8}" type="pres">
      <dgm:prSet presAssocID="{6915F555-CFA6-437C-A9C9-DA62DA9F6527}" presName="connTx" presStyleCnt="0"/>
      <dgm:spPr/>
    </dgm:pt>
    <dgm:pt modelId="{54A3FA18-DCE0-45AE-BB27-C272274604AD}" type="pres">
      <dgm:prSet presAssocID="{667766CF-7310-4692-95B9-558757839BEE}" presName="root2" presStyleCnt="0"/>
      <dgm:spPr/>
    </dgm:pt>
    <dgm:pt modelId="{58827DD4-7963-453F-AE14-AB77F32214CC}" type="pres">
      <dgm:prSet presAssocID="{667766CF-7310-4692-95B9-558757839BEE}" presName="LevelTwoTextNode" presStyleLbl="node3" presStyleIdx="0" presStyleCnt="2" custScaleX="166280" custScaleY="310154">
        <dgm:presLayoutVars>
          <dgm:chPref val="3"/>
        </dgm:presLayoutVars>
      </dgm:prSet>
      <dgm:spPr/>
    </dgm:pt>
    <dgm:pt modelId="{B56CF4EC-B358-4430-B86B-2C76992C27E0}" type="pres">
      <dgm:prSet presAssocID="{667766CF-7310-4692-95B9-558757839BEE}" presName="level3hierChild" presStyleCnt="0"/>
      <dgm:spPr/>
    </dgm:pt>
    <dgm:pt modelId="{15CC3FF5-A6C5-4262-A8A3-19A46E345AAF}" type="pres">
      <dgm:prSet presAssocID="{65D1E075-B471-415F-94C2-8B547DCE6004}" presName="conn2-1" presStyleLbl="parChTrans1D3" presStyleIdx="1" presStyleCnt="2"/>
      <dgm:spPr/>
    </dgm:pt>
    <dgm:pt modelId="{90CA69D4-1777-49D1-8294-64713AADBA17}" type="pres">
      <dgm:prSet presAssocID="{65D1E075-B471-415F-94C2-8B547DCE6004}" presName="connTx" presStyleCnt="0"/>
      <dgm:spPr/>
    </dgm:pt>
    <dgm:pt modelId="{72F2DA7F-DD41-4D62-ADA0-04C11296F3F2}" type="pres">
      <dgm:prSet presAssocID="{3785FDFA-F586-4DE7-B494-D4EDDA836513}" presName="root2" presStyleCnt="0"/>
      <dgm:spPr/>
    </dgm:pt>
    <dgm:pt modelId="{20E511E5-1BDB-440F-948B-FBD791CD963F}" type="pres">
      <dgm:prSet presAssocID="{3785FDFA-F586-4DE7-B494-D4EDDA836513}" presName="LevelTwoTextNode" presStyleLbl="node3" presStyleIdx="1" presStyleCnt="2" custScaleX="200367" custScaleY="130146">
        <dgm:presLayoutVars>
          <dgm:chPref val="3"/>
        </dgm:presLayoutVars>
      </dgm:prSet>
      <dgm:spPr/>
    </dgm:pt>
    <dgm:pt modelId="{DFFD9432-2B85-4002-84D4-FDE9EDF8368B}" type="pres">
      <dgm:prSet presAssocID="{3785FDFA-F586-4DE7-B494-D4EDDA836513}" presName="level3hierChild" presStyleCnt="0"/>
      <dgm:spPr/>
    </dgm:pt>
  </dgm:ptLst>
  <dgm:cxnLst>
    <dgm:cxn modelId="{DCD0C0CA-8636-4158-9E14-62E7FA3CA9D3}" srcId="{71E89FDF-56C0-4275-B6CA-78C3BA1AFB74}" destId="{79803A39-D591-4C21-BAB5-A25C7E4047D7}" srcOrd="0" destOrd="0" parTransId="{9F4C7E5D-C65C-445C-A055-D59387156E25}" sibTransId="{8D28CD89-EA38-47B9-B1DB-7E880491E0CD}"/>
    <dgm:cxn modelId="{1F55F4E9-31FB-4898-9501-799D5C081661}" srcId="{79803A39-D591-4C21-BAB5-A25C7E4047D7}" destId="{20DEF573-1B80-4B15-AD9D-86B2907E850D}" srcOrd="0" destOrd="0" parTransId="{DCDC76A5-7059-4361-A22A-865C6F8846DE}" sibTransId="{7E66DDDC-0DE6-4BDF-995F-B113FB928EDE}"/>
    <dgm:cxn modelId="{20BFA476-DCB6-4112-990B-061E6CD2917D}" srcId="{20DEF573-1B80-4B15-AD9D-86B2907E850D}" destId="{667766CF-7310-4692-95B9-558757839BEE}" srcOrd="0" destOrd="0" parTransId="{6915F555-CFA6-437C-A9C9-DA62DA9F6527}" sibTransId="{DA91D946-76DC-420F-B98D-5CD3084D88E4}"/>
    <dgm:cxn modelId="{CEBAE151-C3DD-4712-B4FD-422204547068}" srcId="{20DEF573-1B80-4B15-AD9D-86B2907E850D}" destId="{3785FDFA-F586-4DE7-B494-D4EDDA836513}" srcOrd="1" destOrd="0" parTransId="{65D1E075-B471-415F-94C2-8B547DCE6004}" sibTransId="{CAA782F1-4C23-4C4A-864B-643993397C86}"/>
    <dgm:cxn modelId="{F6903EA4-8434-4790-AE85-23E4ACB6C4AF}" type="presOf" srcId="{71E89FDF-56C0-4275-B6CA-78C3BA1AFB74}" destId="{4BB79738-F1E1-40ED-A87B-394A91B8C3BA}" srcOrd="0" destOrd="0" presId="urn:microsoft.com/office/officeart/2005/8/layout/hierarchy2"/>
    <dgm:cxn modelId="{45BDD02F-F060-4E50-8708-DCB852F75E71}" type="presParOf" srcId="{4BB79738-F1E1-40ED-A87B-394A91B8C3BA}" destId="{8443BA79-E444-4ED6-B45B-68AB6F62858E}" srcOrd="0" destOrd="0" presId="urn:microsoft.com/office/officeart/2005/8/layout/hierarchy2"/>
    <dgm:cxn modelId="{1AAB916B-784B-4ABD-A1F3-7B3BC155159F}" type="presParOf" srcId="{8443BA79-E444-4ED6-B45B-68AB6F62858E}" destId="{C4B9B48D-2456-4B16-9F18-62466D57007E}" srcOrd="0" destOrd="0" presId="urn:microsoft.com/office/officeart/2005/8/layout/hierarchy2"/>
    <dgm:cxn modelId="{AF5E548A-AA2A-410B-9DD6-7F22059921BF}" type="presOf" srcId="{79803A39-D591-4C21-BAB5-A25C7E4047D7}" destId="{C4B9B48D-2456-4B16-9F18-62466D57007E}" srcOrd="0" destOrd="0" presId="urn:microsoft.com/office/officeart/2005/8/layout/hierarchy2"/>
    <dgm:cxn modelId="{22DF8CE7-93B6-4642-A90C-8EA55683CCB4}" type="presParOf" srcId="{8443BA79-E444-4ED6-B45B-68AB6F62858E}" destId="{650B8B83-0FB5-4B37-9BBF-23C2F1553B2C}" srcOrd="1" destOrd="0" presId="urn:microsoft.com/office/officeart/2005/8/layout/hierarchy2"/>
    <dgm:cxn modelId="{359CA31C-AEA7-4339-A151-5BD285C14321}" type="presParOf" srcId="{650B8B83-0FB5-4B37-9BBF-23C2F1553B2C}" destId="{5ABD12B5-C95B-4969-8BAD-0B2FCD3DC2F7}" srcOrd="0" destOrd="1" presId="urn:microsoft.com/office/officeart/2005/8/layout/hierarchy2"/>
    <dgm:cxn modelId="{F15598A4-C607-4907-BCDA-8CABEB160664}" type="presOf" srcId="{DCDC76A5-7059-4361-A22A-865C6F8846DE}" destId="{5ABD12B5-C95B-4969-8BAD-0B2FCD3DC2F7}" srcOrd="0" destOrd="0" presId="urn:microsoft.com/office/officeart/2005/8/layout/hierarchy2"/>
    <dgm:cxn modelId="{697407E4-70E9-4D47-9B4D-256397859FA2}" type="presParOf" srcId="{5ABD12B5-C95B-4969-8BAD-0B2FCD3DC2F7}" destId="{7D519697-6D76-49E0-9739-0338BBE1C784}" srcOrd="0" destOrd="0" presId="urn:microsoft.com/office/officeart/2005/8/layout/hierarchy2"/>
    <dgm:cxn modelId="{4FC17771-CB8E-41BB-BD19-DE7AB62E3ADF}" type="presOf" srcId="{DCDC76A5-7059-4361-A22A-865C6F8846DE}" destId="{7D519697-6D76-49E0-9739-0338BBE1C784}" srcOrd="1" destOrd="0" presId="urn:microsoft.com/office/officeart/2005/8/layout/hierarchy2"/>
    <dgm:cxn modelId="{CB88760A-6BC4-4C02-823A-6350FAC0F991}" type="presParOf" srcId="{650B8B83-0FB5-4B37-9BBF-23C2F1553B2C}" destId="{CFE7543A-8808-41AE-AAD2-6287A0835198}" srcOrd="1" destOrd="1" presId="urn:microsoft.com/office/officeart/2005/8/layout/hierarchy2"/>
    <dgm:cxn modelId="{936ABC1D-4AA2-48F3-A4AF-23090E9533C0}" type="presParOf" srcId="{CFE7543A-8808-41AE-AAD2-6287A0835198}" destId="{B52E8E1E-C65A-4943-9BB3-03E99C3A44C8}" srcOrd="0" destOrd="1" presId="urn:microsoft.com/office/officeart/2005/8/layout/hierarchy2"/>
    <dgm:cxn modelId="{F7E48CCA-6D03-4E23-B642-32537AA51C76}" type="presOf" srcId="{20DEF573-1B80-4B15-AD9D-86B2907E850D}" destId="{B52E8E1E-C65A-4943-9BB3-03E99C3A44C8}" srcOrd="0" destOrd="0" presId="urn:microsoft.com/office/officeart/2005/8/layout/hierarchy2"/>
    <dgm:cxn modelId="{45E14D4B-2914-481F-875F-8B1F58922CB0}" type="presParOf" srcId="{CFE7543A-8808-41AE-AAD2-6287A0835198}" destId="{6132B0FE-9B5F-40FD-9ADB-258244C53853}" srcOrd="1" destOrd="1" presId="urn:microsoft.com/office/officeart/2005/8/layout/hierarchy2"/>
    <dgm:cxn modelId="{C6AE0246-2BFA-45A4-833A-E507581616A6}" type="presParOf" srcId="{6132B0FE-9B5F-40FD-9ADB-258244C53853}" destId="{17270569-111B-4BC0-BEF3-E91F8338028F}" srcOrd="0" destOrd="1" presId="urn:microsoft.com/office/officeart/2005/8/layout/hierarchy2"/>
    <dgm:cxn modelId="{CFC4914A-1D16-4876-98D2-23CDC95B52B3}" type="presOf" srcId="{6915F555-CFA6-437C-A9C9-DA62DA9F6527}" destId="{17270569-111B-4BC0-BEF3-E91F8338028F}" srcOrd="0" destOrd="0" presId="urn:microsoft.com/office/officeart/2005/8/layout/hierarchy2"/>
    <dgm:cxn modelId="{9A1DA02E-163E-490F-8DD0-72DA9849DDAA}" type="presParOf" srcId="{17270569-111B-4BC0-BEF3-E91F8338028F}" destId="{F6E46D1D-CF8E-4EE7-80A2-7EB9170268C8}" srcOrd="0" destOrd="0" presId="urn:microsoft.com/office/officeart/2005/8/layout/hierarchy2"/>
    <dgm:cxn modelId="{F77EF5BA-7F5C-4E43-B3B2-2908BA8B9B12}" type="presOf" srcId="{6915F555-CFA6-437C-A9C9-DA62DA9F6527}" destId="{F6E46D1D-CF8E-4EE7-80A2-7EB9170268C8}" srcOrd="1" destOrd="0" presId="urn:microsoft.com/office/officeart/2005/8/layout/hierarchy2"/>
    <dgm:cxn modelId="{F73D45A7-5F64-403A-8614-5CF55530FC73}" type="presParOf" srcId="{6132B0FE-9B5F-40FD-9ADB-258244C53853}" destId="{54A3FA18-DCE0-45AE-BB27-C272274604AD}" srcOrd="1" destOrd="1" presId="urn:microsoft.com/office/officeart/2005/8/layout/hierarchy2"/>
    <dgm:cxn modelId="{D73304B9-AF15-47DC-BD77-CB88D35A0C12}" type="presParOf" srcId="{54A3FA18-DCE0-45AE-BB27-C272274604AD}" destId="{58827DD4-7963-453F-AE14-AB77F32214CC}" srcOrd="0" destOrd="1" presId="urn:microsoft.com/office/officeart/2005/8/layout/hierarchy2"/>
    <dgm:cxn modelId="{AC4DD75B-4D68-44DA-A3BF-7A85D6B8892D}" type="presOf" srcId="{667766CF-7310-4692-95B9-558757839BEE}" destId="{58827DD4-7963-453F-AE14-AB77F32214CC}" srcOrd="0" destOrd="0" presId="urn:microsoft.com/office/officeart/2005/8/layout/hierarchy2"/>
    <dgm:cxn modelId="{D450EC6E-D771-4D2E-AAFB-CF3DFED410FC}" type="presParOf" srcId="{54A3FA18-DCE0-45AE-BB27-C272274604AD}" destId="{B56CF4EC-B358-4430-B86B-2C76992C27E0}" srcOrd="1" destOrd="1" presId="urn:microsoft.com/office/officeart/2005/8/layout/hierarchy2"/>
    <dgm:cxn modelId="{40003A7D-649D-45FA-AD47-D7192DECF623}" type="presParOf" srcId="{6132B0FE-9B5F-40FD-9ADB-258244C53853}" destId="{15CC3FF5-A6C5-4262-A8A3-19A46E345AAF}" srcOrd="2" destOrd="1" presId="urn:microsoft.com/office/officeart/2005/8/layout/hierarchy2"/>
    <dgm:cxn modelId="{1315D07B-81D9-4FB4-AFCF-8D8546131DF3}" type="presOf" srcId="{65D1E075-B471-415F-94C2-8B547DCE6004}" destId="{15CC3FF5-A6C5-4262-A8A3-19A46E345AAF}" srcOrd="0" destOrd="0" presId="urn:microsoft.com/office/officeart/2005/8/layout/hierarchy2"/>
    <dgm:cxn modelId="{AF7BDC7F-AA38-4C9D-B985-7473D4EE1C9B}" type="presParOf" srcId="{15CC3FF5-A6C5-4262-A8A3-19A46E345AAF}" destId="{90CA69D4-1777-49D1-8294-64713AADBA17}" srcOrd="0" destOrd="2" presId="urn:microsoft.com/office/officeart/2005/8/layout/hierarchy2"/>
    <dgm:cxn modelId="{1FF6552F-8ACD-4EF9-93AC-DC2DD0B24966}" type="presOf" srcId="{65D1E075-B471-415F-94C2-8B547DCE6004}" destId="{90CA69D4-1777-49D1-8294-64713AADBA17}" srcOrd="1" destOrd="0" presId="urn:microsoft.com/office/officeart/2005/8/layout/hierarchy2"/>
    <dgm:cxn modelId="{60D29B7E-6A42-4ECE-BE6B-E8C2D9A78D30}" type="presParOf" srcId="{6132B0FE-9B5F-40FD-9ADB-258244C53853}" destId="{72F2DA7F-DD41-4D62-ADA0-04C11296F3F2}" srcOrd="3" destOrd="1" presId="urn:microsoft.com/office/officeart/2005/8/layout/hierarchy2"/>
    <dgm:cxn modelId="{67FA41AC-4737-4C17-8A68-9FB0F19DF5DC}" type="presParOf" srcId="{72F2DA7F-DD41-4D62-ADA0-04C11296F3F2}" destId="{20E511E5-1BDB-440F-948B-FBD791CD963F}" srcOrd="0" destOrd="3" presId="urn:microsoft.com/office/officeart/2005/8/layout/hierarchy2"/>
    <dgm:cxn modelId="{16EAD582-A879-4A93-AF8E-C73E69D1FEBF}" type="presOf" srcId="{3785FDFA-F586-4DE7-B494-D4EDDA836513}" destId="{20E511E5-1BDB-440F-948B-FBD791CD963F}" srcOrd="0" destOrd="0" presId="urn:microsoft.com/office/officeart/2005/8/layout/hierarchy2"/>
    <dgm:cxn modelId="{23B6F6BC-64F8-4145-9B2F-6775D655A73C}" type="presParOf" srcId="{72F2DA7F-DD41-4D62-ADA0-04C11296F3F2}" destId="{DFFD9432-2B85-4002-84D4-FDE9EDF8368B}" srcOrd="1" destOrd="3"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E89FDF-56C0-4275-B6CA-78C3BA1AFB74}" type="doc">
      <dgm:prSet loTypeId="hierarchy" loCatId="hierarchy" qsTypeId="urn:microsoft.com/office/officeart/2005/8/quickstyle/simple5" qsCatId="simple" csTypeId="urn:microsoft.com/office/officeart/2005/8/colors/colorful5" csCatId="colorful" phldr="1"/>
      <dgm:spPr/>
      <dgm:t>
        <a:bodyPr/>
        <a:lstStyle/>
        <a:p>
          <a:endParaRPr lang="en-US"/>
        </a:p>
      </dgm:t>
    </dgm:pt>
    <dgm:pt modelId="{79803A39-D591-4C21-BAB5-A25C7E4047D7}">
      <dgm:prSet phldrT="[Text]" phldr="0" custT="1"/>
      <dgm:spPr>
        <a:solidFill>
          <a:srgbClr val="FFFF99"/>
        </a:solidFill>
      </dgm:spPr>
      <dgm:t>
        <a:bodyPr vert="horz" wrap="square"/>
        <a:p>
          <a:pPr>
            <a:lnSpc>
              <a:spcPct val="100000"/>
            </a:lnSpc>
            <a:spcBef>
              <a:spcPct val="0"/>
            </a:spcBef>
            <a:spcAft>
              <a:spcPct val="35000"/>
            </a:spcAft>
          </a:pPr>
          <a:r>
            <a:rPr lang="en-US" altLang="en-US" sz="2800" b="1">
              <a:solidFill>
                <a:srgbClr val="FF0000"/>
              </a:solidFill>
              <a:latin typeface="Times New Roman" panose="02020603050405020304" pitchFamily="18" charset="0"/>
              <a:cs typeface="Times New Roman" panose="02020603050405020304" pitchFamily="18" charset="0"/>
            </a:rPr>
            <a:t>Hi-ma-lay-a</a:t>
          </a:r>
          <a:r>
            <a:rPr lang="en-US" altLang="en-US" sz="2800" b="1">
              <a:solidFill>
                <a:srgbClr val="FF0000"/>
              </a:solidFill>
              <a:latin typeface="Times New Roman" panose="02020603050405020304" pitchFamily="18" charset="0"/>
              <a:cs typeface="Times New Roman" panose="02020603050405020304" pitchFamily="18" charset="0"/>
            </a:rPr>
            <a:t/>
          </a:r>
          <a:endParaRPr lang="en-US" altLang="en-US" sz="2800" b="1">
            <a:solidFill>
              <a:srgbClr val="FF0000"/>
            </a:solidFill>
            <a:latin typeface="Times New Roman" panose="02020603050405020304" pitchFamily="18" charset="0"/>
            <a:cs typeface="Times New Roman" panose="02020603050405020304" pitchFamily="18" charset="0"/>
          </a:endParaRPr>
        </a:p>
      </dgm:t>
    </dgm:pt>
    <dgm:pt modelId="{9F4C7E5D-C65C-445C-A055-D59387156E25}" cxnId="{430329C3-A060-425F-95CF-78931E2657A3}" type="parTrans">
      <dgm:prSet/>
      <dgm:spPr/>
      <dgm:t>
        <a:bodyPr/>
        <a:lstStyle/>
        <a:p>
          <a:endParaRPr lang="en-US"/>
        </a:p>
      </dgm:t>
    </dgm:pt>
    <dgm:pt modelId="{8D28CD89-EA38-47B9-B1DB-7E880491E0CD}" cxnId="{430329C3-A060-425F-95CF-78931E2657A3}" type="sibTrans">
      <dgm:prSet/>
      <dgm:spPr/>
      <dgm:t>
        <a:bodyPr/>
        <a:lstStyle/>
        <a:p>
          <a:endParaRPr lang="en-US"/>
        </a:p>
      </dgm:t>
    </dgm:pt>
    <dgm:pt modelId="{20DEF573-1B80-4B15-AD9D-86B2907E850D}">
      <dgm:prSet phldrT="[Text]" phldr="0" custT="1"/>
      <dgm:spPr>
        <a:solidFill>
          <a:srgbClr val="66FFFF"/>
        </a:solidFill>
      </dgm:spPr>
      <dgm:t>
        <a:bodyPr vert="horz" wrap="square"/>
        <a:p>
          <a:pPr>
            <a:lnSpc>
              <a:spcPct val="100000"/>
            </a:lnSpc>
            <a:spcBef>
              <a:spcPct val="0"/>
            </a:spcBef>
            <a:spcAft>
              <a:spcPct val="35000"/>
            </a:spcAft>
          </a:pPr>
          <a:r>
            <a:rPr lang="en-US" sz="2800" b="1">
              <a:solidFill>
                <a:schemeClr val="accent4"/>
              </a:solidFill>
              <a:latin typeface="Times New Roman" panose="02020603050405020304" pitchFamily="18" charset="0"/>
              <a:cs typeface="Times New Roman" panose="02020603050405020304" pitchFamily="18" charset="0"/>
            </a:rPr>
            <a:t>1 bộ phận</a:t>
          </a:r>
          <a:r>
            <a:rPr lang="en-US" sz="2800" b="1">
              <a:solidFill>
                <a:schemeClr val="accent4"/>
              </a:solidFill>
              <a:latin typeface="Times New Roman" panose="02020603050405020304" pitchFamily="18" charset="0"/>
              <a:cs typeface="Times New Roman" panose="02020603050405020304" pitchFamily="18" charset="0"/>
            </a:rPr>
            <a:t/>
          </a:r>
          <a:endParaRPr lang="en-US" sz="2800" b="1">
            <a:solidFill>
              <a:schemeClr val="accent4"/>
            </a:solidFill>
            <a:latin typeface="Times New Roman" panose="02020603050405020304" pitchFamily="18" charset="0"/>
            <a:cs typeface="Times New Roman" panose="02020603050405020304" pitchFamily="18" charset="0"/>
          </a:endParaRPr>
        </a:p>
      </dgm:t>
    </dgm:pt>
    <dgm:pt modelId="{DCDC76A5-7059-4361-A22A-865C6F8846DE}" cxnId="{EA514EFC-C2A8-4567-BAE4-080D243A1622}" type="parTrans">
      <dgm:prSet/>
      <dgm:spPr/>
      <dgm:t>
        <a:bodyPr/>
        <a:lstStyle/>
        <a:p>
          <a:endParaRPr lang="en-US"/>
        </a:p>
      </dgm:t>
    </dgm:pt>
    <dgm:pt modelId="{7E66DDDC-0DE6-4BDF-995F-B113FB928EDE}" cxnId="{EA514EFC-C2A8-4567-BAE4-080D243A1622}" type="sibTrans">
      <dgm:prSet/>
      <dgm:spPr/>
      <dgm:t>
        <a:bodyPr/>
        <a:lstStyle/>
        <a:p>
          <a:endParaRPr lang="en-US"/>
        </a:p>
      </dgm:t>
    </dgm:pt>
    <dgm:pt modelId="{667766CF-7310-4692-95B9-558757839BEE}">
      <dgm:prSet phldrT="[Text]" phldr="0" custT="1"/>
      <dgm:spPr>
        <a:solidFill>
          <a:srgbClr val="92D050"/>
        </a:solidFill>
      </dgm:spPr>
      <dgm:t>
        <a:bodyPr vert="horz" wrap="square"/>
        <a:p>
          <a:pPr>
            <a:lnSpc>
              <a:spcPct val="100000"/>
            </a:lnSpc>
            <a:spcBef>
              <a:spcPct val="0"/>
            </a:spcBef>
            <a:spcAft>
              <a:spcPct val="35000"/>
            </a:spcAft>
          </a:pPr>
          <a:r>
            <a:rPr lang="en-US" altLang="en-US" sz="2800" b="1">
              <a:solidFill>
                <a:schemeClr val="accent4"/>
              </a:solidFill>
              <a:latin typeface="Times New Roman" panose="02020603050405020304" pitchFamily="18" charset="0"/>
              <a:cs typeface="Times New Roman" panose="02020603050405020304" pitchFamily="18" charset="0"/>
            </a:rPr>
            <a:t>Hi</a:t>
          </a:r>
          <a:r>
            <a:rPr lang="en-US" altLang="en-US" sz="2800" b="1">
              <a:solidFill>
                <a:schemeClr val="accent4"/>
              </a:solidFill>
              <a:latin typeface="Times New Roman" panose="02020603050405020304" pitchFamily="18" charset="0"/>
              <a:cs typeface="Times New Roman" panose="02020603050405020304" pitchFamily="18" charset="0"/>
            </a:rPr>
            <a:t/>
          </a:r>
          <a:endParaRPr lang="en-US" altLang="en-US" sz="2800" b="1">
            <a:solidFill>
              <a:schemeClr val="accent4"/>
            </a:solidFill>
            <a:latin typeface="Times New Roman" panose="02020603050405020304" pitchFamily="18" charset="0"/>
            <a:cs typeface="Times New Roman" panose="02020603050405020304" pitchFamily="18" charset="0"/>
          </a:endParaRPr>
        </a:p>
      </dgm:t>
    </dgm:pt>
    <dgm:pt modelId="{6915F555-CFA6-437C-A9C9-DA62DA9F6527}" cxnId="{4C44FBE7-B00D-4739-B8DE-5E86711E44CD}" type="parTrans">
      <dgm:prSet/>
      <dgm:spPr/>
      <dgm:t>
        <a:bodyPr/>
        <a:lstStyle/>
        <a:p>
          <a:endParaRPr lang="en-US"/>
        </a:p>
      </dgm:t>
    </dgm:pt>
    <dgm:pt modelId="{DA91D946-76DC-420F-B98D-5CD3084D88E4}" cxnId="{4C44FBE7-B00D-4739-B8DE-5E86711E44CD}" type="sibTrans">
      <dgm:prSet/>
      <dgm:spPr/>
      <dgm:t>
        <a:bodyPr/>
        <a:lstStyle/>
        <a:p>
          <a:endParaRPr lang="en-US"/>
        </a:p>
      </dgm:t>
    </dgm:pt>
    <dgm:pt modelId="{55340712-34FD-4C2C-ABF0-7F7363140BEF}">
      <dgm:prSet phldrT="[Text]" phldr="0" custT="1"/>
      <dgm:spPr>
        <a:solidFill>
          <a:srgbClr val="92D050"/>
        </a:solidFill>
      </dgm:spPr>
      <dgm:t>
        <a:bodyPr vert="horz" wrap="square"/>
        <a:p>
          <a:pPr>
            <a:lnSpc>
              <a:spcPct val="100000"/>
            </a:lnSpc>
            <a:spcBef>
              <a:spcPct val="0"/>
            </a:spcBef>
            <a:spcAft>
              <a:spcPct val="35000"/>
            </a:spcAft>
          </a:pPr>
          <a:r>
            <a:rPr lang="en-US" sz="2800" b="1">
              <a:solidFill>
                <a:schemeClr val="accent4"/>
              </a:solidFill>
              <a:latin typeface="Times New Roman" panose="02020603050405020304" pitchFamily="18" charset="0"/>
              <a:cs typeface="Times New Roman" panose="02020603050405020304" pitchFamily="18" charset="0"/>
            </a:rPr>
            <a:t>ma</a:t>
          </a:r>
          <a:r>
            <a:rPr lang="en-US" sz="2800" b="1">
              <a:solidFill>
                <a:schemeClr val="accent4"/>
              </a:solidFill>
              <a:latin typeface="Times New Roman" panose="02020603050405020304" pitchFamily="18" charset="0"/>
              <a:cs typeface="Times New Roman" panose="02020603050405020304" pitchFamily="18" charset="0"/>
            </a:rPr>
            <a:t/>
          </a:r>
          <a:endParaRPr lang="en-US" sz="2800" b="1">
            <a:solidFill>
              <a:schemeClr val="accent4"/>
            </a:solidFill>
            <a:latin typeface="Times New Roman" panose="02020603050405020304" pitchFamily="18" charset="0"/>
            <a:cs typeface="Times New Roman" panose="02020603050405020304" pitchFamily="18" charset="0"/>
          </a:endParaRPr>
        </a:p>
      </dgm:t>
    </dgm:pt>
    <dgm:pt modelId="{702A0A57-CAE9-4F51-82ED-BFE33DA58043}" cxnId="{32F73C3D-FBDB-4599-A5F2-C5BA318634AD}" type="parTrans">
      <dgm:prSet/>
      <dgm:spPr/>
      <dgm:t>
        <a:bodyPr/>
        <a:lstStyle/>
        <a:p>
          <a:endParaRPr lang="en-US"/>
        </a:p>
      </dgm:t>
    </dgm:pt>
    <dgm:pt modelId="{730DBC9B-C4B7-4193-8804-34777DB5B5D5}" cxnId="{32F73C3D-FBDB-4599-A5F2-C5BA318634AD}" type="sibTrans">
      <dgm:prSet/>
      <dgm:spPr/>
      <dgm:t>
        <a:bodyPr/>
        <a:lstStyle/>
        <a:p>
          <a:endParaRPr lang="en-US"/>
        </a:p>
      </dgm:t>
    </dgm:pt>
    <dgm:pt modelId="{5A1AA92B-FBA5-4C4F-B27B-9A69139CD28A}">
      <dgm:prSet phldrT="[Text]" phldr="0" custT="1"/>
      <dgm:spPr>
        <a:solidFill>
          <a:srgbClr val="92D050"/>
        </a:solidFill>
      </dgm:spPr>
      <dgm:t>
        <a:bodyPr vert="horz" wrap="square"/>
        <a:p>
          <a:pPr>
            <a:lnSpc>
              <a:spcPct val="100000"/>
            </a:lnSpc>
            <a:spcBef>
              <a:spcPct val="0"/>
            </a:spcBef>
            <a:spcAft>
              <a:spcPct val="35000"/>
            </a:spcAft>
          </a:pPr>
          <a:r>
            <a:rPr lang="en-US" sz="2800" b="1">
              <a:solidFill>
                <a:schemeClr val="accent4"/>
              </a:solidFill>
              <a:latin typeface="Times New Roman" panose="02020603050405020304" pitchFamily="18" charset="0"/>
              <a:cs typeface="Times New Roman" panose="02020603050405020304" pitchFamily="18" charset="0"/>
            </a:rPr>
            <a:t>lay</a:t>
          </a:r>
          <a:r>
            <a:rPr lang="en-US" sz="2800" b="1">
              <a:solidFill>
                <a:schemeClr val="accent4"/>
              </a:solidFill>
              <a:latin typeface="Times New Roman" panose="02020603050405020304" pitchFamily="18" charset="0"/>
              <a:cs typeface="Times New Roman" panose="02020603050405020304" pitchFamily="18" charset="0"/>
            </a:rPr>
            <a:t/>
          </a:r>
          <a:endParaRPr lang="en-US" sz="2800" b="1">
            <a:solidFill>
              <a:schemeClr val="accent4"/>
            </a:solidFill>
            <a:latin typeface="Times New Roman" panose="02020603050405020304" pitchFamily="18" charset="0"/>
            <a:cs typeface="Times New Roman" panose="02020603050405020304" pitchFamily="18" charset="0"/>
          </a:endParaRPr>
        </a:p>
      </dgm:t>
    </dgm:pt>
    <dgm:pt modelId="{4A99FCF6-C49A-40BE-A3F5-8526CED3D295}" cxnId="{F9EBFF2B-6055-47F8-B44E-06EE2E82A370}" type="parTrans">
      <dgm:prSet/>
      <dgm:spPr/>
      <dgm:t>
        <a:bodyPr/>
        <a:lstStyle/>
        <a:p>
          <a:endParaRPr lang="en-US"/>
        </a:p>
      </dgm:t>
    </dgm:pt>
    <dgm:pt modelId="{B3DAC996-E8F5-4B4D-8D5F-44FFB252D390}" cxnId="{F9EBFF2B-6055-47F8-B44E-06EE2E82A370}" type="sibTrans">
      <dgm:prSet/>
      <dgm:spPr/>
      <dgm:t>
        <a:bodyPr/>
        <a:lstStyle/>
        <a:p>
          <a:endParaRPr lang="en-US"/>
        </a:p>
      </dgm:t>
    </dgm:pt>
    <dgm:pt modelId="{8FA12E75-D64A-42B2-B722-6A777663BEDE}">
      <dgm:prSet phldrT="[Text]" phldr="0" custT="1"/>
      <dgm:spPr>
        <a:solidFill>
          <a:srgbClr val="92D050"/>
        </a:solidFill>
      </dgm:spPr>
      <dgm:t>
        <a:bodyPr vert="horz" wrap="square"/>
        <a:p>
          <a:pPr>
            <a:lnSpc>
              <a:spcPct val="100000"/>
            </a:lnSpc>
            <a:spcBef>
              <a:spcPct val="0"/>
            </a:spcBef>
            <a:spcAft>
              <a:spcPct val="35000"/>
            </a:spcAft>
          </a:pPr>
          <a:r>
            <a:rPr lang="en-US" sz="2800" b="1">
              <a:solidFill>
                <a:schemeClr val="accent4"/>
              </a:solidFill>
              <a:latin typeface="Times New Roman" panose="02020603050405020304" pitchFamily="18" charset="0"/>
              <a:cs typeface="Times New Roman" panose="02020603050405020304" pitchFamily="18" charset="0"/>
            </a:rPr>
            <a:t>a</a:t>
          </a:r>
          <a:r>
            <a:rPr lang="en-US" sz="2800" b="1">
              <a:solidFill>
                <a:schemeClr val="accent4"/>
              </a:solidFill>
              <a:latin typeface="Times New Roman" panose="02020603050405020304" pitchFamily="18" charset="0"/>
              <a:cs typeface="Times New Roman" panose="02020603050405020304" pitchFamily="18" charset="0"/>
            </a:rPr>
            <a:t/>
          </a:r>
          <a:endParaRPr lang="en-US" sz="2800" b="1">
            <a:solidFill>
              <a:schemeClr val="accent4"/>
            </a:solidFill>
            <a:latin typeface="Times New Roman" panose="02020603050405020304" pitchFamily="18" charset="0"/>
            <a:cs typeface="Times New Roman" panose="02020603050405020304" pitchFamily="18" charset="0"/>
          </a:endParaRPr>
        </a:p>
      </dgm:t>
    </dgm:pt>
    <dgm:pt modelId="{4E87D4AC-6F60-482F-973A-F708E60C1E04}" cxnId="{379EF3BE-C777-4C4E-B565-A060EC20C912}" type="parTrans">
      <dgm:prSet/>
      <dgm:spPr/>
      <dgm:t>
        <a:bodyPr/>
        <a:lstStyle/>
        <a:p>
          <a:endParaRPr lang="en-US"/>
        </a:p>
      </dgm:t>
    </dgm:pt>
    <dgm:pt modelId="{B8AF519C-DA75-4055-8ED0-20E95A98E85A}" cxnId="{379EF3BE-C777-4C4E-B565-A060EC20C912}" type="sibTrans">
      <dgm:prSet/>
      <dgm:spPr/>
      <dgm:t>
        <a:bodyPr/>
        <a:lstStyle/>
        <a:p>
          <a:endParaRPr lang="en-US"/>
        </a:p>
      </dgm:t>
    </dgm:pt>
    <dgm:pt modelId="{4BB79738-F1E1-40ED-A87B-394A91B8C3BA}" type="pres">
      <dgm:prSet presAssocID="{71E89FDF-56C0-4275-B6CA-78C3BA1AFB74}" presName="diagram" presStyleCnt="0">
        <dgm:presLayoutVars>
          <dgm:chPref val="1"/>
          <dgm:dir/>
          <dgm:animOne val="branch"/>
          <dgm:animLvl val="lvl"/>
          <dgm:resizeHandles val="exact"/>
        </dgm:presLayoutVars>
      </dgm:prSet>
      <dgm:spPr/>
    </dgm:pt>
    <dgm:pt modelId="{8443BA79-E444-4ED6-B45B-68AB6F62858E}" type="pres">
      <dgm:prSet presAssocID="{79803A39-D591-4C21-BAB5-A25C7E4047D7}" presName="root1" presStyleCnt="0"/>
      <dgm:spPr/>
    </dgm:pt>
    <dgm:pt modelId="{C4B9B48D-2456-4B16-9F18-62466D57007E}" type="pres">
      <dgm:prSet presAssocID="{79803A39-D591-4C21-BAB5-A25C7E4047D7}" presName="LevelOneTextNode" presStyleLbl="node0" presStyleIdx="0" presStyleCnt="1" custScaleX="250598" custScaleY="195837">
        <dgm:presLayoutVars>
          <dgm:chPref val="3"/>
        </dgm:presLayoutVars>
      </dgm:prSet>
      <dgm:spPr/>
    </dgm:pt>
    <dgm:pt modelId="{650B8B83-0FB5-4B37-9BBF-23C2F1553B2C}" type="pres">
      <dgm:prSet presAssocID="{79803A39-D591-4C21-BAB5-A25C7E4047D7}" presName="level2hierChild" presStyleCnt="0"/>
      <dgm:spPr/>
    </dgm:pt>
    <dgm:pt modelId="{5ABD12B5-C95B-4969-8BAD-0B2FCD3DC2F7}" type="pres">
      <dgm:prSet presAssocID="{DCDC76A5-7059-4361-A22A-865C6F8846DE}" presName="conn2-1" presStyleLbl="parChTrans1D2" presStyleIdx="0" presStyleCnt="1"/>
      <dgm:spPr/>
    </dgm:pt>
    <dgm:pt modelId="{7D519697-6D76-49E0-9739-0338BBE1C784}" type="pres">
      <dgm:prSet presAssocID="{DCDC76A5-7059-4361-A22A-865C6F8846DE}" presName="connTx" presStyleCnt="0"/>
      <dgm:spPr/>
    </dgm:pt>
    <dgm:pt modelId="{CFE7543A-8808-41AE-AAD2-6287A0835198}" type="pres">
      <dgm:prSet presAssocID="{20DEF573-1B80-4B15-AD9D-86B2907E850D}" presName="root2" presStyleCnt="0"/>
      <dgm:spPr/>
    </dgm:pt>
    <dgm:pt modelId="{B52E8E1E-C65A-4943-9BB3-03E99C3A44C8}" type="pres">
      <dgm:prSet presAssocID="{20DEF573-1B80-4B15-AD9D-86B2907E850D}" presName="LevelTwoTextNode" presStyleLbl="node2" presStyleIdx="0" presStyleCnt="1" custScaleX="121291" custScaleY="144190">
        <dgm:presLayoutVars>
          <dgm:chPref val="3"/>
        </dgm:presLayoutVars>
      </dgm:prSet>
      <dgm:spPr/>
    </dgm:pt>
    <dgm:pt modelId="{6132B0FE-9B5F-40FD-9ADB-258244C53853}" type="pres">
      <dgm:prSet presAssocID="{20DEF573-1B80-4B15-AD9D-86B2907E850D}" presName="level3hierChild" presStyleCnt="0"/>
      <dgm:spPr/>
    </dgm:pt>
    <dgm:pt modelId="{17270569-111B-4BC0-BEF3-E91F8338028F}" type="pres">
      <dgm:prSet presAssocID="{6915F555-CFA6-437C-A9C9-DA62DA9F6527}" presName="conn2-1" presStyleLbl="parChTrans1D3" presStyleIdx="0" presStyleCnt="4"/>
      <dgm:spPr/>
    </dgm:pt>
    <dgm:pt modelId="{F6E46D1D-CF8E-4EE7-80A2-7EB9170268C8}" type="pres">
      <dgm:prSet presAssocID="{6915F555-CFA6-437C-A9C9-DA62DA9F6527}" presName="connTx" presStyleCnt="0"/>
      <dgm:spPr/>
    </dgm:pt>
    <dgm:pt modelId="{54A3FA18-DCE0-45AE-BB27-C272274604AD}" type="pres">
      <dgm:prSet presAssocID="{667766CF-7310-4692-95B9-558757839BEE}" presName="root2" presStyleCnt="0"/>
      <dgm:spPr/>
    </dgm:pt>
    <dgm:pt modelId="{58827DD4-7963-453F-AE14-AB77F32214CC}" type="pres">
      <dgm:prSet presAssocID="{667766CF-7310-4692-95B9-558757839BEE}" presName="LevelTwoTextNode" presStyleLbl="node3" presStyleIdx="0" presStyleCnt="4" custScaleX="166280" custLinFactNeighborX="-407" custLinFactNeighborY="-3355">
        <dgm:presLayoutVars>
          <dgm:chPref val="3"/>
        </dgm:presLayoutVars>
      </dgm:prSet>
      <dgm:spPr/>
    </dgm:pt>
    <dgm:pt modelId="{B56CF4EC-B358-4430-B86B-2C76992C27E0}" type="pres">
      <dgm:prSet presAssocID="{667766CF-7310-4692-95B9-558757839BEE}" presName="level3hierChild" presStyleCnt="0"/>
      <dgm:spPr/>
    </dgm:pt>
    <dgm:pt modelId="{96850482-FDFD-4A98-B99D-2F336F705D27}" type="pres">
      <dgm:prSet presAssocID="{702A0A57-CAE9-4F51-82ED-BFE33DA58043}" presName="conn2-1" presStyleLbl="parChTrans1D3" presStyleIdx="1" presStyleCnt="4"/>
      <dgm:spPr/>
    </dgm:pt>
    <dgm:pt modelId="{33FFAFEA-255A-4AC7-843B-2D1543FA9CDE}" type="pres">
      <dgm:prSet presAssocID="{702A0A57-CAE9-4F51-82ED-BFE33DA58043}" presName="connTx" presStyleCnt="0"/>
      <dgm:spPr/>
    </dgm:pt>
    <dgm:pt modelId="{082A3209-20A4-41F3-8E7F-B6DA477BBCF0}" type="pres">
      <dgm:prSet presAssocID="{55340712-34FD-4C2C-ABF0-7F7363140BEF}" presName="root2" presStyleCnt="0"/>
      <dgm:spPr/>
    </dgm:pt>
    <dgm:pt modelId="{66063643-BC06-48A2-8041-F26D0FE73466}" type="pres">
      <dgm:prSet presAssocID="{55340712-34FD-4C2C-ABF0-7F7363140BEF}" presName="LevelTwoTextNode" presStyleLbl="node3" presStyleIdx="1" presStyleCnt="4" custScaleX="165413">
        <dgm:presLayoutVars>
          <dgm:chPref val="3"/>
        </dgm:presLayoutVars>
      </dgm:prSet>
      <dgm:spPr/>
    </dgm:pt>
    <dgm:pt modelId="{74D94B49-624F-4438-8000-F4D2CF027710}" type="pres">
      <dgm:prSet presAssocID="{55340712-34FD-4C2C-ABF0-7F7363140BEF}" presName="level3hierChild" presStyleCnt="0"/>
      <dgm:spPr/>
    </dgm:pt>
    <dgm:pt modelId="{F3A58426-E328-47BB-9A66-BBEED087CE5B}" type="pres">
      <dgm:prSet presAssocID="{4A99FCF6-C49A-40BE-A3F5-8526CED3D295}" presName="conn2-1" presStyleLbl="parChTrans1D3" presStyleIdx="2" presStyleCnt="4"/>
      <dgm:spPr/>
    </dgm:pt>
    <dgm:pt modelId="{5017E047-8056-48B8-BB83-723AA15BC80D}" type="pres">
      <dgm:prSet presAssocID="{4A99FCF6-C49A-40BE-A3F5-8526CED3D295}" presName="connTx" presStyleCnt="0"/>
      <dgm:spPr/>
    </dgm:pt>
    <dgm:pt modelId="{210EAFB5-DA97-41B3-AF8B-2280A4C9909F}" type="pres">
      <dgm:prSet presAssocID="{5A1AA92B-FBA5-4C4F-B27B-9A69139CD28A}" presName="root2" presStyleCnt="0"/>
      <dgm:spPr/>
    </dgm:pt>
    <dgm:pt modelId="{50CDF616-FEC1-43ED-8D40-C4CFE0F78C0F}" type="pres">
      <dgm:prSet presAssocID="{5A1AA92B-FBA5-4C4F-B27B-9A69139CD28A}" presName="LevelTwoTextNode" presStyleLbl="node3" presStyleIdx="2" presStyleCnt="4" custScaleX="167049">
        <dgm:presLayoutVars>
          <dgm:chPref val="3"/>
        </dgm:presLayoutVars>
      </dgm:prSet>
      <dgm:spPr/>
    </dgm:pt>
    <dgm:pt modelId="{D2F906FA-CC64-48BB-899F-9A5201AD4A98}" type="pres">
      <dgm:prSet presAssocID="{5A1AA92B-FBA5-4C4F-B27B-9A69139CD28A}" presName="level3hierChild" presStyleCnt="0"/>
      <dgm:spPr/>
    </dgm:pt>
    <dgm:pt modelId="{DA0BB6C2-B07B-4768-9460-CB3959E33774}" type="pres">
      <dgm:prSet presAssocID="{4E87D4AC-6F60-482F-973A-F708E60C1E04}" presName="conn2-1" presStyleLbl="parChTrans1D3" presStyleIdx="3" presStyleCnt="4"/>
      <dgm:spPr/>
    </dgm:pt>
    <dgm:pt modelId="{1078032E-3425-46E1-AE32-BEAD79EC78AE}" type="pres">
      <dgm:prSet presAssocID="{4E87D4AC-6F60-482F-973A-F708E60C1E04}" presName="connTx" presStyleCnt="0"/>
      <dgm:spPr/>
    </dgm:pt>
    <dgm:pt modelId="{0D006ADE-A7A8-4438-B3AA-67896ADE9881}" type="pres">
      <dgm:prSet presAssocID="{8FA12E75-D64A-42B2-B722-6A777663BEDE}" presName="root2" presStyleCnt="0"/>
      <dgm:spPr/>
    </dgm:pt>
    <dgm:pt modelId="{490E0A2A-1C48-4B4D-8AC3-C924950E04CF}" type="pres">
      <dgm:prSet presAssocID="{8FA12E75-D64A-42B2-B722-6A777663BEDE}" presName="LevelTwoTextNode" presStyleLbl="node3" presStyleIdx="3" presStyleCnt="4" custScaleX="163670">
        <dgm:presLayoutVars>
          <dgm:chPref val="3"/>
        </dgm:presLayoutVars>
      </dgm:prSet>
      <dgm:spPr/>
    </dgm:pt>
    <dgm:pt modelId="{579C8F4B-4109-4CDE-B85E-DA10069FF9D9}" type="pres">
      <dgm:prSet presAssocID="{8FA12E75-D64A-42B2-B722-6A777663BEDE}" presName="level3hierChild" presStyleCnt="0"/>
      <dgm:spPr/>
    </dgm:pt>
  </dgm:ptLst>
  <dgm:cxnLst>
    <dgm:cxn modelId="{430329C3-A060-425F-95CF-78931E2657A3}" srcId="{71E89FDF-56C0-4275-B6CA-78C3BA1AFB74}" destId="{79803A39-D591-4C21-BAB5-A25C7E4047D7}" srcOrd="0" destOrd="0" parTransId="{9F4C7E5D-C65C-445C-A055-D59387156E25}" sibTransId="{8D28CD89-EA38-47B9-B1DB-7E880491E0CD}"/>
    <dgm:cxn modelId="{EA514EFC-C2A8-4567-BAE4-080D243A1622}" srcId="{79803A39-D591-4C21-BAB5-A25C7E4047D7}" destId="{20DEF573-1B80-4B15-AD9D-86B2907E850D}" srcOrd="0" destOrd="0" parTransId="{DCDC76A5-7059-4361-A22A-865C6F8846DE}" sibTransId="{7E66DDDC-0DE6-4BDF-995F-B113FB928EDE}"/>
    <dgm:cxn modelId="{4C44FBE7-B00D-4739-B8DE-5E86711E44CD}" srcId="{20DEF573-1B80-4B15-AD9D-86B2907E850D}" destId="{667766CF-7310-4692-95B9-558757839BEE}" srcOrd="0" destOrd="0" parTransId="{6915F555-CFA6-437C-A9C9-DA62DA9F6527}" sibTransId="{DA91D946-76DC-420F-B98D-5CD3084D88E4}"/>
    <dgm:cxn modelId="{32F73C3D-FBDB-4599-A5F2-C5BA318634AD}" srcId="{20DEF573-1B80-4B15-AD9D-86B2907E850D}" destId="{55340712-34FD-4C2C-ABF0-7F7363140BEF}" srcOrd="1" destOrd="0" parTransId="{702A0A57-CAE9-4F51-82ED-BFE33DA58043}" sibTransId="{730DBC9B-C4B7-4193-8804-34777DB5B5D5}"/>
    <dgm:cxn modelId="{F9EBFF2B-6055-47F8-B44E-06EE2E82A370}" srcId="{20DEF573-1B80-4B15-AD9D-86B2907E850D}" destId="{5A1AA92B-FBA5-4C4F-B27B-9A69139CD28A}" srcOrd="2" destOrd="0" parTransId="{4A99FCF6-C49A-40BE-A3F5-8526CED3D295}" sibTransId="{B3DAC996-E8F5-4B4D-8D5F-44FFB252D390}"/>
    <dgm:cxn modelId="{379EF3BE-C777-4C4E-B565-A060EC20C912}" srcId="{20DEF573-1B80-4B15-AD9D-86B2907E850D}" destId="{8FA12E75-D64A-42B2-B722-6A777663BEDE}" srcOrd="3" destOrd="0" parTransId="{4E87D4AC-6F60-482F-973A-F708E60C1E04}" sibTransId="{B8AF519C-DA75-4055-8ED0-20E95A98E85A}"/>
    <dgm:cxn modelId="{E56D9C51-5327-4CDE-8328-AF92C27E5912}" type="presOf" srcId="{71E89FDF-56C0-4275-B6CA-78C3BA1AFB74}" destId="{4BB79738-F1E1-40ED-A87B-394A91B8C3BA}" srcOrd="0" destOrd="0" presId="urn:microsoft.com/office/officeart/2005/8/layout/hierarchy2"/>
    <dgm:cxn modelId="{6FAF895D-472E-4A4D-8363-02037C1F4A5B}" type="presParOf" srcId="{4BB79738-F1E1-40ED-A87B-394A91B8C3BA}" destId="{8443BA79-E444-4ED6-B45B-68AB6F62858E}" srcOrd="0" destOrd="0" presId="urn:microsoft.com/office/officeart/2005/8/layout/hierarchy2"/>
    <dgm:cxn modelId="{E54829CE-FB3D-4329-9052-CE6086173243}" type="presParOf" srcId="{8443BA79-E444-4ED6-B45B-68AB6F62858E}" destId="{C4B9B48D-2456-4B16-9F18-62466D57007E}" srcOrd="0" destOrd="0" presId="urn:microsoft.com/office/officeart/2005/8/layout/hierarchy2"/>
    <dgm:cxn modelId="{0AD0A05C-0331-479B-93EC-472D8D1618D9}" type="presOf" srcId="{79803A39-D591-4C21-BAB5-A25C7E4047D7}" destId="{C4B9B48D-2456-4B16-9F18-62466D57007E}" srcOrd="0" destOrd="0" presId="urn:microsoft.com/office/officeart/2005/8/layout/hierarchy2"/>
    <dgm:cxn modelId="{ED7E7D21-6FF2-4718-AC9F-A069A21E91A8}" type="presParOf" srcId="{8443BA79-E444-4ED6-B45B-68AB6F62858E}" destId="{650B8B83-0FB5-4B37-9BBF-23C2F1553B2C}" srcOrd="1" destOrd="0" presId="urn:microsoft.com/office/officeart/2005/8/layout/hierarchy2"/>
    <dgm:cxn modelId="{67F8D9C3-841C-4F56-B4DB-C02EA503E99C}" type="presParOf" srcId="{650B8B83-0FB5-4B37-9BBF-23C2F1553B2C}" destId="{5ABD12B5-C95B-4969-8BAD-0B2FCD3DC2F7}" srcOrd="0" destOrd="1" presId="urn:microsoft.com/office/officeart/2005/8/layout/hierarchy2"/>
    <dgm:cxn modelId="{800CA243-46F3-4AB8-B3FF-1E610C44F54F}" type="presOf" srcId="{DCDC76A5-7059-4361-A22A-865C6F8846DE}" destId="{5ABD12B5-C95B-4969-8BAD-0B2FCD3DC2F7}" srcOrd="0" destOrd="0" presId="urn:microsoft.com/office/officeart/2005/8/layout/hierarchy2"/>
    <dgm:cxn modelId="{8BF2B7FF-9802-4759-B88F-1A33C0B77B54}" type="presParOf" srcId="{5ABD12B5-C95B-4969-8BAD-0B2FCD3DC2F7}" destId="{7D519697-6D76-49E0-9739-0338BBE1C784}" srcOrd="0" destOrd="0" presId="urn:microsoft.com/office/officeart/2005/8/layout/hierarchy2"/>
    <dgm:cxn modelId="{56AC52FC-380A-4167-9B1A-6BFD4FA251BE}" type="presOf" srcId="{DCDC76A5-7059-4361-A22A-865C6F8846DE}" destId="{7D519697-6D76-49E0-9739-0338BBE1C784}" srcOrd="1" destOrd="0" presId="urn:microsoft.com/office/officeart/2005/8/layout/hierarchy2"/>
    <dgm:cxn modelId="{88EAACA4-49D0-47B4-A2BA-22D7036199C3}" type="presParOf" srcId="{650B8B83-0FB5-4B37-9BBF-23C2F1553B2C}" destId="{CFE7543A-8808-41AE-AAD2-6287A0835198}" srcOrd="1" destOrd="1" presId="urn:microsoft.com/office/officeart/2005/8/layout/hierarchy2"/>
    <dgm:cxn modelId="{060F1529-ED0D-4C23-B6A4-410B41B60162}" type="presParOf" srcId="{CFE7543A-8808-41AE-AAD2-6287A0835198}" destId="{B52E8E1E-C65A-4943-9BB3-03E99C3A44C8}" srcOrd="0" destOrd="1" presId="urn:microsoft.com/office/officeart/2005/8/layout/hierarchy2"/>
    <dgm:cxn modelId="{D6066B30-5E0F-4D13-ADBA-23CF3EB949EA}" type="presOf" srcId="{20DEF573-1B80-4B15-AD9D-86B2907E850D}" destId="{B52E8E1E-C65A-4943-9BB3-03E99C3A44C8}" srcOrd="0" destOrd="0" presId="urn:microsoft.com/office/officeart/2005/8/layout/hierarchy2"/>
    <dgm:cxn modelId="{E39856D2-0121-4093-BA92-87E5E5DFADCE}" type="presParOf" srcId="{CFE7543A-8808-41AE-AAD2-6287A0835198}" destId="{6132B0FE-9B5F-40FD-9ADB-258244C53853}" srcOrd="1" destOrd="1" presId="urn:microsoft.com/office/officeart/2005/8/layout/hierarchy2"/>
    <dgm:cxn modelId="{6BBEAD80-EF1E-4613-B006-8400D4357249}" type="presParOf" srcId="{6132B0FE-9B5F-40FD-9ADB-258244C53853}" destId="{17270569-111B-4BC0-BEF3-E91F8338028F}" srcOrd="0" destOrd="1" presId="urn:microsoft.com/office/officeart/2005/8/layout/hierarchy2"/>
    <dgm:cxn modelId="{C8076E4C-D9D7-4937-BB64-89F35AB6EB7A}" type="presOf" srcId="{6915F555-CFA6-437C-A9C9-DA62DA9F6527}" destId="{17270569-111B-4BC0-BEF3-E91F8338028F}" srcOrd="0" destOrd="0" presId="urn:microsoft.com/office/officeart/2005/8/layout/hierarchy2"/>
    <dgm:cxn modelId="{EDDF128A-A3C0-4627-97C7-2F9DF347CD25}" type="presParOf" srcId="{17270569-111B-4BC0-BEF3-E91F8338028F}" destId="{F6E46D1D-CF8E-4EE7-80A2-7EB9170268C8}" srcOrd="0" destOrd="0" presId="urn:microsoft.com/office/officeart/2005/8/layout/hierarchy2"/>
    <dgm:cxn modelId="{102C9146-B3E8-4608-8164-3502889EED74}" type="presOf" srcId="{6915F555-CFA6-437C-A9C9-DA62DA9F6527}" destId="{F6E46D1D-CF8E-4EE7-80A2-7EB9170268C8}" srcOrd="1" destOrd="0" presId="urn:microsoft.com/office/officeart/2005/8/layout/hierarchy2"/>
    <dgm:cxn modelId="{1C5D6659-83AF-4E1A-8CC5-D6F10231E21A}" type="presParOf" srcId="{6132B0FE-9B5F-40FD-9ADB-258244C53853}" destId="{54A3FA18-DCE0-45AE-BB27-C272274604AD}" srcOrd="1" destOrd="1" presId="urn:microsoft.com/office/officeart/2005/8/layout/hierarchy2"/>
    <dgm:cxn modelId="{2D381A93-4151-4C5A-A29F-8FC1093E8F27}" type="presParOf" srcId="{54A3FA18-DCE0-45AE-BB27-C272274604AD}" destId="{58827DD4-7963-453F-AE14-AB77F32214CC}" srcOrd="0" destOrd="1" presId="urn:microsoft.com/office/officeart/2005/8/layout/hierarchy2"/>
    <dgm:cxn modelId="{D293FABA-D712-47CC-8680-1D4B94F0303E}" type="presOf" srcId="{667766CF-7310-4692-95B9-558757839BEE}" destId="{58827DD4-7963-453F-AE14-AB77F32214CC}" srcOrd="0" destOrd="0" presId="urn:microsoft.com/office/officeart/2005/8/layout/hierarchy2"/>
    <dgm:cxn modelId="{266FAB28-F12E-451D-BDD0-91C2E86F9074}" type="presParOf" srcId="{54A3FA18-DCE0-45AE-BB27-C272274604AD}" destId="{B56CF4EC-B358-4430-B86B-2C76992C27E0}" srcOrd="1" destOrd="1" presId="urn:microsoft.com/office/officeart/2005/8/layout/hierarchy2"/>
    <dgm:cxn modelId="{5CCACB58-3AEE-4EDB-9E93-F577D62EFD7B}" type="presParOf" srcId="{6132B0FE-9B5F-40FD-9ADB-258244C53853}" destId="{96850482-FDFD-4A98-B99D-2F336F705D27}" srcOrd="2" destOrd="1" presId="urn:microsoft.com/office/officeart/2005/8/layout/hierarchy2"/>
    <dgm:cxn modelId="{46EE7F0D-3D11-44C9-89DA-A116081DD4B2}" type="presOf" srcId="{702A0A57-CAE9-4F51-82ED-BFE33DA58043}" destId="{96850482-FDFD-4A98-B99D-2F336F705D27}" srcOrd="0" destOrd="0" presId="urn:microsoft.com/office/officeart/2005/8/layout/hierarchy2"/>
    <dgm:cxn modelId="{798828DC-E6E6-46D7-8B05-B1942479D8A7}" type="presParOf" srcId="{96850482-FDFD-4A98-B99D-2F336F705D27}" destId="{33FFAFEA-255A-4AC7-843B-2D1543FA9CDE}" srcOrd="0" destOrd="2" presId="urn:microsoft.com/office/officeart/2005/8/layout/hierarchy2"/>
    <dgm:cxn modelId="{C7B92BB8-ABCC-437B-9BD0-A01E19C69CA0}" type="presOf" srcId="{702A0A57-CAE9-4F51-82ED-BFE33DA58043}" destId="{33FFAFEA-255A-4AC7-843B-2D1543FA9CDE}" srcOrd="1" destOrd="0" presId="urn:microsoft.com/office/officeart/2005/8/layout/hierarchy2"/>
    <dgm:cxn modelId="{A67ADEE8-508B-4DFE-985A-AA61B74697C4}" type="presParOf" srcId="{6132B0FE-9B5F-40FD-9ADB-258244C53853}" destId="{082A3209-20A4-41F3-8E7F-B6DA477BBCF0}" srcOrd="3" destOrd="1" presId="urn:microsoft.com/office/officeart/2005/8/layout/hierarchy2"/>
    <dgm:cxn modelId="{03D836C7-E3E3-48D1-9388-B330C14BE423}" type="presParOf" srcId="{082A3209-20A4-41F3-8E7F-B6DA477BBCF0}" destId="{66063643-BC06-48A2-8041-F26D0FE73466}" srcOrd="0" destOrd="3" presId="urn:microsoft.com/office/officeart/2005/8/layout/hierarchy2"/>
    <dgm:cxn modelId="{0005D720-D085-4CEB-B023-E5344923E8CE}" type="presOf" srcId="{55340712-34FD-4C2C-ABF0-7F7363140BEF}" destId="{66063643-BC06-48A2-8041-F26D0FE73466}" srcOrd="0" destOrd="0" presId="urn:microsoft.com/office/officeart/2005/8/layout/hierarchy2"/>
    <dgm:cxn modelId="{BFEE1E33-0A90-419E-A39C-EA97C404CCBC}" type="presParOf" srcId="{082A3209-20A4-41F3-8E7F-B6DA477BBCF0}" destId="{74D94B49-624F-4438-8000-F4D2CF027710}" srcOrd="1" destOrd="3" presId="urn:microsoft.com/office/officeart/2005/8/layout/hierarchy2"/>
    <dgm:cxn modelId="{76A742EB-85EB-4D03-A4DB-2FDACED1E80E}" type="presParOf" srcId="{6132B0FE-9B5F-40FD-9ADB-258244C53853}" destId="{F3A58426-E328-47BB-9A66-BBEED087CE5B}" srcOrd="4" destOrd="1" presId="urn:microsoft.com/office/officeart/2005/8/layout/hierarchy2"/>
    <dgm:cxn modelId="{C4EB1F5E-2D7A-4AA0-81CC-EB79D7F6737C}" type="presOf" srcId="{4A99FCF6-C49A-40BE-A3F5-8526CED3D295}" destId="{F3A58426-E328-47BB-9A66-BBEED087CE5B}" srcOrd="0" destOrd="0" presId="urn:microsoft.com/office/officeart/2005/8/layout/hierarchy2"/>
    <dgm:cxn modelId="{F43B10D8-8CDA-4964-977A-1E45DECC239A}" type="presParOf" srcId="{F3A58426-E328-47BB-9A66-BBEED087CE5B}" destId="{5017E047-8056-48B8-BB83-723AA15BC80D}" srcOrd="0" destOrd="4" presId="urn:microsoft.com/office/officeart/2005/8/layout/hierarchy2"/>
    <dgm:cxn modelId="{0687B2E3-956B-409D-8C31-125392B35ECC}" type="presOf" srcId="{4A99FCF6-C49A-40BE-A3F5-8526CED3D295}" destId="{5017E047-8056-48B8-BB83-723AA15BC80D}" srcOrd="1" destOrd="0" presId="urn:microsoft.com/office/officeart/2005/8/layout/hierarchy2"/>
    <dgm:cxn modelId="{86C4A2EF-E7A1-4630-AC7E-FBC1C30C5F47}" type="presParOf" srcId="{6132B0FE-9B5F-40FD-9ADB-258244C53853}" destId="{210EAFB5-DA97-41B3-AF8B-2280A4C9909F}" srcOrd="5" destOrd="1" presId="urn:microsoft.com/office/officeart/2005/8/layout/hierarchy2"/>
    <dgm:cxn modelId="{98760D9B-6A99-4B87-93C9-6038F1671F7D}" type="presParOf" srcId="{210EAFB5-DA97-41B3-AF8B-2280A4C9909F}" destId="{50CDF616-FEC1-43ED-8D40-C4CFE0F78C0F}" srcOrd="0" destOrd="5" presId="urn:microsoft.com/office/officeart/2005/8/layout/hierarchy2"/>
    <dgm:cxn modelId="{36B8B19F-8C33-4FC8-B166-087F637504FA}" type="presOf" srcId="{5A1AA92B-FBA5-4C4F-B27B-9A69139CD28A}" destId="{50CDF616-FEC1-43ED-8D40-C4CFE0F78C0F}" srcOrd="0" destOrd="0" presId="urn:microsoft.com/office/officeart/2005/8/layout/hierarchy2"/>
    <dgm:cxn modelId="{5D629CD3-40D9-4B72-9484-E611A7191ED5}" type="presParOf" srcId="{210EAFB5-DA97-41B3-AF8B-2280A4C9909F}" destId="{D2F906FA-CC64-48BB-899F-9A5201AD4A98}" srcOrd="1" destOrd="5" presId="urn:microsoft.com/office/officeart/2005/8/layout/hierarchy2"/>
    <dgm:cxn modelId="{58B93126-B322-4824-BCC0-7A01DBC70BF2}" type="presParOf" srcId="{6132B0FE-9B5F-40FD-9ADB-258244C53853}" destId="{DA0BB6C2-B07B-4768-9460-CB3959E33774}" srcOrd="6" destOrd="1" presId="urn:microsoft.com/office/officeart/2005/8/layout/hierarchy2"/>
    <dgm:cxn modelId="{A523ED49-DDB3-46C5-A37A-110D2598EFC4}" type="presOf" srcId="{4E87D4AC-6F60-482F-973A-F708E60C1E04}" destId="{DA0BB6C2-B07B-4768-9460-CB3959E33774}" srcOrd="0" destOrd="0" presId="urn:microsoft.com/office/officeart/2005/8/layout/hierarchy2"/>
    <dgm:cxn modelId="{D2C08FB8-F4CD-4DAD-895F-BC50DB5F1E3C}" type="presParOf" srcId="{DA0BB6C2-B07B-4768-9460-CB3959E33774}" destId="{1078032E-3425-46E1-AE32-BEAD79EC78AE}" srcOrd="0" destOrd="6" presId="urn:microsoft.com/office/officeart/2005/8/layout/hierarchy2"/>
    <dgm:cxn modelId="{2A524E02-21D8-46E4-B400-C442AC91FDFC}" type="presOf" srcId="{4E87D4AC-6F60-482F-973A-F708E60C1E04}" destId="{1078032E-3425-46E1-AE32-BEAD79EC78AE}" srcOrd="1" destOrd="0" presId="urn:microsoft.com/office/officeart/2005/8/layout/hierarchy2"/>
    <dgm:cxn modelId="{A581E054-B6ED-4191-A8A5-F498C3C227F8}" type="presParOf" srcId="{6132B0FE-9B5F-40FD-9ADB-258244C53853}" destId="{0D006ADE-A7A8-4438-B3AA-67896ADE9881}" srcOrd="7" destOrd="1" presId="urn:microsoft.com/office/officeart/2005/8/layout/hierarchy2"/>
    <dgm:cxn modelId="{6732175E-8B6D-4F8F-8B16-CF49BA50C367}" type="presParOf" srcId="{0D006ADE-A7A8-4438-B3AA-67896ADE9881}" destId="{490E0A2A-1C48-4B4D-8AC3-C924950E04CF}" srcOrd="0" destOrd="7" presId="urn:microsoft.com/office/officeart/2005/8/layout/hierarchy2"/>
    <dgm:cxn modelId="{420700C9-045F-449B-9682-DFCBF254E94E}" type="presOf" srcId="{8FA12E75-D64A-42B2-B722-6A777663BEDE}" destId="{490E0A2A-1C48-4B4D-8AC3-C924950E04CF}" srcOrd="0" destOrd="0" presId="urn:microsoft.com/office/officeart/2005/8/layout/hierarchy2"/>
    <dgm:cxn modelId="{F30169F2-315C-4A16-82FB-7B6E062CC611}" type="presParOf" srcId="{0D006ADE-A7A8-4438-B3AA-67896ADE9881}" destId="{579C8F4B-4109-4CDE-B85E-DA10069FF9D9}" srcOrd="1" destOrd="7"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E89FDF-56C0-4275-B6CA-78C3BA1AFB74}" type="doc">
      <dgm:prSet loTypeId="urn:microsoft.com/office/officeart/2005/8/layout/hierarchy2" loCatId="hierarchy" qsTypeId="urn:microsoft.com/office/officeart/2005/8/quickstyle/simple5" qsCatId="simple" csTypeId="urn:microsoft.com/office/officeart/2005/8/colors/colorful5" csCatId="colorful" phldr="1"/>
      <dgm:spPr/>
      <dgm:t>
        <a:bodyPr/>
        <a:lstStyle/>
        <a:p>
          <a:endParaRPr lang="en-US"/>
        </a:p>
      </dgm:t>
    </dgm:pt>
    <dgm:pt modelId="{79803A39-D591-4C21-BAB5-A25C7E4047D7}">
      <dgm:prSet phldrT="[Text]" phldr="0" custT="1"/>
      <dgm:spPr>
        <a:solidFill>
          <a:srgbClr val="FFFF99"/>
        </a:solidFill>
      </dgm:spPr>
      <dgm:t>
        <a:bodyPr vert="horz" wrap="square"/>
        <a:p>
          <a:pPr>
            <a:lnSpc>
              <a:spcPct val="100000"/>
            </a:lnSpc>
            <a:spcBef>
              <a:spcPct val="0"/>
            </a:spcBef>
            <a:spcAft>
              <a:spcPct val="35000"/>
            </a:spcAft>
          </a:pPr>
          <a:r>
            <a:rPr lang="en-US" altLang="en-US" sz="2800" b="1">
              <a:solidFill>
                <a:srgbClr val="FF0000"/>
              </a:solidFill>
              <a:latin typeface="Times New Roman" panose="02020603050405020304" pitchFamily="18" charset="0"/>
              <a:cs typeface="Times New Roman" panose="02020603050405020304" pitchFamily="18" charset="0"/>
            </a:rPr>
            <a:t>Đa-nuýp</a:t>
          </a:r>
          <a:r>
            <a:rPr lang="en-US" altLang="en-US" sz="2800" b="1">
              <a:solidFill>
                <a:srgbClr val="FF0000"/>
              </a:solidFill>
              <a:latin typeface="Times New Roman" panose="02020603050405020304" pitchFamily="18" charset="0"/>
              <a:cs typeface="Times New Roman" panose="02020603050405020304" pitchFamily="18" charset="0"/>
            </a:rPr>
            <a:t/>
          </a:r>
          <a:endParaRPr lang="en-US" altLang="en-US" sz="2800" b="1">
            <a:solidFill>
              <a:srgbClr val="FF0000"/>
            </a:solidFill>
            <a:latin typeface="Times New Roman" panose="02020603050405020304" pitchFamily="18" charset="0"/>
            <a:cs typeface="Times New Roman" panose="02020603050405020304" pitchFamily="18" charset="0"/>
          </a:endParaRPr>
        </a:p>
      </dgm:t>
    </dgm:pt>
    <dgm:pt modelId="{9F4C7E5D-C65C-445C-A055-D59387156E25}" cxnId="{3B302A9D-D2D0-4587-A11F-0DC4EF20B25B}" type="parTrans">
      <dgm:prSet/>
      <dgm:spPr/>
      <dgm:t>
        <a:bodyPr/>
        <a:lstStyle/>
        <a:p>
          <a:endParaRPr lang="en-US"/>
        </a:p>
      </dgm:t>
    </dgm:pt>
    <dgm:pt modelId="{8D28CD89-EA38-47B9-B1DB-7E880491E0CD}" cxnId="{3B302A9D-D2D0-4587-A11F-0DC4EF20B25B}" type="sibTrans">
      <dgm:prSet/>
      <dgm:spPr/>
      <dgm:t>
        <a:bodyPr/>
        <a:lstStyle/>
        <a:p>
          <a:endParaRPr lang="en-US"/>
        </a:p>
      </dgm:t>
    </dgm:pt>
    <dgm:pt modelId="{20DEF573-1B80-4B15-AD9D-86B2907E850D}">
      <dgm:prSet phldrT="[Text]" phldr="0" custT="1"/>
      <dgm:spPr>
        <a:solidFill>
          <a:srgbClr val="66FFFF"/>
        </a:solidFill>
      </dgm:spPr>
      <dgm:t>
        <a:bodyPr vert="horz" wrap="square"/>
        <a:p>
          <a:pPr>
            <a:lnSpc>
              <a:spcPct val="100000"/>
            </a:lnSpc>
            <a:spcBef>
              <a:spcPct val="0"/>
            </a:spcBef>
            <a:spcAft>
              <a:spcPct val="35000"/>
            </a:spcAft>
          </a:pPr>
          <a:r>
            <a:rPr lang="en-US" sz="2800" b="1">
              <a:solidFill>
                <a:schemeClr val="accent4"/>
              </a:solidFill>
              <a:latin typeface="Times New Roman" panose="02020603050405020304" pitchFamily="18" charset="0"/>
              <a:cs typeface="Times New Roman" panose="02020603050405020304" pitchFamily="18" charset="0"/>
            </a:rPr>
            <a:t>1 bộ phận</a:t>
          </a:r>
          <a:r>
            <a:rPr lang="en-US" sz="2800" b="1">
              <a:solidFill>
                <a:schemeClr val="accent4"/>
              </a:solidFill>
              <a:latin typeface="Times New Roman" panose="02020603050405020304" pitchFamily="18" charset="0"/>
              <a:cs typeface="Times New Roman" panose="02020603050405020304" pitchFamily="18" charset="0"/>
            </a:rPr>
            <a:t/>
          </a:r>
          <a:endParaRPr lang="en-US" sz="2800" b="1">
            <a:solidFill>
              <a:schemeClr val="accent4"/>
            </a:solidFill>
            <a:latin typeface="Times New Roman" panose="02020603050405020304" pitchFamily="18" charset="0"/>
            <a:cs typeface="Times New Roman" panose="02020603050405020304" pitchFamily="18" charset="0"/>
          </a:endParaRPr>
        </a:p>
      </dgm:t>
    </dgm:pt>
    <dgm:pt modelId="{DCDC76A5-7059-4361-A22A-865C6F8846DE}" cxnId="{7090C4CB-8F26-404A-A421-C93697A5CD55}" type="parTrans">
      <dgm:prSet/>
      <dgm:spPr/>
      <dgm:t>
        <a:bodyPr/>
        <a:lstStyle/>
        <a:p>
          <a:endParaRPr lang="en-US"/>
        </a:p>
      </dgm:t>
    </dgm:pt>
    <dgm:pt modelId="{7E66DDDC-0DE6-4BDF-995F-B113FB928EDE}" cxnId="{7090C4CB-8F26-404A-A421-C93697A5CD55}" type="sibTrans">
      <dgm:prSet/>
      <dgm:spPr/>
      <dgm:t>
        <a:bodyPr/>
        <a:lstStyle/>
        <a:p>
          <a:endParaRPr lang="en-US"/>
        </a:p>
      </dgm:t>
    </dgm:pt>
    <dgm:pt modelId="{667766CF-7310-4692-95B9-558757839BEE}">
      <dgm:prSet phldrT="[Text]" phldr="0" custT="1"/>
      <dgm:spPr>
        <a:solidFill>
          <a:srgbClr val="92D050"/>
        </a:solidFill>
      </dgm:spPr>
      <dgm:t>
        <a:bodyPr vert="horz" wrap="square"/>
        <a:p>
          <a:pPr>
            <a:lnSpc>
              <a:spcPct val="100000"/>
            </a:lnSpc>
            <a:spcBef>
              <a:spcPct val="0"/>
            </a:spcBef>
            <a:spcAft>
              <a:spcPct val="35000"/>
            </a:spcAft>
          </a:pPr>
          <a:r>
            <a:rPr lang="en-US" altLang="en-US" sz="2800" b="1">
              <a:solidFill>
                <a:schemeClr val="accent4"/>
              </a:solidFill>
              <a:latin typeface="Times New Roman" panose="02020603050405020304" pitchFamily="18" charset="0"/>
              <a:cs typeface="Times New Roman" panose="02020603050405020304" pitchFamily="18" charset="0"/>
            </a:rPr>
            <a:t>Đa</a:t>
          </a:r>
          <a:r>
            <a:rPr lang="en-US" altLang="en-US" sz="2800" b="1">
              <a:solidFill>
                <a:schemeClr val="accent4"/>
              </a:solidFill>
              <a:latin typeface="Times New Roman" panose="02020603050405020304" pitchFamily="18" charset="0"/>
              <a:cs typeface="Times New Roman" panose="02020603050405020304" pitchFamily="18" charset="0"/>
            </a:rPr>
            <a:t/>
          </a:r>
          <a:endParaRPr lang="en-US" altLang="en-US" sz="2800" b="1">
            <a:solidFill>
              <a:schemeClr val="accent4"/>
            </a:solidFill>
            <a:latin typeface="Times New Roman" panose="02020603050405020304" pitchFamily="18" charset="0"/>
            <a:cs typeface="Times New Roman" panose="02020603050405020304" pitchFamily="18" charset="0"/>
          </a:endParaRPr>
        </a:p>
      </dgm:t>
    </dgm:pt>
    <dgm:pt modelId="{6915F555-CFA6-437C-A9C9-DA62DA9F6527}" cxnId="{74EA4920-CAD5-4E56-979B-BB3C1AD7EAD6}" type="parTrans">
      <dgm:prSet/>
      <dgm:spPr/>
      <dgm:t>
        <a:bodyPr/>
        <a:lstStyle/>
        <a:p>
          <a:endParaRPr lang="en-US"/>
        </a:p>
      </dgm:t>
    </dgm:pt>
    <dgm:pt modelId="{DA91D946-76DC-420F-B98D-5CD3084D88E4}" cxnId="{74EA4920-CAD5-4E56-979B-BB3C1AD7EAD6}" type="sibTrans">
      <dgm:prSet/>
      <dgm:spPr/>
      <dgm:t>
        <a:bodyPr/>
        <a:lstStyle/>
        <a:p>
          <a:endParaRPr lang="en-US"/>
        </a:p>
      </dgm:t>
    </dgm:pt>
    <dgm:pt modelId="{55340712-34FD-4C2C-ABF0-7F7363140BEF}">
      <dgm:prSet phldrT="[Text]" phldr="0" custT="1"/>
      <dgm:spPr>
        <a:solidFill>
          <a:srgbClr val="92D050"/>
        </a:solidFill>
      </dgm:spPr>
      <dgm:t>
        <a:bodyPr vert="horz" wrap="square"/>
        <a:p>
          <a:pPr>
            <a:lnSpc>
              <a:spcPct val="100000"/>
            </a:lnSpc>
            <a:spcBef>
              <a:spcPct val="0"/>
            </a:spcBef>
            <a:spcAft>
              <a:spcPct val="35000"/>
            </a:spcAft>
          </a:pPr>
          <a:r>
            <a:rPr lang="en-US" altLang="en-US" sz="2800" b="1">
              <a:solidFill>
                <a:schemeClr val="accent4"/>
              </a:solidFill>
              <a:latin typeface="Times New Roman" panose="02020603050405020304" pitchFamily="18" charset="0"/>
              <a:cs typeface="Times New Roman" panose="02020603050405020304" pitchFamily="18" charset="0"/>
            </a:rPr>
            <a:t>nuýp</a:t>
          </a:r>
          <a:r>
            <a:rPr lang="en-US" altLang="en-US" sz="2800" b="1">
              <a:solidFill>
                <a:schemeClr val="accent4"/>
              </a:solidFill>
              <a:latin typeface="Times New Roman" panose="02020603050405020304" pitchFamily="18" charset="0"/>
              <a:cs typeface="Times New Roman" panose="02020603050405020304" pitchFamily="18" charset="0"/>
            </a:rPr>
            <a:t/>
          </a:r>
          <a:endParaRPr lang="en-US" altLang="en-US" sz="2800" b="1">
            <a:solidFill>
              <a:schemeClr val="accent4"/>
            </a:solidFill>
            <a:latin typeface="Times New Roman" panose="02020603050405020304" pitchFamily="18" charset="0"/>
            <a:cs typeface="Times New Roman" panose="02020603050405020304" pitchFamily="18" charset="0"/>
          </a:endParaRPr>
        </a:p>
      </dgm:t>
    </dgm:pt>
    <dgm:pt modelId="{702A0A57-CAE9-4F51-82ED-BFE33DA58043}" cxnId="{9AF6ED21-CD30-41EE-A96E-9622359F9F09}" type="parTrans">
      <dgm:prSet/>
      <dgm:spPr/>
      <dgm:t>
        <a:bodyPr/>
        <a:lstStyle/>
        <a:p>
          <a:endParaRPr lang="en-US"/>
        </a:p>
      </dgm:t>
    </dgm:pt>
    <dgm:pt modelId="{730DBC9B-C4B7-4193-8804-34777DB5B5D5}" cxnId="{9AF6ED21-CD30-41EE-A96E-9622359F9F09}" type="sibTrans">
      <dgm:prSet/>
      <dgm:spPr/>
      <dgm:t>
        <a:bodyPr/>
        <a:lstStyle/>
        <a:p>
          <a:endParaRPr lang="en-US"/>
        </a:p>
      </dgm:t>
    </dgm:pt>
    <dgm:pt modelId="{4BB79738-F1E1-40ED-A87B-394A91B8C3BA}" type="pres">
      <dgm:prSet presAssocID="{71E89FDF-56C0-4275-B6CA-78C3BA1AFB74}" presName="diagram" presStyleCnt="0">
        <dgm:presLayoutVars>
          <dgm:chPref val="1"/>
          <dgm:dir/>
          <dgm:animOne val="branch"/>
          <dgm:animLvl val="lvl"/>
          <dgm:resizeHandles val="exact"/>
        </dgm:presLayoutVars>
      </dgm:prSet>
      <dgm:spPr/>
    </dgm:pt>
    <dgm:pt modelId="{8443BA79-E444-4ED6-B45B-68AB6F62858E}" type="pres">
      <dgm:prSet presAssocID="{79803A39-D591-4C21-BAB5-A25C7E4047D7}" presName="root1" presStyleCnt="0"/>
      <dgm:spPr/>
    </dgm:pt>
    <dgm:pt modelId="{C4B9B48D-2456-4B16-9F18-62466D57007E}" type="pres">
      <dgm:prSet presAssocID="{79803A39-D591-4C21-BAB5-A25C7E4047D7}" presName="LevelOneTextNode" presStyleLbl="node0" presStyleIdx="0" presStyleCnt="1" custScaleX="172885" custScaleY="83270" custLinFactNeighborX="1927" custLinFactNeighborY="-914">
        <dgm:presLayoutVars>
          <dgm:chPref val="3"/>
        </dgm:presLayoutVars>
      </dgm:prSet>
      <dgm:spPr/>
    </dgm:pt>
    <dgm:pt modelId="{650B8B83-0FB5-4B37-9BBF-23C2F1553B2C}" type="pres">
      <dgm:prSet presAssocID="{79803A39-D591-4C21-BAB5-A25C7E4047D7}" presName="level2hierChild" presStyleCnt="0"/>
      <dgm:spPr/>
    </dgm:pt>
    <dgm:pt modelId="{5ABD12B5-C95B-4969-8BAD-0B2FCD3DC2F7}" type="pres">
      <dgm:prSet presAssocID="{DCDC76A5-7059-4361-A22A-865C6F8846DE}" presName="conn2-1" presStyleLbl="parChTrans1D2" presStyleIdx="0" presStyleCnt="1"/>
      <dgm:spPr/>
    </dgm:pt>
    <dgm:pt modelId="{7D519697-6D76-49E0-9739-0338BBE1C784}" type="pres">
      <dgm:prSet presAssocID="{DCDC76A5-7059-4361-A22A-865C6F8846DE}" presName="connTx" presStyleCnt="0"/>
      <dgm:spPr/>
    </dgm:pt>
    <dgm:pt modelId="{CFE7543A-8808-41AE-AAD2-6287A0835198}" type="pres">
      <dgm:prSet presAssocID="{20DEF573-1B80-4B15-AD9D-86B2907E850D}" presName="root2" presStyleCnt="0"/>
      <dgm:spPr/>
    </dgm:pt>
    <dgm:pt modelId="{B52E8E1E-C65A-4943-9BB3-03E99C3A44C8}" type="pres">
      <dgm:prSet presAssocID="{20DEF573-1B80-4B15-AD9D-86B2907E850D}" presName="LevelTwoTextNode" presStyleLbl="node2" presStyleIdx="0" presStyleCnt="1" custScaleX="121291" custScaleY="144190">
        <dgm:presLayoutVars>
          <dgm:chPref val="3"/>
        </dgm:presLayoutVars>
      </dgm:prSet>
      <dgm:spPr/>
    </dgm:pt>
    <dgm:pt modelId="{6132B0FE-9B5F-40FD-9ADB-258244C53853}" type="pres">
      <dgm:prSet presAssocID="{20DEF573-1B80-4B15-AD9D-86B2907E850D}" presName="level3hierChild" presStyleCnt="0"/>
      <dgm:spPr/>
    </dgm:pt>
    <dgm:pt modelId="{17270569-111B-4BC0-BEF3-E91F8338028F}" type="pres">
      <dgm:prSet presAssocID="{6915F555-CFA6-437C-A9C9-DA62DA9F6527}" presName="conn2-1" presStyleLbl="parChTrans1D3" presStyleIdx="0" presStyleCnt="2"/>
      <dgm:spPr/>
    </dgm:pt>
    <dgm:pt modelId="{F6E46D1D-CF8E-4EE7-80A2-7EB9170268C8}" type="pres">
      <dgm:prSet presAssocID="{6915F555-CFA6-437C-A9C9-DA62DA9F6527}" presName="connTx" presStyleCnt="0"/>
      <dgm:spPr/>
    </dgm:pt>
    <dgm:pt modelId="{54A3FA18-DCE0-45AE-BB27-C272274604AD}" type="pres">
      <dgm:prSet presAssocID="{667766CF-7310-4692-95B9-558757839BEE}" presName="root2" presStyleCnt="0"/>
      <dgm:spPr/>
    </dgm:pt>
    <dgm:pt modelId="{58827DD4-7963-453F-AE14-AB77F32214CC}" type="pres">
      <dgm:prSet presAssocID="{667766CF-7310-4692-95B9-558757839BEE}" presName="LevelTwoTextNode" presStyleLbl="node3" presStyleIdx="0" presStyleCnt="2" custScaleX="166280">
        <dgm:presLayoutVars>
          <dgm:chPref val="3"/>
        </dgm:presLayoutVars>
      </dgm:prSet>
      <dgm:spPr/>
    </dgm:pt>
    <dgm:pt modelId="{B56CF4EC-B358-4430-B86B-2C76992C27E0}" type="pres">
      <dgm:prSet presAssocID="{667766CF-7310-4692-95B9-558757839BEE}" presName="level3hierChild" presStyleCnt="0"/>
      <dgm:spPr/>
    </dgm:pt>
    <dgm:pt modelId="{96850482-FDFD-4A98-B99D-2F336F705D27}" type="pres">
      <dgm:prSet presAssocID="{702A0A57-CAE9-4F51-82ED-BFE33DA58043}" presName="conn2-1" presStyleLbl="parChTrans1D3" presStyleIdx="1" presStyleCnt="2"/>
      <dgm:spPr/>
    </dgm:pt>
    <dgm:pt modelId="{33FFAFEA-255A-4AC7-843B-2D1543FA9CDE}" type="pres">
      <dgm:prSet presAssocID="{702A0A57-CAE9-4F51-82ED-BFE33DA58043}" presName="connTx" presStyleCnt="0"/>
      <dgm:spPr/>
    </dgm:pt>
    <dgm:pt modelId="{082A3209-20A4-41F3-8E7F-B6DA477BBCF0}" type="pres">
      <dgm:prSet presAssocID="{55340712-34FD-4C2C-ABF0-7F7363140BEF}" presName="root2" presStyleCnt="0"/>
      <dgm:spPr/>
    </dgm:pt>
    <dgm:pt modelId="{66063643-BC06-48A2-8041-F26D0FE73466}" type="pres">
      <dgm:prSet presAssocID="{55340712-34FD-4C2C-ABF0-7F7363140BEF}" presName="LevelTwoTextNode" presStyleLbl="node3" presStyleIdx="1" presStyleCnt="2" custScaleX="165413">
        <dgm:presLayoutVars>
          <dgm:chPref val="3"/>
        </dgm:presLayoutVars>
      </dgm:prSet>
      <dgm:spPr/>
    </dgm:pt>
    <dgm:pt modelId="{74D94B49-624F-4438-8000-F4D2CF027710}" type="pres">
      <dgm:prSet presAssocID="{55340712-34FD-4C2C-ABF0-7F7363140BEF}" presName="level3hierChild" presStyleCnt="0"/>
      <dgm:spPr/>
    </dgm:pt>
  </dgm:ptLst>
  <dgm:cxnLst>
    <dgm:cxn modelId="{3B302A9D-D2D0-4587-A11F-0DC4EF20B25B}" srcId="{71E89FDF-56C0-4275-B6CA-78C3BA1AFB74}" destId="{79803A39-D591-4C21-BAB5-A25C7E4047D7}" srcOrd="0" destOrd="0" parTransId="{9F4C7E5D-C65C-445C-A055-D59387156E25}" sibTransId="{8D28CD89-EA38-47B9-B1DB-7E880491E0CD}"/>
    <dgm:cxn modelId="{7090C4CB-8F26-404A-A421-C93697A5CD55}" srcId="{79803A39-D591-4C21-BAB5-A25C7E4047D7}" destId="{20DEF573-1B80-4B15-AD9D-86B2907E850D}" srcOrd="0" destOrd="0" parTransId="{DCDC76A5-7059-4361-A22A-865C6F8846DE}" sibTransId="{7E66DDDC-0DE6-4BDF-995F-B113FB928EDE}"/>
    <dgm:cxn modelId="{74EA4920-CAD5-4E56-979B-BB3C1AD7EAD6}" srcId="{20DEF573-1B80-4B15-AD9D-86B2907E850D}" destId="{667766CF-7310-4692-95B9-558757839BEE}" srcOrd="0" destOrd="0" parTransId="{6915F555-CFA6-437C-A9C9-DA62DA9F6527}" sibTransId="{DA91D946-76DC-420F-B98D-5CD3084D88E4}"/>
    <dgm:cxn modelId="{9AF6ED21-CD30-41EE-A96E-9622359F9F09}" srcId="{20DEF573-1B80-4B15-AD9D-86B2907E850D}" destId="{55340712-34FD-4C2C-ABF0-7F7363140BEF}" srcOrd="1" destOrd="0" parTransId="{702A0A57-CAE9-4F51-82ED-BFE33DA58043}" sibTransId="{730DBC9B-C4B7-4193-8804-34777DB5B5D5}"/>
    <dgm:cxn modelId="{E8F67B06-9510-4BF7-B82C-4FE8B4EEEF58}" type="presOf" srcId="{71E89FDF-56C0-4275-B6CA-78C3BA1AFB74}" destId="{4BB79738-F1E1-40ED-A87B-394A91B8C3BA}" srcOrd="0" destOrd="0" presId="urn:microsoft.com/office/officeart/2005/8/layout/hierarchy2"/>
    <dgm:cxn modelId="{6CE4E7FE-2393-4D6D-9A30-840AC4A641A3}" type="presParOf" srcId="{4BB79738-F1E1-40ED-A87B-394A91B8C3BA}" destId="{8443BA79-E444-4ED6-B45B-68AB6F62858E}" srcOrd="0" destOrd="0" presId="urn:microsoft.com/office/officeart/2005/8/layout/hierarchy2"/>
    <dgm:cxn modelId="{1251481F-626D-4B36-B1EE-94222F73B31F}" type="presParOf" srcId="{8443BA79-E444-4ED6-B45B-68AB6F62858E}" destId="{C4B9B48D-2456-4B16-9F18-62466D57007E}" srcOrd="0" destOrd="0" presId="urn:microsoft.com/office/officeart/2005/8/layout/hierarchy2"/>
    <dgm:cxn modelId="{D7323441-FA93-4B57-BF3F-C81A86CF5C1B}" type="presOf" srcId="{79803A39-D591-4C21-BAB5-A25C7E4047D7}" destId="{C4B9B48D-2456-4B16-9F18-62466D57007E}" srcOrd="0" destOrd="0" presId="urn:microsoft.com/office/officeart/2005/8/layout/hierarchy2"/>
    <dgm:cxn modelId="{FAB13307-E5AB-4B1E-9E94-C00E5B7212F1}" type="presParOf" srcId="{8443BA79-E444-4ED6-B45B-68AB6F62858E}" destId="{650B8B83-0FB5-4B37-9BBF-23C2F1553B2C}" srcOrd="1" destOrd="0" presId="urn:microsoft.com/office/officeart/2005/8/layout/hierarchy2"/>
    <dgm:cxn modelId="{968CE8E8-C0BF-4558-9C86-FA5BFE47C798}" type="presParOf" srcId="{650B8B83-0FB5-4B37-9BBF-23C2F1553B2C}" destId="{5ABD12B5-C95B-4969-8BAD-0B2FCD3DC2F7}" srcOrd="0" destOrd="1" presId="urn:microsoft.com/office/officeart/2005/8/layout/hierarchy2"/>
    <dgm:cxn modelId="{28F58C8B-52F1-40A4-811F-890D3D2553F3}" type="presOf" srcId="{DCDC76A5-7059-4361-A22A-865C6F8846DE}" destId="{5ABD12B5-C95B-4969-8BAD-0B2FCD3DC2F7}" srcOrd="0" destOrd="0" presId="urn:microsoft.com/office/officeart/2005/8/layout/hierarchy2"/>
    <dgm:cxn modelId="{7B75A8B1-971D-4959-9D3B-C51B87547077}" type="presParOf" srcId="{5ABD12B5-C95B-4969-8BAD-0B2FCD3DC2F7}" destId="{7D519697-6D76-49E0-9739-0338BBE1C784}" srcOrd="0" destOrd="0" presId="urn:microsoft.com/office/officeart/2005/8/layout/hierarchy2"/>
    <dgm:cxn modelId="{A448175E-E1F7-4CFC-A09D-63A21CA0DFDF}" type="presOf" srcId="{DCDC76A5-7059-4361-A22A-865C6F8846DE}" destId="{7D519697-6D76-49E0-9739-0338BBE1C784}" srcOrd="1" destOrd="0" presId="urn:microsoft.com/office/officeart/2005/8/layout/hierarchy2"/>
    <dgm:cxn modelId="{4B3CFA00-FFFA-40FE-B61C-E479101F1D85}" type="presParOf" srcId="{650B8B83-0FB5-4B37-9BBF-23C2F1553B2C}" destId="{CFE7543A-8808-41AE-AAD2-6287A0835198}" srcOrd="1" destOrd="1" presId="urn:microsoft.com/office/officeart/2005/8/layout/hierarchy2"/>
    <dgm:cxn modelId="{FF38B207-DA6B-47BF-8A98-C78DEB2DAFAD}" type="presParOf" srcId="{CFE7543A-8808-41AE-AAD2-6287A0835198}" destId="{B52E8E1E-C65A-4943-9BB3-03E99C3A44C8}" srcOrd="0" destOrd="1" presId="urn:microsoft.com/office/officeart/2005/8/layout/hierarchy2"/>
    <dgm:cxn modelId="{A9CD231C-74AB-4637-8B52-98F901183A8E}" type="presOf" srcId="{20DEF573-1B80-4B15-AD9D-86B2907E850D}" destId="{B52E8E1E-C65A-4943-9BB3-03E99C3A44C8}" srcOrd="0" destOrd="0" presId="urn:microsoft.com/office/officeart/2005/8/layout/hierarchy2"/>
    <dgm:cxn modelId="{CDF6AF3C-36F2-498A-8DAF-047242E191BC}" type="presParOf" srcId="{CFE7543A-8808-41AE-AAD2-6287A0835198}" destId="{6132B0FE-9B5F-40FD-9ADB-258244C53853}" srcOrd="1" destOrd="1" presId="urn:microsoft.com/office/officeart/2005/8/layout/hierarchy2"/>
    <dgm:cxn modelId="{27C8CCC9-37D3-403B-BC1F-2F7AEA3BD828}" type="presParOf" srcId="{6132B0FE-9B5F-40FD-9ADB-258244C53853}" destId="{17270569-111B-4BC0-BEF3-E91F8338028F}" srcOrd="0" destOrd="1" presId="urn:microsoft.com/office/officeart/2005/8/layout/hierarchy2"/>
    <dgm:cxn modelId="{7505C5C5-2378-4126-B41A-90BC47FF04E1}" type="presOf" srcId="{6915F555-CFA6-437C-A9C9-DA62DA9F6527}" destId="{17270569-111B-4BC0-BEF3-E91F8338028F}" srcOrd="0" destOrd="0" presId="urn:microsoft.com/office/officeart/2005/8/layout/hierarchy2"/>
    <dgm:cxn modelId="{EBAB0C29-8F51-4E1C-A635-1D2F8AC31EFC}" type="presParOf" srcId="{17270569-111B-4BC0-BEF3-E91F8338028F}" destId="{F6E46D1D-CF8E-4EE7-80A2-7EB9170268C8}" srcOrd="0" destOrd="0" presId="urn:microsoft.com/office/officeart/2005/8/layout/hierarchy2"/>
    <dgm:cxn modelId="{E14F2920-7947-4E92-8D3D-8D67A2EF0E9F}" type="presOf" srcId="{6915F555-CFA6-437C-A9C9-DA62DA9F6527}" destId="{F6E46D1D-CF8E-4EE7-80A2-7EB9170268C8}" srcOrd="1" destOrd="0" presId="urn:microsoft.com/office/officeart/2005/8/layout/hierarchy2"/>
    <dgm:cxn modelId="{9A2B2173-FE41-4C2D-A877-8B360A22D0EC}" type="presParOf" srcId="{6132B0FE-9B5F-40FD-9ADB-258244C53853}" destId="{54A3FA18-DCE0-45AE-BB27-C272274604AD}" srcOrd="1" destOrd="1" presId="urn:microsoft.com/office/officeart/2005/8/layout/hierarchy2"/>
    <dgm:cxn modelId="{10BBFF80-0F1A-4980-9020-97398E7BFA41}" type="presParOf" srcId="{54A3FA18-DCE0-45AE-BB27-C272274604AD}" destId="{58827DD4-7963-453F-AE14-AB77F32214CC}" srcOrd="0" destOrd="1" presId="urn:microsoft.com/office/officeart/2005/8/layout/hierarchy2"/>
    <dgm:cxn modelId="{A0E94BF0-A647-47F6-9A40-1F390717443F}" type="presOf" srcId="{667766CF-7310-4692-95B9-558757839BEE}" destId="{58827DD4-7963-453F-AE14-AB77F32214CC}" srcOrd="0" destOrd="0" presId="urn:microsoft.com/office/officeart/2005/8/layout/hierarchy2"/>
    <dgm:cxn modelId="{54F99A31-1760-46BD-862B-3FBD4A229A22}" type="presParOf" srcId="{54A3FA18-DCE0-45AE-BB27-C272274604AD}" destId="{B56CF4EC-B358-4430-B86B-2C76992C27E0}" srcOrd="1" destOrd="1" presId="urn:microsoft.com/office/officeart/2005/8/layout/hierarchy2"/>
    <dgm:cxn modelId="{047EAD7B-1D8D-49E4-B725-ED0C1AC7A7C4}" type="presParOf" srcId="{6132B0FE-9B5F-40FD-9ADB-258244C53853}" destId="{96850482-FDFD-4A98-B99D-2F336F705D27}" srcOrd="2" destOrd="1" presId="urn:microsoft.com/office/officeart/2005/8/layout/hierarchy2"/>
    <dgm:cxn modelId="{09A28FD2-8975-49F3-B14C-61617472892E}" type="presOf" srcId="{702A0A57-CAE9-4F51-82ED-BFE33DA58043}" destId="{96850482-FDFD-4A98-B99D-2F336F705D27}" srcOrd="0" destOrd="0" presId="urn:microsoft.com/office/officeart/2005/8/layout/hierarchy2"/>
    <dgm:cxn modelId="{0D611550-B9B0-43D4-BBA4-A7D3DE1AE0E2}" type="presParOf" srcId="{96850482-FDFD-4A98-B99D-2F336F705D27}" destId="{33FFAFEA-255A-4AC7-843B-2D1543FA9CDE}" srcOrd="0" destOrd="2" presId="urn:microsoft.com/office/officeart/2005/8/layout/hierarchy2"/>
    <dgm:cxn modelId="{A04297B6-E3A5-404E-A9AA-0F778C562AFA}" type="presOf" srcId="{702A0A57-CAE9-4F51-82ED-BFE33DA58043}" destId="{33FFAFEA-255A-4AC7-843B-2D1543FA9CDE}" srcOrd="1" destOrd="0" presId="urn:microsoft.com/office/officeart/2005/8/layout/hierarchy2"/>
    <dgm:cxn modelId="{A09CAE26-80B4-43B3-B2AB-673B9374A66D}" type="presParOf" srcId="{6132B0FE-9B5F-40FD-9ADB-258244C53853}" destId="{082A3209-20A4-41F3-8E7F-B6DA477BBCF0}" srcOrd="3" destOrd="1" presId="urn:microsoft.com/office/officeart/2005/8/layout/hierarchy2"/>
    <dgm:cxn modelId="{1ADF9A29-9878-4936-A178-ACB3BEEB77C6}" type="presParOf" srcId="{082A3209-20A4-41F3-8E7F-B6DA477BBCF0}" destId="{66063643-BC06-48A2-8041-F26D0FE73466}" srcOrd="0" destOrd="3" presId="urn:microsoft.com/office/officeart/2005/8/layout/hierarchy2"/>
    <dgm:cxn modelId="{CCAD9CB0-0FA2-4AE5-8C3D-91EA893CF9E1}" type="presOf" srcId="{55340712-34FD-4C2C-ABF0-7F7363140BEF}" destId="{66063643-BC06-48A2-8041-F26D0FE73466}" srcOrd="0" destOrd="0" presId="urn:microsoft.com/office/officeart/2005/8/layout/hierarchy2"/>
    <dgm:cxn modelId="{F810B9CA-BCD2-430F-9727-23068C435D81}" type="presParOf" srcId="{082A3209-20A4-41F3-8E7F-B6DA477BBCF0}" destId="{74D94B49-624F-4438-8000-F4D2CF027710}" srcOrd="1" destOrd="3"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E89FDF-56C0-4275-B6CA-78C3BA1AFB74}" type="doc">
      <dgm:prSet loTypeId="urn:microsoft.com/office/officeart/2005/8/layout/hierarchy2" loCatId="hierarchy" qsTypeId="urn:microsoft.com/office/officeart/2005/8/quickstyle/simple5" qsCatId="simple" csTypeId="urn:microsoft.com/office/officeart/2005/8/colors/colorful5" csCatId="colorful" phldr="1"/>
      <dgm:spPr/>
      <dgm:t>
        <a:bodyPr/>
        <a:lstStyle/>
        <a:p>
          <a:endParaRPr lang="en-US"/>
        </a:p>
      </dgm:t>
    </dgm:pt>
    <dgm:pt modelId="{79803A39-D591-4C21-BAB5-A25C7E4047D7}">
      <dgm:prSet phldrT="[Text]" phldr="0" custT="1"/>
      <dgm:spPr>
        <a:solidFill>
          <a:srgbClr val="FFFF99"/>
        </a:solidFill>
      </dgm:spPr>
      <dgm:t>
        <a:bodyPr vert="horz" wrap="square"/>
        <a:p>
          <a:pPr>
            <a:lnSpc>
              <a:spcPct val="100000"/>
            </a:lnSpc>
            <a:spcBef>
              <a:spcPct val="0"/>
            </a:spcBef>
            <a:spcAft>
              <a:spcPct val="35000"/>
            </a:spcAft>
          </a:pPr>
          <a:r>
            <a:rPr lang="en-US" altLang="en-US" sz="2800" b="1">
              <a:solidFill>
                <a:srgbClr val="FF0000"/>
              </a:solidFill>
              <a:latin typeface="Times New Roman" panose="02020603050405020304" pitchFamily="18" charset="0"/>
              <a:cs typeface="Times New Roman" panose="02020603050405020304" pitchFamily="18" charset="0"/>
            </a:rPr>
            <a:t>Lốt Ăng-giơ-lét</a:t>
          </a:r>
          <a:r>
            <a:rPr lang="en-US" altLang="en-US" sz="2800" b="1">
              <a:solidFill>
                <a:srgbClr val="FF0000"/>
              </a:solidFill>
              <a:latin typeface="Times New Roman" panose="02020603050405020304" pitchFamily="18" charset="0"/>
              <a:cs typeface="Times New Roman" panose="02020603050405020304" pitchFamily="18" charset="0"/>
            </a:rPr>
            <a:t/>
          </a:r>
          <a:endParaRPr lang="en-US" altLang="en-US" sz="2800" b="1">
            <a:solidFill>
              <a:srgbClr val="FF0000"/>
            </a:solidFill>
            <a:latin typeface="Times New Roman" panose="02020603050405020304" pitchFamily="18" charset="0"/>
            <a:cs typeface="Times New Roman" panose="02020603050405020304" pitchFamily="18" charset="0"/>
          </a:endParaRPr>
        </a:p>
      </dgm:t>
    </dgm:pt>
    <dgm:pt modelId="{9F4C7E5D-C65C-445C-A055-D59387156E25}" cxnId="{66AA3121-DA59-47F6-A565-269925CC1980}" type="parTrans">
      <dgm:prSet/>
      <dgm:spPr/>
      <dgm:t>
        <a:bodyPr/>
        <a:lstStyle/>
        <a:p>
          <a:endParaRPr lang="en-US"/>
        </a:p>
      </dgm:t>
    </dgm:pt>
    <dgm:pt modelId="{8D28CD89-EA38-47B9-B1DB-7E880491E0CD}" cxnId="{66AA3121-DA59-47F6-A565-269925CC1980}" type="sibTrans">
      <dgm:prSet/>
      <dgm:spPr/>
      <dgm:t>
        <a:bodyPr/>
        <a:lstStyle/>
        <a:p>
          <a:endParaRPr lang="en-US"/>
        </a:p>
      </dgm:t>
    </dgm:pt>
    <dgm:pt modelId="{20DEF573-1B80-4B15-AD9D-86B2907E850D}">
      <dgm:prSet phldrT="[Text]" phldr="0" custT="1"/>
      <dgm:spPr>
        <a:solidFill>
          <a:srgbClr val="66FFFF"/>
        </a:solidFill>
      </dgm:spPr>
      <dgm:t>
        <a:bodyPr vert="horz" wrap="square"/>
        <a:p>
          <a:pPr>
            <a:lnSpc>
              <a:spcPct val="100000"/>
            </a:lnSpc>
            <a:spcBef>
              <a:spcPct val="0"/>
            </a:spcBef>
            <a:spcAft>
              <a:spcPct val="35000"/>
            </a:spcAft>
          </a:pPr>
          <a:r>
            <a:rPr lang="en-US" sz="2800" b="1">
              <a:solidFill>
                <a:schemeClr val="accent4"/>
              </a:solidFill>
              <a:latin typeface="Times New Roman" panose="02020603050405020304" pitchFamily="18" charset="0"/>
              <a:cs typeface="Times New Roman" panose="02020603050405020304" pitchFamily="18" charset="0"/>
            </a:rPr>
            <a:t>2 bộ phận</a:t>
          </a:r>
          <a:r>
            <a:rPr lang="en-US" sz="2800" b="1">
              <a:solidFill>
                <a:schemeClr val="accent4"/>
              </a:solidFill>
              <a:latin typeface="Times New Roman" panose="02020603050405020304" pitchFamily="18" charset="0"/>
              <a:cs typeface="Times New Roman" panose="02020603050405020304" pitchFamily="18" charset="0"/>
            </a:rPr>
            <a:t/>
          </a:r>
          <a:endParaRPr lang="en-US" sz="2800" b="1">
            <a:solidFill>
              <a:schemeClr val="accent4"/>
            </a:solidFill>
            <a:latin typeface="Times New Roman" panose="02020603050405020304" pitchFamily="18" charset="0"/>
            <a:cs typeface="Times New Roman" panose="02020603050405020304" pitchFamily="18" charset="0"/>
          </a:endParaRPr>
        </a:p>
      </dgm:t>
    </dgm:pt>
    <dgm:pt modelId="{DCDC76A5-7059-4361-A22A-865C6F8846DE}" cxnId="{FDBB7617-D1E0-4F60-ACE4-A0619188CDDD}" type="parTrans">
      <dgm:prSet/>
      <dgm:spPr/>
      <dgm:t>
        <a:bodyPr/>
        <a:lstStyle/>
        <a:p>
          <a:endParaRPr lang="en-US"/>
        </a:p>
      </dgm:t>
    </dgm:pt>
    <dgm:pt modelId="{7E66DDDC-0DE6-4BDF-995F-B113FB928EDE}" cxnId="{FDBB7617-D1E0-4F60-ACE4-A0619188CDDD}" type="sibTrans">
      <dgm:prSet/>
      <dgm:spPr/>
      <dgm:t>
        <a:bodyPr/>
        <a:lstStyle/>
        <a:p>
          <a:endParaRPr lang="en-US"/>
        </a:p>
      </dgm:t>
    </dgm:pt>
    <dgm:pt modelId="{667766CF-7310-4692-95B9-558757839BEE}">
      <dgm:prSet phldrT="[Text]" phldr="0" custT="1"/>
      <dgm:spPr>
        <a:solidFill>
          <a:srgbClr val="92D050"/>
        </a:solidFill>
      </dgm:spPr>
      <dgm:t>
        <a:bodyPr vert="horz" wrap="square"/>
        <a:p>
          <a:pPr>
            <a:lnSpc>
              <a:spcPct val="100000"/>
            </a:lnSpc>
            <a:spcBef>
              <a:spcPct val="0"/>
            </a:spcBef>
            <a:spcAft>
              <a:spcPct val="35000"/>
            </a:spcAft>
          </a:pPr>
          <a:r>
            <a:rPr lang="en-US" altLang="en-US" sz="2800" b="1">
              <a:solidFill>
                <a:schemeClr val="accent4"/>
              </a:solidFill>
              <a:latin typeface="Times New Roman" panose="02020603050405020304" pitchFamily="18" charset="0"/>
              <a:cs typeface="Times New Roman" panose="02020603050405020304" pitchFamily="18" charset="0"/>
            </a:rPr>
            <a:t>Lốt</a:t>
          </a:r>
          <a:r>
            <a:rPr lang="en-US" altLang="en-US" sz="2800" b="1">
              <a:solidFill>
                <a:schemeClr val="accent4"/>
              </a:solidFill>
              <a:latin typeface="Times New Roman" panose="02020603050405020304" pitchFamily="18" charset="0"/>
              <a:cs typeface="Times New Roman" panose="02020603050405020304" pitchFamily="18" charset="0"/>
            </a:rPr>
            <a:t/>
          </a:r>
          <a:endParaRPr lang="en-US" altLang="en-US" sz="2800" b="1">
            <a:solidFill>
              <a:schemeClr val="accent4"/>
            </a:solidFill>
            <a:latin typeface="Times New Roman" panose="02020603050405020304" pitchFamily="18" charset="0"/>
            <a:cs typeface="Times New Roman" panose="02020603050405020304" pitchFamily="18" charset="0"/>
          </a:endParaRPr>
        </a:p>
      </dgm:t>
    </dgm:pt>
    <dgm:pt modelId="{6915F555-CFA6-437C-A9C9-DA62DA9F6527}" cxnId="{13A01C46-0C26-4EA4-914C-F718766FC8B9}" type="parTrans">
      <dgm:prSet/>
      <dgm:spPr/>
      <dgm:t>
        <a:bodyPr/>
        <a:lstStyle/>
        <a:p>
          <a:endParaRPr lang="en-US"/>
        </a:p>
      </dgm:t>
    </dgm:pt>
    <dgm:pt modelId="{DA91D946-76DC-420F-B98D-5CD3084D88E4}" cxnId="{13A01C46-0C26-4EA4-914C-F718766FC8B9}" type="sibTrans">
      <dgm:prSet/>
      <dgm:spPr/>
      <dgm:t>
        <a:bodyPr/>
        <a:lstStyle/>
        <a:p>
          <a:endParaRPr lang="en-US"/>
        </a:p>
      </dgm:t>
    </dgm:pt>
    <dgm:pt modelId="{3785FDFA-F586-4DE7-B494-D4EDDA836513}">
      <dgm:prSet phldrT="[Text]" phldr="0" custT="1"/>
      <dgm:spPr>
        <a:solidFill>
          <a:srgbClr val="92D050"/>
        </a:solidFill>
      </dgm:spPr>
      <dgm:t>
        <a:bodyPr vert="horz" wrap="square"/>
        <a:p>
          <a:pPr>
            <a:lnSpc>
              <a:spcPct val="100000"/>
            </a:lnSpc>
            <a:spcBef>
              <a:spcPct val="0"/>
            </a:spcBef>
            <a:spcAft>
              <a:spcPct val="35000"/>
            </a:spcAft>
          </a:pPr>
          <a:r>
            <a:rPr lang="en-US" altLang="en-US" sz="2800" b="1">
              <a:solidFill>
                <a:schemeClr val="accent4"/>
              </a:solidFill>
              <a:latin typeface="Times New Roman" panose="02020603050405020304" pitchFamily="18" charset="0"/>
              <a:cs typeface="Times New Roman" panose="02020603050405020304" pitchFamily="18" charset="0"/>
            </a:rPr>
            <a:t>Ăng-giơ-lét</a:t>
          </a:r>
          <a:r>
            <a:rPr lang="en-US" altLang="en-US" sz="2800" b="1">
              <a:solidFill>
                <a:schemeClr val="accent4"/>
              </a:solidFill>
              <a:latin typeface="Times New Roman" panose="02020603050405020304" pitchFamily="18" charset="0"/>
              <a:cs typeface="Times New Roman" panose="02020603050405020304" pitchFamily="18" charset="0"/>
            </a:rPr>
            <a:t/>
          </a:r>
          <a:endParaRPr lang="en-US" altLang="en-US" sz="2800" b="1">
            <a:solidFill>
              <a:schemeClr val="accent4"/>
            </a:solidFill>
            <a:latin typeface="Times New Roman" panose="02020603050405020304" pitchFamily="18" charset="0"/>
            <a:cs typeface="Times New Roman" panose="02020603050405020304" pitchFamily="18" charset="0"/>
          </a:endParaRPr>
        </a:p>
      </dgm:t>
    </dgm:pt>
    <dgm:pt modelId="{65D1E075-B471-415F-94C2-8B547DCE6004}" cxnId="{831A8787-29EA-4A00-968E-2F29ACF37B76}" type="parTrans">
      <dgm:prSet/>
      <dgm:spPr/>
      <dgm:t>
        <a:bodyPr/>
        <a:lstStyle/>
        <a:p>
          <a:endParaRPr lang="en-US"/>
        </a:p>
      </dgm:t>
    </dgm:pt>
    <dgm:pt modelId="{CAA782F1-4C23-4C4A-864B-643993397C86}" cxnId="{831A8787-29EA-4A00-968E-2F29ACF37B76}" type="sibTrans">
      <dgm:prSet/>
      <dgm:spPr/>
      <dgm:t>
        <a:bodyPr/>
        <a:lstStyle/>
        <a:p>
          <a:endParaRPr lang="en-US"/>
        </a:p>
      </dgm:t>
    </dgm:pt>
    <dgm:pt modelId="{4BB79738-F1E1-40ED-A87B-394A91B8C3BA}" type="pres">
      <dgm:prSet presAssocID="{71E89FDF-56C0-4275-B6CA-78C3BA1AFB74}" presName="diagram" presStyleCnt="0">
        <dgm:presLayoutVars>
          <dgm:chPref val="1"/>
          <dgm:dir/>
          <dgm:animOne val="branch"/>
          <dgm:animLvl val="lvl"/>
          <dgm:resizeHandles val="exact"/>
        </dgm:presLayoutVars>
      </dgm:prSet>
      <dgm:spPr/>
    </dgm:pt>
    <dgm:pt modelId="{8443BA79-E444-4ED6-B45B-68AB6F62858E}" type="pres">
      <dgm:prSet presAssocID="{79803A39-D591-4C21-BAB5-A25C7E4047D7}" presName="root1" presStyleCnt="0"/>
      <dgm:spPr/>
    </dgm:pt>
    <dgm:pt modelId="{C4B9B48D-2456-4B16-9F18-62466D57007E}" type="pres">
      <dgm:prSet presAssocID="{79803A39-D591-4C21-BAB5-A25C7E4047D7}" presName="LevelOneTextNode" presStyleLbl="node0" presStyleIdx="0" presStyleCnt="1" custScaleX="250598" custScaleY="195837">
        <dgm:presLayoutVars>
          <dgm:chPref val="3"/>
        </dgm:presLayoutVars>
      </dgm:prSet>
      <dgm:spPr/>
    </dgm:pt>
    <dgm:pt modelId="{650B8B83-0FB5-4B37-9BBF-23C2F1553B2C}" type="pres">
      <dgm:prSet presAssocID="{79803A39-D591-4C21-BAB5-A25C7E4047D7}" presName="level2hierChild" presStyleCnt="0"/>
      <dgm:spPr/>
    </dgm:pt>
    <dgm:pt modelId="{5ABD12B5-C95B-4969-8BAD-0B2FCD3DC2F7}" type="pres">
      <dgm:prSet presAssocID="{DCDC76A5-7059-4361-A22A-865C6F8846DE}" presName="conn2-1" presStyleLbl="parChTrans1D2" presStyleIdx="0" presStyleCnt="1"/>
      <dgm:spPr/>
    </dgm:pt>
    <dgm:pt modelId="{7D519697-6D76-49E0-9739-0338BBE1C784}" type="pres">
      <dgm:prSet presAssocID="{DCDC76A5-7059-4361-A22A-865C6F8846DE}" presName="connTx" presStyleCnt="0"/>
      <dgm:spPr/>
    </dgm:pt>
    <dgm:pt modelId="{CFE7543A-8808-41AE-AAD2-6287A0835198}" type="pres">
      <dgm:prSet presAssocID="{20DEF573-1B80-4B15-AD9D-86B2907E850D}" presName="root2" presStyleCnt="0"/>
      <dgm:spPr/>
    </dgm:pt>
    <dgm:pt modelId="{B52E8E1E-C65A-4943-9BB3-03E99C3A44C8}" type="pres">
      <dgm:prSet presAssocID="{20DEF573-1B80-4B15-AD9D-86B2907E850D}" presName="LevelTwoTextNode" presStyleLbl="node2" presStyleIdx="0" presStyleCnt="1" custScaleX="153871" custScaleY="222709">
        <dgm:presLayoutVars>
          <dgm:chPref val="3"/>
        </dgm:presLayoutVars>
      </dgm:prSet>
      <dgm:spPr/>
    </dgm:pt>
    <dgm:pt modelId="{6132B0FE-9B5F-40FD-9ADB-258244C53853}" type="pres">
      <dgm:prSet presAssocID="{20DEF573-1B80-4B15-AD9D-86B2907E850D}" presName="level3hierChild" presStyleCnt="0"/>
      <dgm:spPr/>
    </dgm:pt>
    <dgm:pt modelId="{17270569-111B-4BC0-BEF3-E91F8338028F}" type="pres">
      <dgm:prSet presAssocID="{6915F555-CFA6-437C-A9C9-DA62DA9F6527}" presName="conn2-1" presStyleLbl="parChTrans1D3" presStyleIdx="0" presStyleCnt="2"/>
      <dgm:spPr/>
    </dgm:pt>
    <dgm:pt modelId="{F6E46D1D-CF8E-4EE7-80A2-7EB9170268C8}" type="pres">
      <dgm:prSet presAssocID="{6915F555-CFA6-437C-A9C9-DA62DA9F6527}" presName="connTx" presStyleCnt="0"/>
      <dgm:spPr/>
    </dgm:pt>
    <dgm:pt modelId="{54A3FA18-DCE0-45AE-BB27-C272274604AD}" type="pres">
      <dgm:prSet presAssocID="{667766CF-7310-4692-95B9-558757839BEE}" presName="root2" presStyleCnt="0"/>
      <dgm:spPr/>
    </dgm:pt>
    <dgm:pt modelId="{58827DD4-7963-453F-AE14-AB77F32214CC}" type="pres">
      <dgm:prSet presAssocID="{667766CF-7310-4692-95B9-558757839BEE}" presName="LevelTwoTextNode" presStyleLbl="node3" presStyleIdx="0" presStyleCnt="2" custScaleX="166280">
        <dgm:presLayoutVars>
          <dgm:chPref val="3"/>
        </dgm:presLayoutVars>
      </dgm:prSet>
      <dgm:spPr/>
    </dgm:pt>
    <dgm:pt modelId="{B56CF4EC-B358-4430-B86B-2C76992C27E0}" type="pres">
      <dgm:prSet presAssocID="{667766CF-7310-4692-95B9-558757839BEE}" presName="level3hierChild" presStyleCnt="0"/>
      <dgm:spPr/>
    </dgm:pt>
    <dgm:pt modelId="{15CC3FF5-A6C5-4262-A8A3-19A46E345AAF}" type="pres">
      <dgm:prSet presAssocID="{65D1E075-B471-415F-94C2-8B547DCE6004}" presName="conn2-1" presStyleLbl="parChTrans1D3" presStyleIdx="1" presStyleCnt="2"/>
      <dgm:spPr/>
    </dgm:pt>
    <dgm:pt modelId="{90CA69D4-1777-49D1-8294-64713AADBA17}" type="pres">
      <dgm:prSet presAssocID="{65D1E075-B471-415F-94C2-8B547DCE6004}" presName="connTx" presStyleCnt="0"/>
      <dgm:spPr/>
    </dgm:pt>
    <dgm:pt modelId="{72F2DA7F-DD41-4D62-ADA0-04C11296F3F2}" type="pres">
      <dgm:prSet presAssocID="{3785FDFA-F586-4DE7-B494-D4EDDA836513}" presName="root2" presStyleCnt="0"/>
      <dgm:spPr/>
    </dgm:pt>
    <dgm:pt modelId="{20E511E5-1BDB-440F-948B-FBD791CD963F}" type="pres">
      <dgm:prSet presAssocID="{3785FDFA-F586-4DE7-B494-D4EDDA836513}" presName="LevelTwoTextNode" presStyleLbl="node3" presStyleIdx="1" presStyleCnt="2" custScaleX="200367" custScaleY="130146">
        <dgm:presLayoutVars>
          <dgm:chPref val="3"/>
        </dgm:presLayoutVars>
      </dgm:prSet>
      <dgm:spPr/>
    </dgm:pt>
    <dgm:pt modelId="{DFFD9432-2B85-4002-84D4-FDE9EDF8368B}" type="pres">
      <dgm:prSet presAssocID="{3785FDFA-F586-4DE7-B494-D4EDDA836513}" presName="level3hierChild" presStyleCnt="0"/>
      <dgm:spPr/>
    </dgm:pt>
  </dgm:ptLst>
  <dgm:cxnLst>
    <dgm:cxn modelId="{66AA3121-DA59-47F6-A565-269925CC1980}" srcId="{71E89FDF-56C0-4275-B6CA-78C3BA1AFB74}" destId="{79803A39-D591-4C21-BAB5-A25C7E4047D7}" srcOrd="0" destOrd="0" parTransId="{9F4C7E5D-C65C-445C-A055-D59387156E25}" sibTransId="{8D28CD89-EA38-47B9-B1DB-7E880491E0CD}"/>
    <dgm:cxn modelId="{FDBB7617-D1E0-4F60-ACE4-A0619188CDDD}" srcId="{79803A39-D591-4C21-BAB5-A25C7E4047D7}" destId="{20DEF573-1B80-4B15-AD9D-86B2907E850D}" srcOrd="0" destOrd="0" parTransId="{DCDC76A5-7059-4361-A22A-865C6F8846DE}" sibTransId="{7E66DDDC-0DE6-4BDF-995F-B113FB928EDE}"/>
    <dgm:cxn modelId="{13A01C46-0C26-4EA4-914C-F718766FC8B9}" srcId="{20DEF573-1B80-4B15-AD9D-86B2907E850D}" destId="{667766CF-7310-4692-95B9-558757839BEE}" srcOrd="0" destOrd="0" parTransId="{6915F555-CFA6-437C-A9C9-DA62DA9F6527}" sibTransId="{DA91D946-76DC-420F-B98D-5CD3084D88E4}"/>
    <dgm:cxn modelId="{831A8787-29EA-4A00-968E-2F29ACF37B76}" srcId="{20DEF573-1B80-4B15-AD9D-86B2907E850D}" destId="{3785FDFA-F586-4DE7-B494-D4EDDA836513}" srcOrd="1" destOrd="0" parTransId="{65D1E075-B471-415F-94C2-8B547DCE6004}" sibTransId="{CAA782F1-4C23-4C4A-864B-643993397C86}"/>
    <dgm:cxn modelId="{672A9FD2-150C-4271-8F77-935D2B650307}" type="presOf" srcId="{71E89FDF-56C0-4275-B6CA-78C3BA1AFB74}" destId="{4BB79738-F1E1-40ED-A87B-394A91B8C3BA}" srcOrd="0" destOrd="0" presId="urn:microsoft.com/office/officeart/2005/8/layout/hierarchy2"/>
    <dgm:cxn modelId="{7046410E-3789-401C-BA91-E148D7C12776}" type="presParOf" srcId="{4BB79738-F1E1-40ED-A87B-394A91B8C3BA}" destId="{8443BA79-E444-4ED6-B45B-68AB6F62858E}" srcOrd="0" destOrd="0" presId="urn:microsoft.com/office/officeart/2005/8/layout/hierarchy2"/>
    <dgm:cxn modelId="{7BB49BCC-5B3C-4829-93BD-0475D7CA8942}" type="presParOf" srcId="{8443BA79-E444-4ED6-B45B-68AB6F62858E}" destId="{C4B9B48D-2456-4B16-9F18-62466D57007E}" srcOrd="0" destOrd="0" presId="urn:microsoft.com/office/officeart/2005/8/layout/hierarchy2"/>
    <dgm:cxn modelId="{FFB30FCE-88D9-4513-8CB5-68CFA2029B5F}" type="presOf" srcId="{79803A39-D591-4C21-BAB5-A25C7E4047D7}" destId="{C4B9B48D-2456-4B16-9F18-62466D57007E}" srcOrd="0" destOrd="0" presId="urn:microsoft.com/office/officeart/2005/8/layout/hierarchy2"/>
    <dgm:cxn modelId="{5CDDDC58-3049-49CB-9FCA-7C0035EDE8C7}" type="presParOf" srcId="{8443BA79-E444-4ED6-B45B-68AB6F62858E}" destId="{650B8B83-0FB5-4B37-9BBF-23C2F1553B2C}" srcOrd="1" destOrd="0" presId="urn:microsoft.com/office/officeart/2005/8/layout/hierarchy2"/>
    <dgm:cxn modelId="{82270189-BE57-4BA2-8FC5-9E21365E9800}" type="presParOf" srcId="{650B8B83-0FB5-4B37-9BBF-23C2F1553B2C}" destId="{5ABD12B5-C95B-4969-8BAD-0B2FCD3DC2F7}" srcOrd="0" destOrd="1" presId="urn:microsoft.com/office/officeart/2005/8/layout/hierarchy2"/>
    <dgm:cxn modelId="{39E29AD8-E5FE-40BD-A56C-93D3B7DEC7BC}" type="presOf" srcId="{DCDC76A5-7059-4361-A22A-865C6F8846DE}" destId="{5ABD12B5-C95B-4969-8BAD-0B2FCD3DC2F7}" srcOrd="0" destOrd="0" presId="urn:microsoft.com/office/officeart/2005/8/layout/hierarchy2"/>
    <dgm:cxn modelId="{CD291939-A565-44BA-977B-42F55FC9D090}" type="presParOf" srcId="{5ABD12B5-C95B-4969-8BAD-0B2FCD3DC2F7}" destId="{7D519697-6D76-49E0-9739-0338BBE1C784}" srcOrd="0" destOrd="0" presId="urn:microsoft.com/office/officeart/2005/8/layout/hierarchy2"/>
    <dgm:cxn modelId="{D2AE6412-8FD5-4EC1-9178-0D9DD46A3C1F}" type="presOf" srcId="{DCDC76A5-7059-4361-A22A-865C6F8846DE}" destId="{7D519697-6D76-49E0-9739-0338BBE1C784}" srcOrd="1" destOrd="0" presId="urn:microsoft.com/office/officeart/2005/8/layout/hierarchy2"/>
    <dgm:cxn modelId="{79FA20C7-52DF-4524-96A9-4225DD14A213}" type="presParOf" srcId="{650B8B83-0FB5-4B37-9BBF-23C2F1553B2C}" destId="{CFE7543A-8808-41AE-AAD2-6287A0835198}" srcOrd="1" destOrd="1" presId="urn:microsoft.com/office/officeart/2005/8/layout/hierarchy2"/>
    <dgm:cxn modelId="{8DC38E8A-3540-4010-8D3C-31DCD12B45A7}" type="presParOf" srcId="{CFE7543A-8808-41AE-AAD2-6287A0835198}" destId="{B52E8E1E-C65A-4943-9BB3-03E99C3A44C8}" srcOrd="0" destOrd="1" presId="urn:microsoft.com/office/officeart/2005/8/layout/hierarchy2"/>
    <dgm:cxn modelId="{3EC6D433-07D5-4A73-9516-47561CAD8A00}" type="presOf" srcId="{20DEF573-1B80-4B15-AD9D-86B2907E850D}" destId="{B52E8E1E-C65A-4943-9BB3-03E99C3A44C8}" srcOrd="0" destOrd="0" presId="urn:microsoft.com/office/officeart/2005/8/layout/hierarchy2"/>
    <dgm:cxn modelId="{F7E38311-A728-4C39-A340-FF7B1B442461}" type="presParOf" srcId="{CFE7543A-8808-41AE-AAD2-6287A0835198}" destId="{6132B0FE-9B5F-40FD-9ADB-258244C53853}" srcOrd="1" destOrd="1" presId="urn:microsoft.com/office/officeart/2005/8/layout/hierarchy2"/>
    <dgm:cxn modelId="{875A8955-B27A-4EC6-A754-D57A00172B8F}" type="presParOf" srcId="{6132B0FE-9B5F-40FD-9ADB-258244C53853}" destId="{17270569-111B-4BC0-BEF3-E91F8338028F}" srcOrd="0" destOrd="1" presId="urn:microsoft.com/office/officeart/2005/8/layout/hierarchy2"/>
    <dgm:cxn modelId="{D001D22B-D16F-4476-B3AF-D1BDD4463E6C}" type="presOf" srcId="{6915F555-CFA6-437C-A9C9-DA62DA9F6527}" destId="{17270569-111B-4BC0-BEF3-E91F8338028F}" srcOrd="0" destOrd="0" presId="urn:microsoft.com/office/officeart/2005/8/layout/hierarchy2"/>
    <dgm:cxn modelId="{C08563F7-1008-4F06-A078-209BF732AF79}" type="presParOf" srcId="{17270569-111B-4BC0-BEF3-E91F8338028F}" destId="{F6E46D1D-CF8E-4EE7-80A2-7EB9170268C8}" srcOrd="0" destOrd="0" presId="urn:microsoft.com/office/officeart/2005/8/layout/hierarchy2"/>
    <dgm:cxn modelId="{5F96AECC-364C-4570-A434-310D6F68F726}" type="presOf" srcId="{6915F555-CFA6-437C-A9C9-DA62DA9F6527}" destId="{F6E46D1D-CF8E-4EE7-80A2-7EB9170268C8}" srcOrd="1" destOrd="0" presId="urn:microsoft.com/office/officeart/2005/8/layout/hierarchy2"/>
    <dgm:cxn modelId="{1902C37B-A176-4D5B-ACFF-DE8ECF141683}" type="presParOf" srcId="{6132B0FE-9B5F-40FD-9ADB-258244C53853}" destId="{54A3FA18-DCE0-45AE-BB27-C272274604AD}" srcOrd="1" destOrd="1" presId="urn:microsoft.com/office/officeart/2005/8/layout/hierarchy2"/>
    <dgm:cxn modelId="{70958264-6368-4B58-BB73-1348B5B1679F}" type="presParOf" srcId="{54A3FA18-DCE0-45AE-BB27-C272274604AD}" destId="{58827DD4-7963-453F-AE14-AB77F32214CC}" srcOrd="0" destOrd="1" presId="urn:microsoft.com/office/officeart/2005/8/layout/hierarchy2"/>
    <dgm:cxn modelId="{EB4818FC-3647-4182-BF70-0667670A392E}" type="presOf" srcId="{667766CF-7310-4692-95B9-558757839BEE}" destId="{58827DD4-7963-453F-AE14-AB77F32214CC}" srcOrd="0" destOrd="0" presId="urn:microsoft.com/office/officeart/2005/8/layout/hierarchy2"/>
    <dgm:cxn modelId="{2DF95052-2B5C-4A7F-954F-EF11C46210D3}" type="presParOf" srcId="{54A3FA18-DCE0-45AE-BB27-C272274604AD}" destId="{B56CF4EC-B358-4430-B86B-2C76992C27E0}" srcOrd="1" destOrd="1" presId="urn:microsoft.com/office/officeart/2005/8/layout/hierarchy2"/>
    <dgm:cxn modelId="{45C12D39-4A6F-4453-9C55-B42D40ED15CC}" type="presParOf" srcId="{6132B0FE-9B5F-40FD-9ADB-258244C53853}" destId="{15CC3FF5-A6C5-4262-A8A3-19A46E345AAF}" srcOrd="2" destOrd="1" presId="urn:microsoft.com/office/officeart/2005/8/layout/hierarchy2"/>
    <dgm:cxn modelId="{FF5575BB-89A3-4CB2-AF6A-6874C2324845}" type="presOf" srcId="{65D1E075-B471-415F-94C2-8B547DCE6004}" destId="{15CC3FF5-A6C5-4262-A8A3-19A46E345AAF}" srcOrd="0" destOrd="0" presId="urn:microsoft.com/office/officeart/2005/8/layout/hierarchy2"/>
    <dgm:cxn modelId="{6B45C226-D833-468A-9DE5-95A6238B3B13}" type="presParOf" srcId="{15CC3FF5-A6C5-4262-A8A3-19A46E345AAF}" destId="{90CA69D4-1777-49D1-8294-64713AADBA17}" srcOrd="0" destOrd="2" presId="urn:microsoft.com/office/officeart/2005/8/layout/hierarchy2"/>
    <dgm:cxn modelId="{F30C3947-D312-4527-9EC3-C0C2671F0815}" type="presOf" srcId="{65D1E075-B471-415F-94C2-8B547DCE6004}" destId="{90CA69D4-1777-49D1-8294-64713AADBA17}" srcOrd="1" destOrd="0" presId="urn:microsoft.com/office/officeart/2005/8/layout/hierarchy2"/>
    <dgm:cxn modelId="{24875A19-0138-4D85-AB2A-631D68C6971D}" type="presParOf" srcId="{6132B0FE-9B5F-40FD-9ADB-258244C53853}" destId="{72F2DA7F-DD41-4D62-ADA0-04C11296F3F2}" srcOrd="3" destOrd="1" presId="urn:microsoft.com/office/officeart/2005/8/layout/hierarchy2"/>
    <dgm:cxn modelId="{D3993254-96BD-4E8D-BA6C-1DEE9E2E6CB1}" type="presParOf" srcId="{72F2DA7F-DD41-4D62-ADA0-04C11296F3F2}" destId="{20E511E5-1BDB-440F-948B-FBD791CD963F}" srcOrd="0" destOrd="3" presId="urn:microsoft.com/office/officeart/2005/8/layout/hierarchy2"/>
    <dgm:cxn modelId="{517C8B05-5F4F-47F5-A1BB-24144903D2DD}" type="presOf" srcId="{3785FDFA-F586-4DE7-B494-D4EDDA836513}" destId="{20E511E5-1BDB-440F-948B-FBD791CD963F}" srcOrd="0" destOrd="0" presId="urn:microsoft.com/office/officeart/2005/8/layout/hierarchy2"/>
    <dgm:cxn modelId="{7E28F3BD-C653-4261-A9BE-5CB640DB74A2}" type="presParOf" srcId="{72F2DA7F-DD41-4D62-ADA0-04C11296F3F2}" destId="{DFFD9432-2B85-4002-84D4-FDE9EDF8368B}" srcOrd="1" destOrd="3"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E89FDF-56C0-4275-B6CA-78C3BA1AFB74}" type="doc">
      <dgm:prSet loTypeId="urn:microsoft.com/office/officeart/2005/8/layout/hierarchy2" loCatId="hierarchy" qsTypeId="urn:microsoft.com/office/officeart/2005/8/quickstyle/simple5" qsCatId="simple" csTypeId="urn:microsoft.com/office/officeart/2005/8/colors/colorful5" csCatId="colorful" phldr="1"/>
      <dgm:spPr/>
      <dgm:t>
        <a:bodyPr/>
        <a:lstStyle/>
        <a:p>
          <a:endParaRPr lang="en-US"/>
        </a:p>
      </dgm:t>
    </dgm:pt>
    <dgm:pt modelId="{79803A39-D591-4C21-BAB5-A25C7E4047D7}">
      <dgm:prSet phldrT="[Text]" phldr="0" custT="1"/>
      <dgm:spPr>
        <a:solidFill>
          <a:srgbClr val="FFFF99"/>
        </a:solidFill>
      </dgm:spPr>
      <dgm:t>
        <a:bodyPr vert="horz" wrap="square"/>
        <a:p>
          <a:pPr>
            <a:lnSpc>
              <a:spcPct val="100000"/>
            </a:lnSpc>
            <a:spcBef>
              <a:spcPct val="0"/>
            </a:spcBef>
            <a:spcAft>
              <a:spcPct val="35000"/>
            </a:spcAft>
          </a:pPr>
          <a:r>
            <a:rPr lang="en-US" altLang="en-US" sz="2800" b="1">
              <a:solidFill>
                <a:srgbClr val="FF0000"/>
              </a:solidFill>
              <a:latin typeface="Times New Roman" panose="02020603050405020304" pitchFamily="18" charset="0"/>
              <a:cs typeface="Times New Roman" panose="02020603050405020304" pitchFamily="18" charset="0"/>
            </a:rPr>
            <a:t>Niu Di-lân</a:t>
          </a:r>
          <a:r>
            <a:rPr lang="en-US" altLang="en-US" sz="2800" b="1">
              <a:solidFill>
                <a:srgbClr val="FF0000"/>
              </a:solidFill>
              <a:latin typeface="Times New Roman" panose="02020603050405020304" pitchFamily="18" charset="0"/>
              <a:cs typeface="Times New Roman" panose="02020603050405020304" pitchFamily="18" charset="0"/>
            </a:rPr>
            <a:t/>
          </a:r>
          <a:endParaRPr lang="en-US" altLang="en-US" sz="2800" b="1">
            <a:solidFill>
              <a:srgbClr val="FF0000"/>
            </a:solidFill>
            <a:latin typeface="Times New Roman" panose="02020603050405020304" pitchFamily="18" charset="0"/>
            <a:cs typeface="Times New Roman" panose="02020603050405020304" pitchFamily="18" charset="0"/>
          </a:endParaRPr>
        </a:p>
      </dgm:t>
    </dgm:pt>
    <dgm:pt modelId="{9F4C7E5D-C65C-445C-A055-D59387156E25}" cxnId="{9BADF8D5-9AEA-43EB-8794-1E26BF51527E}" type="parTrans">
      <dgm:prSet/>
      <dgm:spPr/>
      <dgm:t>
        <a:bodyPr/>
        <a:lstStyle/>
        <a:p>
          <a:endParaRPr lang="en-US"/>
        </a:p>
      </dgm:t>
    </dgm:pt>
    <dgm:pt modelId="{8D28CD89-EA38-47B9-B1DB-7E880491E0CD}" cxnId="{9BADF8D5-9AEA-43EB-8794-1E26BF51527E}" type="sibTrans">
      <dgm:prSet/>
      <dgm:spPr/>
      <dgm:t>
        <a:bodyPr/>
        <a:lstStyle/>
        <a:p>
          <a:endParaRPr lang="en-US"/>
        </a:p>
      </dgm:t>
    </dgm:pt>
    <dgm:pt modelId="{20DEF573-1B80-4B15-AD9D-86B2907E850D}">
      <dgm:prSet phldrT="[Text]" phldr="0" custT="1"/>
      <dgm:spPr>
        <a:solidFill>
          <a:srgbClr val="66FFFF"/>
        </a:solidFill>
      </dgm:spPr>
      <dgm:t>
        <a:bodyPr vert="horz" wrap="square"/>
        <a:p>
          <a:pPr>
            <a:lnSpc>
              <a:spcPct val="100000"/>
            </a:lnSpc>
            <a:spcBef>
              <a:spcPct val="0"/>
            </a:spcBef>
            <a:spcAft>
              <a:spcPct val="35000"/>
            </a:spcAft>
          </a:pPr>
          <a:r>
            <a:rPr lang="en-US" sz="2800" b="1">
              <a:solidFill>
                <a:schemeClr val="accent4"/>
              </a:solidFill>
              <a:latin typeface="Times New Roman" panose="02020603050405020304" pitchFamily="18" charset="0"/>
              <a:cs typeface="Times New Roman" panose="02020603050405020304" pitchFamily="18" charset="0"/>
            </a:rPr>
            <a:t>2 bộ phận</a:t>
          </a:r>
          <a:r>
            <a:rPr lang="en-US" sz="2800" b="1">
              <a:solidFill>
                <a:schemeClr val="accent4"/>
              </a:solidFill>
              <a:latin typeface="Times New Roman" panose="02020603050405020304" pitchFamily="18" charset="0"/>
              <a:cs typeface="Times New Roman" panose="02020603050405020304" pitchFamily="18" charset="0"/>
            </a:rPr>
            <a:t/>
          </a:r>
          <a:endParaRPr lang="en-US" sz="2800" b="1">
            <a:solidFill>
              <a:schemeClr val="accent4"/>
            </a:solidFill>
            <a:latin typeface="Times New Roman" panose="02020603050405020304" pitchFamily="18" charset="0"/>
            <a:cs typeface="Times New Roman" panose="02020603050405020304" pitchFamily="18" charset="0"/>
          </a:endParaRPr>
        </a:p>
      </dgm:t>
    </dgm:pt>
    <dgm:pt modelId="{DCDC76A5-7059-4361-A22A-865C6F8846DE}" cxnId="{6A9B71DD-1A8C-4146-89ED-4026B6B1B3B1}" type="parTrans">
      <dgm:prSet/>
      <dgm:spPr/>
      <dgm:t>
        <a:bodyPr/>
        <a:lstStyle/>
        <a:p>
          <a:endParaRPr lang="en-US"/>
        </a:p>
      </dgm:t>
    </dgm:pt>
    <dgm:pt modelId="{7E66DDDC-0DE6-4BDF-995F-B113FB928EDE}" cxnId="{6A9B71DD-1A8C-4146-89ED-4026B6B1B3B1}" type="sibTrans">
      <dgm:prSet/>
      <dgm:spPr/>
      <dgm:t>
        <a:bodyPr/>
        <a:lstStyle/>
        <a:p>
          <a:endParaRPr lang="en-US"/>
        </a:p>
      </dgm:t>
    </dgm:pt>
    <dgm:pt modelId="{667766CF-7310-4692-95B9-558757839BEE}">
      <dgm:prSet phldrT="[Text]" phldr="0" custT="1"/>
      <dgm:spPr>
        <a:solidFill>
          <a:srgbClr val="92D050"/>
        </a:solidFill>
      </dgm:spPr>
      <dgm:t>
        <a:bodyPr vert="horz" wrap="square"/>
        <a:p>
          <a:pPr>
            <a:lnSpc>
              <a:spcPct val="100000"/>
            </a:lnSpc>
            <a:spcBef>
              <a:spcPct val="0"/>
            </a:spcBef>
            <a:spcAft>
              <a:spcPct val="35000"/>
            </a:spcAft>
          </a:pPr>
          <a:r>
            <a:rPr lang="en-US" altLang="en-US" sz="2800" b="1">
              <a:solidFill>
                <a:schemeClr val="accent4"/>
              </a:solidFill>
              <a:latin typeface="Times New Roman" panose="02020603050405020304" pitchFamily="18" charset="0"/>
              <a:cs typeface="Times New Roman" panose="02020603050405020304" pitchFamily="18" charset="0"/>
            </a:rPr>
            <a:t>Niu </a:t>
          </a:r>
          <a:r>
            <a:rPr lang="en-US" altLang="en-US" sz="2800" b="1">
              <a:solidFill>
                <a:schemeClr val="accent4"/>
              </a:solidFill>
              <a:latin typeface="Times New Roman" panose="02020603050405020304" pitchFamily="18" charset="0"/>
              <a:cs typeface="Times New Roman" panose="02020603050405020304" pitchFamily="18" charset="0"/>
            </a:rPr>
            <a:t/>
          </a:r>
          <a:endParaRPr lang="en-US" altLang="en-US" sz="2800" b="1">
            <a:solidFill>
              <a:schemeClr val="accent4"/>
            </a:solidFill>
            <a:latin typeface="Times New Roman" panose="02020603050405020304" pitchFamily="18" charset="0"/>
            <a:cs typeface="Times New Roman" panose="02020603050405020304" pitchFamily="18" charset="0"/>
          </a:endParaRPr>
        </a:p>
      </dgm:t>
    </dgm:pt>
    <dgm:pt modelId="{6915F555-CFA6-437C-A9C9-DA62DA9F6527}" cxnId="{613F1A87-4909-40C8-A019-DDE78DF1E7C6}" type="parTrans">
      <dgm:prSet/>
      <dgm:spPr/>
      <dgm:t>
        <a:bodyPr/>
        <a:lstStyle/>
        <a:p>
          <a:endParaRPr lang="en-US"/>
        </a:p>
      </dgm:t>
    </dgm:pt>
    <dgm:pt modelId="{DA91D946-76DC-420F-B98D-5CD3084D88E4}" cxnId="{613F1A87-4909-40C8-A019-DDE78DF1E7C6}" type="sibTrans">
      <dgm:prSet/>
      <dgm:spPr/>
      <dgm:t>
        <a:bodyPr/>
        <a:lstStyle/>
        <a:p>
          <a:endParaRPr lang="en-US"/>
        </a:p>
      </dgm:t>
    </dgm:pt>
    <dgm:pt modelId="{3785FDFA-F586-4DE7-B494-D4EDDA836513}">
      <dgm:prSet phldrT="[Text]" phldr="0" custT="1"/>
      <dgm:spPr>
        <a:solidFill>
          <a:srgbClr val="92D050"/>
        </a:solidFill>
      </dgm:spPr>
      <dgm:t>
        <a:bodyPr vert="horz" wrap="square"/>
        <a:p>
          <a:pPr>
            <a:lnSpc>
              <a:spcPct val="100000"/>
            </a:lnSpc>
            <a:spcBef>
              <a:spcPct val="0"/>
            </a:spcBef>
            <a:spcAft>
              <a:spcPct val="35000"/>
            </a:spcAft>
          </a:pPr>
          <a:r>
            <a:rPr lang="en-US" altLang="en-US" sz="2800" b="1">
              <a:solidFill>
                <a:schemeClr val="accent4"/>
              </a:solidFill>
              <a:latin typeface="Times New Roman" panose="02020603050405020304" pitchFamily="18" charset="0"/>
              <a:cs typeface="Times New Roman" panose="02020603050405020304" pitchFamily="18" charset="0"/>
            </a:rPr>
            <a:t>Di-lân</a:t>
          </a:r>
          <a:r>
            <a:rPr lang="en-US" altLang="en-US" sz="2800" b="1">
              <a:solidFill>
                <a:schemeClr val="accent4"/>
              </a:solidFill>
              <a:latin typeface="Times New Roman" panose="02020603050405020304" pitchFamily="18" charset="0"/>
              <a:cs typeface="Times New Roman" panose="02020603050405020304" pitchFamily="18" charset="0"/>
            </a:rPr>
            <a:t/>
          </a:r>
          <a:endParaRPr lang="en-US" altLang="en-US" sz="2800" b="1">
            <a:solidFill>
              <a:schemeClr val="accent4"/>
            </a:solidFill>
            <a:latin typeface="Times New Roman" panose="02020603050405020304" pitchFamily="18" charset="0"/>
            <a:cs typeface="Times New Roman" panose="02020603050405020304" pitchFamily="18" charset="0"/>
          </a:endParaRPr>
        </a:p>
      </dgm:t>
    </dgm:pt>
    <dgm:pt modelId="{65D1E075-B471-415F-94C2-8B547DCE6004}" cxnId="{37EA5A2E-D713-4D2D-884A-24D67488C894}" type="parTrans">
      <dgm:prSet/>
      <dgm:spPr/>
      <dgm:t>
        <a:bodyPr/>
        <a:lstStyle/>
        <a:p>
          <a:endParaRPr lang="en-US"/>
        </a:p>
      </dgm:t>
    </dgm:pt>
    <dgm:pt modelId="{CAA782F1-4C23-4C4A-864B-643993397C86}" cxnId="{37EA5A2E-D713-4D2D-884A-24D67488C894}" type="sibTrans">
      <dgm:prSet/>
      <dgm:spPr/>
      <dgm:t>
        <a:bodyPr/>
        <a:lstStyle/>
        <a:p>
          <a:endParaRPr lang="en-US"/>
        </a:p>
      </dgm:t>
    </dgm:pt>
    <dgm:pt modelId="{4BB79738-F1E1-40ED-A87B-394A91B8C3BA}" type="pres">
      <dgm:prSet presAssocID="{71E89FDF-56C0-4275-B6CA-78C3BA1AFB74}" presName="diagram" presStyleCnt="0">
        <dgm:presLayoutVars>
          <dgm:chPref val="1"/>
          <dgm:dir/>
          <dgm:animOne val="branch"/>
          <dgm:animLvl val="lvl"/>
          <dgm:resizeHandles val="exact"/>
        </dgm:presLayoutVars>
      </dgm:prSet>
      <dgm:spPr/>
    </dgm:pt>
    <dgm:pt modelId="{8443BA79-E444-4ED6-B45B-68AB6F62858E}" type="pres">
      <dgm:prSet presAssocID="{79803A39-D591-4C21-BAB5-A25C7E4047D7}" presName="root1" presStyleCnt="0"/>
      <dgm:spPr/>
    </dgm:pt>
    <dgm:pt modelId="{C4B9B48D-2456-4B16-9F18-62466D57007E}" type="pres">
      <dgm:prSet presAssocID="{79803A39-D591-4C21-BAB5-A25C7E4047D7}" presName="LevelOneTextNode" presStyleLbl="node0" presStyleIdx="0" presStyleCnt="1" custScaleX="143588" custScaleY="96309">
        <dgm:presLayoutVars>
          <dgm:chPref val="3"/>
        </dgm:presLayoutVars>
      </dgm:prSet>
      <dgm:spPr/>
    </dgm:pt>
    <dgm:pt modelId="{650B8B83-0FB5-4B37-9BBF-23C2F1553B2C}" type="pres">
      <dgm:prSet presAssocID="{79803A39-D591-4C21-BAB5-A25C7E4047D7}" presName="level2hierChild" presStyleCnt="0"/>
      <dgm:spPr/>
    </dgm:pt>
    <dgm:pt modelId="{5ABD12B5-C95B-4969-8BAD-0B2FCD3DC2F7}" type="pres">
      <dgm:prSet presAssocID="{DCDC76A5-7059-4361-A22A-865C6F8846DE}" presName="conn2-1" presStyleLbl="parChTrans1D2" presStyleIdx="0" presStyleCnt="1"/>
      <dgm:spPr/>
    </dgm:pt>
    <dgm:pt modelId="{7D519697-6D76-49E0-9739-0338BBE1C784}" type="pres">
      <dgm:prSet presAssocID="{DCDC76A5-7059-4361-A22A-865C6F8846DE}" presName="connTx" presStyleCnt="0"/>
      <dgm:spPr/>
    </dgm:pt>
    <dgm:pt modelId="{CFE7543A-8808-41AE-AAD2-6287A0835198}" type="pres">
      <dgm:prSet presAssocID="{20DEF573-1B80-4B15-AD9D-86B2907E850D}" presName="root2" presStyleCnt="0"/>
      <dgm:spPr/>
    </dgm:pt>
    <dgm:pt modelId="{B52E8E1E-C65A-4943-9BB3-03E99C3A44C8}" type="pres">
      <dgm:prSet presAssocID="{20DEF573-1B80-4B15-AD9D-86B2907E850D}" presName="LevelTwoTextNode" presStyleLbl="node2" presStyleIdx="0" presStyleCnt="1" custScaleX="121291" custScaleY="144190">
        <dgm:presLayoutVars>
          <dgm:chPref val="3"/>
        </dgm:presLayoutVars>
      </dgm:prSet>
      <dgm:spPr/>
    </dgm:pt>
    <dgm:pt modelId="{6132B0FE-9B5F-40FD-9ADB-258244C53853}" type="pres">
      <dgm:prSet presAssocID="{20DEF573-1B80-4B15-AD9D-86B2907E850D}" presName="level3hierChild" presStyleCnt="0"/>
      <dgm:spPr/>
    </dgm:pt>
    <dgm:pt modelId="{17270569-111B-4BC0-BEF3-E91F8338028F}" type="pres">
      <dgm:prSet presAssocID="{6915F555-CFA6-437C-A9C9-DA62DA9F6527}" presName="conn2-1" presStyleLbl="parChTrans1D3" presStyleIdx="0" presStyleCnt="2"/>
      <dgm:spPr/>
    </dgm:pt>
    <dgm:pt modelId="{F6E46D1D-CF8E-4EE7-80A2-7EB9170268C8}" type="pres">
      <dgm:prSet presAssocID="{6915F555-CFA6-437C-A9C9-DA62DA9F6527}" presName="connTx" presStyleCnt="0"/>
      <dgm:spPr/>
    </dgm:pt>
    <dgm:pt modelId="{54A3FA18-DCE0-45AE-BB27-C272274604AD}" type="pres">
      <dgm:prSet presAssocID="{667766CF-7310-4692-95B9-558757839BEE}" presName="root2" presStyleCnt="0"/>
      <dgm:spPr/>
    </dgm:pt>
    <dgm:pt modelId="{58827DD4-7963-453F-AE14-AB77F32214CC}" type="pres">
      <dgm:prSet presAssocID="{667766CF-7310-4692-95B9-558757839BEE}" presName="LevelTwoTextNode" presStyleLbl="node3" presStyleIdx="0" presStyleCnt="2" custScaleX="166280">
        <dgm:presLayoutVars>
          <dgm:chPref val="3"/>
        </dgm:presLayoutVars>
      </dgm:prSet>
      <dgm:spPr/>
    </dgm:pt>
    <dgm:pt modelId="{B56CF4EC-B358-4430-B86B-2C76992C27E0}" type="pres">
      <dgm:prSet presAssocID="{667766CF-7310-4692-95B9-558757839BEE}" presName="level3hierChild" presStyleCnt="0"/>
      <dgm:spPr/>
    </dgm:pt>
    <dgm:pt modelId="{15CC3FF5-A6C5-4262-A8A3-19A46E345AAF}" type="pres">
      <dgm:prSet presAssocID="{65D1E075-B471-415F-94C2-8B547DCE6004}" presName="conn2-1" presStyleLbl="parChTrans1D3" presStyleIdx="1" presStyleCnt="2"/>
      <dgm:spPr/>
    </dgm:pt>
    <dgm:pt modelId="{90CA69D4-1777-49D1-8294-64713AADBA17}" type="pres">
      <dgm:prSet presAssocID="{65D1E075-B471-415F-94C2-8B547DCE6004}" presName="connTx" presStyleCnt="0"/>
      <dgm:spPr/>
    </dgm:pt>
    <dgm:pt modelId="{72F2DA7F-DD41-4D62-ADA0-04C11296F3F2}" type="pres">
      <dgm:prSet presAssocID="{3785FDFA-F586-4DE7-B494-D4EDDA836513}" presName="root2" presStyleCnt="0"/>
      <dgm:spPr/>
    </dgm:pt>
    <dgm:pt modelId="{20E511E5-1BDB-440F-948B-FBD791CD963F}" type="pres">
      <dgm:prSet presAssocID="{3785FDFA-F586-4DE7-B494-D4EDDA836513}" presName="LevelTwoTextNode" presStyleLbl="node3" presStyleIdx="1" presStyleCnt="2" custScaleX="200367" custScaleY="130146">
        <dgm:presLayoutVars>
          <dgm:chPref val="3"/>
        </dgm:presLayoutVars>
      </dgm:prSet>
      <dgm:spPr/>
    </dgm:pt>
    <dgm:pt modelId="{DFFD9432-2B85-4002-84D4-FDE9EDF8368B}" type="pres">
      <dgm:prSet presAssocID="{3785FDFA-F586-4DE7-B494-D4EDDA836513}" presName="level3hierChild" presStyleCnt="0"/>
      <dgm:spPr/>
    </dgm:pt>
  </dgm:ptLst>
  <dgm:cxnLst>
    <dgm:cxn modelId="{9BADF8D5-9AEA-43EB-8794-1E26BF51527E}" srcId="{71E89FDF-56C0-4275-B6CA-78C3BA1AFB74}" destId="{79803A39-D591-4C21-BAB5-A25C7E4047D7}" srcOrd="0" destOrd="0" parTransId="{9F4C7E5D-C65C-445C-A055-D59387156E25}" sibTransId="{8D28CD89-EA38-47B9-B1DB-7E880491E0CD}"/>
    <dgm:cxn modelId="{6A9B71DD-1A8C-4146-89ED-4026B6B1B3B1}" srcId="{79803A39-D591-4C21-BAB5-A25C7E4047D7}" destId="{20DEF573-1B80-4B15-AD9D-86B2907E850D}" srcOrd="0" destOrd="0" parTransId="{DCDC76A5-7059-4361-A22A-865C6F8846DE}" sibTransId="{7E66DDDC-0DE6-4BDF-995F-B113FB928EDE}"/>
    <dgm:cxn modelId="{613F1A87-4909-40C8-A019-DDE78DF1E7C6}" srcId="{20DEF573-1B80-4B15-AD9D-86B2907E850D}" destId="{667766CF-7310-4692-95B9-558757839BEE}" srcOrd="0" destOrd="0" parTransId="{6915F555-CFA6-437C-A9C9-DA62DA9F6527}" sibTransId="{DA91D946-76DC-420F-B98D-5CD3084D88E4}"/>
    <dgm:cxn modelId="{37EA5A2E-D713-4D2D-884A-24D67488C894}" srcId="{20DEF573-1B80-4B15-AD9D-86B2907E850D}" destId="{3785FDFA-F586-4DE7-B494-D4EDDA836513}" srcOrd="1" destOrd="0" parTransId="{65D1E075-B471-415F-94C2-8B547DCE6004}" sibTransId="{CAA782F1-4C23-4C4A-864B-643993397C86}"/>
    <dgm:cxn modelId="{DD546E8D-941B-4F2C-81C6-948090CF3E81}" type="presOf" srcId="{71E89FDF-56C0-4275-B6CA-78C3BA1AFB74}" destId="{4BB79738-F1E1-40ED-A87B-394A91B8C3BA}" srcOrd="0" destOrd="0" presId="urn:microsoft.com/office/officeart/2005/8/layout/hierarchy2"/>
    <dgm:cxn modelId="{4E29EBB4-C7D1-4F5A-93A3-EE052CA2D53A}" type="presParOf" srcId="{4BB79738-F1E1-40ED-A87B-394A91B8C3BA}" destId="{8443BA79-E444-4ED6-B45B-68AB6F62858E}" srcOrd="0" destOrd="0" presId="urn:microsoft.com/office/officeart/2005/8/layout/hierarchy2"/>
    <dgm:cxn modelId="{133AF3D0-B80E-4763-B435-9B0AFB1C12D1}" type="presParOf" srcId="{8443BA79-E444-4ED6-B45B-68AB6F62858E}" destId="{C4B9B48D-2456-4B16-9F18-62466D57007E}" srcOrd="0" destOrd="0" presId="urn:microsoft.com/office/officeart/2005/8/layout/hierarchy2"/>
    <dgm:cxn modelId="{7AD1062F-6059-4AA2-9088-3B980051956F}" type="presOf" srcId="{79803A39-D591-4C21-BAB5-A25C7E4047D7}" destId="{C4B9B48D-2456-4B16-9F18-62466D57007E}" srcOrd="0" destOrd="0" presId="urn:microsoft.com/office/officeart/2005/8/layout/hierarchy2"/>
    <dgm:cxn modelId="{74D13258-4503-48ED-9605-F72C070AB559}" type="presParOf" srcId="{8443BA79-E444-4ED6-B45B-68AB6F62858E}" destId="{650B8B83-0FB5-4B37-9BBF-23C2F1553B2C}" srcOrd="1" destOrd="0" presId="urn:microsoft.com/office/officeart/2005/8/layout/hierarchy2"/>
    <dgm:cxn modelId="{DA4DCE88-4D49-4A65-B63A-34B2409898F1}" type="presParOf" srcId="{650B8B83-0FB5-4B37-9BBF-23C2F1553B2C}" destId="{5ABD12B5-C95B-4969-8BAD-0B2FCD3DC2F7}" srcOrd="0" destOrd="1" presId="urn:microsoft.com/office/officeart/2005/8/layout/hierarchy2"/>
    <dgm:cxn modelId="{80500CF0-9F1F-4CE7-BE30-FF57792AC5A4}" type="presOf" srcId="{DCDC76A5-7059-4361-A22A-865C6F8846DE}" destId="{5ABD12B5-C95B-4969-8BAD-0B2FCD3DC2F7}" srcOrd="0" destOrd="0" presId="urn:microsoft.com/office/officeart/2005/8/layout/hierarchy2"/>
    <dgm:cxn modelId="{BFE3A910-4B68-4391-81D5-47CBB9396785}" type="presParOf" srcId="{5ABD12B5-C95B-4969-8BAD-0B2FCD3DC2F7}" destId="{7D519697-6D76-49E0-9739-0338BBE1C784}" srcOrd="0" destOrd="0" presId="urn:microsoft.com/office/officeart/2005/8/layout/hierarchy2"/>
    <dgm:cxn modelId="{BF7C3D8C-9B15-4BAA-B4B3-E8B5A00113A3}" type="presOf" srcId="{DCDC76A5-7059-4361-A22A-865C6F8846DE}" destId="{7D519697-6D76-49E0-9739-0338BBE1C784}" srcOrd="1" destOrd="0" presId="urn:microsoft.com/office/officeart/2005/8/layout/hierarchy2"/>
    <dgm:cxn modelId="{8FF48B2F-A6E6-4207-AFAA-B20C3709BA46}" type="presParOf" srcId="{650B8B83-0FB5-4B37-9BBF-23C2F1553B2C}" destId="{CFE7543A-8808-41AE-AAD2-6287A0835198}" srcOrd="1" destOrd="1" presId="urn:microsoft.com/office/officeart/2005/8/layout/hierarchy2"/>
    <dgm:cxn modelId="{AABD39F5-CE72-402D-8772-1345D98B518F}" type="presParOf" srcId="{CFE7543A-8808-41AE-AAD2-6287A0835198}" destId="{B52E8E1E-C65A-4943-9BB3-03E99C3A44C8}" srcOrd="0" destOrd="1" presId="urn:microsoft.com/office/officeart/2005/8/layout/hierarchy2"/>
    <dgm:cxn modelId="{C778F151-6687-495C-83D7-CB8E096EC379}" type="presOf" srcId="{20DEF573-1B80-4B15-AD9D-86B2907E850D}" destId="{B52E8E1E-C65A-4943-9BB3-03E99C3A44C8}" srcOrd="0" destOrd="0" presId="urn:microsoft.com/office/officeart/2005/8/layout/hierarchy2"/>
    <dgm:cxn modelId="{8735CB9A-CEE8-44B2-A640-346ADD1DD973}" type="presParOf" srcId="{CFE7543A-8808-41AE-AAD2-6287A0835198}" destId="{6132B0FE-9B5F-40FD-9ADB-258244C53853}" srcOrd="1" destOrd="1" presId="urn:microsoft.com/office/officeart/2005/8/layout/hierarchy2"/>
    <dgm:cxn modelId="{FEC41D32-DDEC-454F-8887-CF7FE75D5E14}" type="presParOf" srcId="{6132B0FE-9B5F-40FD-9ADB-258244C53853}" destId="{17270569-111B-4BC0-BEF3-E91F8338028F}" srcOrd="0" destOrd="1" presId="urn:microsoft.com/office/officeart/2005/8/layout/hierarchy2"/>
    <dgm:cxn modelId="{5CB897CC-68B2-4D14-B9CD-E67E3D08B843}" type="presOf" srcId="{6915F555-CFA6-437C-A9C9-DA62DA9F6527}" destId="{17270569-111B-4BC0-BEF3-E91F8338028F}" srcOrd="0" destOrd="0" presId="urn:microsoft.com/office/officeart/2005/8/layout/hierarchy2"/>
    <dgm:cxn modelId="{29D71F03-BFF8-4755-A78C-91061BF45C9C}" type="presParOf" srcId="{17270569-111B-4BC0-BEF3-E91F8338028F}" destId="{F6E46D1D-CF8E-4EE7-80A2-7EB9170268C8}" srcOrd="0" destOrd="0" presId="urn:microsoft.com/office/officeart/2005/8/layout/hierarchy2"/>
    <dgm:cxn modelId="{E12B91CC-C906-4D4A-81FB-B378D0665F37}" type="presOf" srcId="{6915F555-CFA6-437C-A9C9-DA62DA9F6527}" destId="{F6E46D1D-CF8E-4EE7-80A2-7EB9170268C8}" srcOrd="1" destOrd="0" presId="urn:microsoft.com/office/officeart/2005/8/layout/hierarchy2"/>
    <dgm:cxn modelId="{9AE2867D-8085-4B9B-9598-7493C658764B}" type="presParOf" srcId="{6132B0FE-9B5F-40FD-9ADB-258244C53853}" destId="{54A3FA18-DCE0-45AE-BB27-C272274604AD}" srcOrd="1" destOrd="1" presId="urn:microsoft.com/office/officeart/2005/8/layout/hierarchy2"/>
    <dgm:cxn modelId="{D214B04D-2516-40E2-ABBC-6932BED122F2}" type="presParOf" srcId="{54A3FA18-DCE0-45AE-BB27-C272274604AD}" destId="{58827DD4-7963-453F-AE14-AB77F32214CC}" srcOrd="0" destOrd="1" presId="urn:microsoft.com/office/officeart/2005/8/layout/hierarchy2"/>
    <dgm:cxn modelId="{C77374F5-3C98-4761-BCDD-0D5DD812BD97}" type="presOf" srcId="{667766CF-7310-4692-95B9-558757839BEE}" destId="{58827DD4-7963-453F-AE14-AB77F32214CC}" srcOrd="0" destOrd="0" presId="urn:microsoft.com/office/officeart/2005/8/layout/hierarchy2"/>
    <dgm:cxn modelId="{07C2D07B-531A-498B-A95D-DEB9B3628051}" type="presParOf" srcId="{54A3FA18-DCE0-45AE-BB27-C272274604AD}" destId="{B56CF4EC-B358-4430-B86B-2C76992C27E0}" srcOrd="1" destOrd="1" presId="urn:microsoft.com/office/officeart/2005/8/layout/hierarchy2"/>
    <dgm:cxn modelId="{36F1CCC5-9F9A-4A9B-91A9-81682613170D}" type="presParOf" srcId="{6132B0FE-9B5F-40FD-9ADB-258244C53853}" destId="{15CC3FF5-A6C5-4262-A8A3-19A46E345AAF}" srcOrd="2" destOrd="1" presId="urn:microsoft.com/office/officeart/2005/8/layout/hierarchy2"/>
    <dgm:cxn modelId="{88C15F67-3BDC-48F2-BEEE-13A495236394}" type="presOf" srcId="{65D1E075-B471-415F-94C2-8B547DCE6004}" destId="{15CC3FF5-A6C5-4262-A8A3-19A46E345AAF}" srcOrd="0" destOrd="0" presId="urn:microsoft.com/office/officeart/2005/8/layout/hierarchy2"/>
    <dgm:cxn modelId="{F23EDCFA-5033-4E04-A188-1EB8F7752A1B}" type="presParOf" srcId="{15CC3FF5-A6C5-4262-A8A3-19A46E345AAF}" destId="{90CA69D4-1777-49D1-8294-64713AADBA17}" srcOrd="0" destOrd="2" presId="urn:microsoft.com/office/officeart/2005/8/layout/hierarchy2"/>
    <dgm:cxn modelId="{332F15C0-FD32-4922-A43D-AAB7678C96AD}" type="presOf" srcId="{65D1E075-B471-415F-94C2-8B547DCE6004}" destId="{90CA69D4-1777-49D1-8294-64713AADBA17}" srcOrd="1" destOrd="0" presId="urn:microsoft.com/office/officeart/2005/8/layout/hierarchy2"/>
    <dgm:cxn modelId="{3DF5D201-4819-4294-A2A8-45516244BF63}" type="presParOf" srcId="{6132B0FE-9B5F-40FD-9ADB-258244C53853}" destId="{72F2DA7F-DD41-4D62-ADA0-04C11296F3F2}" srcOrd="3" destOrd="1" presId="urn:microsoft.com/office/officeart/2005/8/layout/hierarchy2"/>
    <dgm:cxn modelId="{E28028C9-9969-4D8E-A1DE-EF8B3ADD5896}" type="presParOf" srcId="{72F2DA7F-DD41-4D62-ADA0-04C11296F3F2}" destId="{20E511E5-1BDB-440F-948B-FBD791CD963F}" srcOrd="0" destOrd="3" presId="urn:microsoft.com/office/officeart/2005/8/layout/hierarchy2"/>
    <dgm:cxn modelId="{99E86075-746D-4975-9727-5214BCFF174A}" type="presOf" srcId="{3785FDFA-F586-4DE7-B494-D4EDDA836513}" destId="{20E511E5-1BDB-440F-948B-FBD791CD963F}" srcOrd="0" destOrd="0" presId="urn:microsoft.com/office/officeart/2005/8/layout/hierarchy2"/>
    <dgm:cxn modelId="{8A5AA5D2-04D2-4E75-8C00-1A5CF22C5488}" type="presParOf" srcId="{72F2DA7F-DD41-4D62-ADA0-04C11296F3F2}" destId="{DFFD9432-2B85-4002-84D4-FDE9EDF8368B}" srcOrd="1" destOrd="3"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E89FDF-56C0-4275-B6CA-78C3BA1AFB74}" type="doc">
      <dgm:prSet loTypeId="urn:microsoft.com/office/officeart/2005/8/layout/hierarchy2" loCatId="hierarchy" qsTypeId="urn:microsoft.com/office/officeart/2005/8/quickstyle/simple5" qsCatId="simple" csTypeId="urn:microsoft.com/office/officeart/2005/8/colors/colorful5" csCatId="colorful" phldr="1"/>
      <dgm:spPr/>
      <dgm:t>
        <a:bodyPr/>
        <a:lstStyle/>
        <a:p>
          <a:endParaRPr lang="en-US"/>
        </a:p>
      </dgm:t>
    </dgm:pt>
    <dgm:pt modelId="{79803A39-D591-4C21-BAB5-A25C7E4047D7}">
      <dgm:prSet phldrT="[Text]" phldr="0" custT="1"/>
      <dgm:spPr>
        <a:solidFill>
          <a:srgbClr val="FFFF99"/>
        </a:solidFill>
      </dgm:spPr>
      <dgm:t>
        <a:bodyPr vert="horz" wrap="square"/>
        <a:p>
          <a:pPr>
            <a:lnSpc>
              <a:spcPct val="100000"/>
            </a:lnSpc>
            <a:spcBef>
              <a:spcPct val="0"/>
            </a:spcBef>
            <a:spcAft>
              <a:spcPct val="35000"/>
            </a:spcAft>
          </a:pPr>
          <a:r>
            <a:rPr lang="en-US" altLang="en-US" sz="2800" b="1">
              <a:solidFill>
                <a:srgbClr val="FF0000"/>
              </a:solidFill>
              <a:latin typeface="Times New Roman" panose="02020603050405020304" pitchFamily="18" charset="0"/>
              <a:cs typeface="Times New Roman" panose="02020603050405020304" pitchFamily="18" charset="0"/>
            </a:rPr>
            <a:t>Công-gô</a:t>
          </a:r>
          <a:r>
            <a:rPr lang="en-US" altLang="en-US" sz="2800" b="1">
              <a:solidFill>
                <a:srgbClr val="FF0000"/>
              </a:solidFill>
              <a:latin typeface="Times New Roman" panose="02020603050405020304" pitchFamily="18" charset="0"/>
              <a:cs typeface="Times New Roman" panose="02020603050405020304" pitchFamily="18" charset="0"/>
            </a:rPr>
            <a:t/>
          </a:r>
          <a:endParaRPr lang="en-US" altLang="en-US" sz="2800" b="1">
            <a:solidFill>
              <a:srgbClr val="FF0000"/>
            </a:solidFill>
            <a:latin typeface="Times New Roman" panose="02020603050405020304" pitchFamily="18" charset="0"/>
            <a:cs typeface="Times New Roman" panose="02020603050405020304" pitchFamily="18" charset="0"/>
          </a:endParaRPr>
        </a:p>
      </dgm:t>
    </dgm:pt>
    <dgm:pt modelId="{9F4C7E5D-C65C-445C-A055-D59387156E25}" cxnId="{C5241EFB-7679-4E1B-822B-6E0EF71564F7}" type="parTrans">
      <dgm:prSet/>
      <dgm:spPr/>
      <dgm:t>
        <a:bodyPr/>
        <a:lstStyle/>
        <a:p>
          <a:endParaRPr lang="en-US"/>
        </a:p>
      </dgm:t>
    </dgm:pt>
    <dgm:pt modelId="{8D28CD89-EA38-47B9-B1DB-7E880491E0CD}" cxnId="{C5241EFB-7679-4E1B-822B-6E0EF71564F7}" type="sibTrans">
      <dgm:prSet/>
      <dgm:spPr/>
      <dgm:t>
        <a:bodyPr/>
        <a:lstStyle/>
        <a:p>
          <a:endParaRPr lang="en-US"/>
        </a:p>
      </dgm:t>
    </dgm:pt>
    <dgm:pt modelId="{20DEF573-1B80-4B15-AD9D-86B2907E850D}">
      <dgm:prSet phldrT="[Text]" phldr="0" custT="1"/>
      <dgm:spPr>
        <a:solidFill>
          <a:srgbClr val="66FFFF"/>
        </a:solidFill>
      </dgm:spPr>
      <dgm:t>
        <a:bodyPr vert="horz" wrap="square"/>
        <a:p>
          <a:pPr>
            <a:lnSpc>
              <a:spcPct val="100000"/>
            </a:lnSpc>
            <a:spcBef>
              <a:spcPct val="0"/>
            </a:spcBef>
            <a:spcAft>
              <a:spcPct val="35000"/>
            </a:spcAft>
          </a:pPr>
          <a:r>
            <a:rPr lang="en-US" sz="2800" b="1">
              <a:solidFill>
                <a:schemeClr val="accent4"/>
              </a:solidFill>
              <a:latin typeface="Times New Roman" panose="02020603050405020304" pitchFamily="18" charset="0"/>
              <a:cs typeface="Times New Roman" panose="02020603050405020304" pitchFamily="18" charset="0"/>
            </a:rPr>
            <a:t>1 bộ phận</a:t>
          </a:r>
          <a:r>
            <a:rPr lang="en-US" sz="2800" b="1">
              <a:solidFill>
                <a:schemeClr val="accent4"/>
              </a:solidFill>
              <a:latin typeface="Times New Roman" panose="02020603050405020304" pitchFamily="18" charset="0"/>
              <a:cs typeface="Times New Roman" panose="02020603050405020304" pitchFamily="18" charset="0"/>
            </a:rPr>
            <a:t/>
          </a:r>
          <a:endParaRPr lang="en-US" sz="2800" b="1">
            <a:solidFill>
              <a:schemeClr val="accent4"/>
            </a:solidFill>
            <a:latin typeface="Times New Roman" panose="02020603050405020304" pitchFamily="18" charset="0"/>
            <a:cs typeface="Times New Roman" panose="02020603050405020304" pitchFamily="18" charset="0"/>
          </a:endParaRPr>
        </a:p>
      </dgm:t>
    </dgm:pt>
    <dgm:pt modelId="{DCDC76A5-7059-4361-A22A-865C6F8846DE}" cxnId="{69B51C1B-3729-41AB-9B88-9ECA8B5C1CB2}" type="parTrans">
      <dgm:prSet/>
      <dgm:spPr/>
      <dgm:t>
        <a:bodyPr/>
        <a:lstStyle/>
        <a:p>
          <a:endParaRPr lang="en-US"/>
        </a:p>
      </dgm:t>
    </dgm:pt>
    <dgm:pt modelId="{7E66DDDC-0DE6-4BDF-995F-B113FB928EDE}" cxnId="{69B51C1B-3729-41AB-9B88-9ECA8B5C1CB2}" type="sibTrans">
      <dgm:prSet/>
      <dgm:spPr/>
      <dgm:t>
        <a:bodyPr/>
        <a:lstStyle/>
        <a:p>
          <a:endParaRPr lang="en-US"/>
        </a:p>
      </dgm:t>
    </dgm:pt>
    <dgm:pt modelId="{667766CF-7310-4692-95B9-558757839BEE}">
      <dgm:prSet phldrT="[Text]" phldr="0" custT="1"/>
      <dgm:spPr>
        <a:solidFill>
          <a:srgbClr val="92D050"/>
        </a:solidFill>
      </dgm:spPr>
      <dgm:t>
        <a:bodyPr vert="horz" wrap="square"/>
        <a:p>
          <a:pPr>
            <a:lnSpc>
              <a:spcPct val="100000"/>
            </a:lnSpc>
            <a:spcBef>
              <a:spcPct val="0"/>
            </a:spcBef>
            <a:spcAft>
              <a:spcPct val="35000"/>
            </a:spcAft>
          </a:pPr>
          <a:r>
            <a:rPr lang="en-US" altLang="en-US" sz="2800" b="1">
              <a:solidFill>
                <a:schemeClr val="accent4"/>
              </a:solidFill>
              <a:latin typeface="Times New Roman" panose="02020603050405020304" pitchFamily="18" charset="0"/>
              <a:cs typeface="Times New Roman" panose="02020603050405020304" pitchFamily="18" charset="0"/>
            </a:rPr>
            <a:t>Công</a:t>
          </a:r>
          <a:r>
            <a:rPr lang="en-US" altLang="en-US" sz="2800" b="1">
              <a:solidFill>
                <a:schemeClr val="accent4"/>
              </a:solidFill>
              <a:latin typeface="Times New Roman" panose="02020603050405020304" pitchFamily="18" charset="0"/>
              <a:cs typeface="Times New Roman" panose="02020603050405020304" pitchFamily="18" charset="0"/>
            </a:rPr>
            <a:t/>
          </a:r>
          <a:endParaRPr lang="en-US" altLang="en-US" sz="2800" b="1">
            <a:solidFill>
              <a:schemeClr val="accent4"/>
            </a:solidFill>
            <a:latin typeface="Times New Roman" panose="02020603050405020304" pitchFamily="18" charset="0"/>
            <a:cs typeface="Times New Roman" panose="02020603050405020304" pitchFamily="18" charset="0"/>
          </a:endParaRPr>
        </a:p>
      </dgm:t>
    </dgm:pt>
    <dgm:pt modelId="{6915F555-CFA6-437C-A9C9-DA62DA9F6527}" cxnId="{290C40DF-0FF6-46E2-B092-3AFACA5B28FB}" type="parTrans">
      <dgm:prSet/>
      <dgm:spPr/>
      <dgm:t>
        <a:bodyPr/>
        <a:lstStyle/>
        <a:p>
          <a:endParaRPr lang="en-US"/>
        </a:p>
      </dgm:t>
    </dgm:pt>
    <dgm:pt modelId="{DA91D946-76DC-420F-B98D-5CD3084D88E4}" cxnId="{290C40DF-0FF6-46E2-B092-3AFACA5B28FB}" type="sibTrans">
      <dgm:prSet/>
      <dgm:spPr/>
      <dgm:t>
        <a:bodyPr/>
        <a:lstStyle/>
        <a:p>
          <a:endParaRPr lang="en-US"/>
        </a:p>
      </dgm:t>
    </dgm:pt>
    <dgm:pt modelId="{55340712-34FD-4C2C-ABF0-7F7363140BEF}">
      <dgm:prSet phldrT="[Text]" phldr="0" custT="1"/>
      <dgm:spPr>
        <a:solidFill>
          <a:srgbClr val="92D050"/>
        </a:solidFill>
      </dgm:spPr>
      <dgm:t>
        <a:bodyPr vert="horz" wrap="square"/>
        <a:p>
          <a:pPr>
            <a:lnSpc>
              <a:spcPct val="100000"/>
            </a:lnSpc>
            <a:spcBef>
              <a:spcPct val="0"/>
            </a:spcBef>
            <a:spcAft>
              <a:spcPct val="35000"/>
            </a:spcAft>
          </a:pPr>
          <a:r>
            <a:rPr lang="en-US" altLang="en-US" sz="2800" b="1">
              <a:solidFill>
                <a:schemeClr val="accent4"/>
              </a:solidFill>
              <a:latin typeface="Times New Roman" panose="02020603050405020304" pitchFamily="18" charset="0"/>
              <a:cs typeface="Times New Roman" panose="02020603050405020304" pitchFamily="18" charset="0"/>
            </a:rPr>
            <a:t>gô</a:t>
          </a:r>
          <a:r>
            <a:rPr lang="en-US" altLang="en-US" sz="2800" b="1">
              <a:solidFill>
                <a:schemeClr val="accent4"/>
              </a:solidFill>
              <a:latin typeface="Times New Roman" panose="02020603050405020304" pitchFamily="18" charset="0"/>
              <a:cs typeface="Times New Roman" panose="02020603050405020304" pitchFamily="18" charset="0"/>
            </a:rPr>
            <a:t/>
          </a:r>
          <a:endParaRPr lang="en-US" altLang="en-US" sz="2800" b="1">
            <a:solidFill>
              <a:schemeClr val="accent4"/>
            </a:solidFill>
            <a:latin typeface="Times New Roman" panose="02020603050405020304" pitchFamily="18" charset="0"/>
            <a:cs typeface="Times New Roman" panose="02020603050405020304" pitchFamily="18" charset="0"/>
          </a:endParaRPr>
        </a:p>
      </dgm:t>
    </dgm:pt>
    <dgm:pt modelId="{702A0A57-CAE9-4F51-82ED-BFE33DA58043}" cxnId="{C9DB70F9-3603-4A12-9C70-C168A668365D}" type="parTrans">
      <dgm:prSet/>
      <dgm:spPr/>
      <dgm:t>
        <a:bodyPr/>
        <a:lstStyle/>
        <a:p>
          <a:endParaRPr lang="en-US"/>
        </a:p>
      </dgm:t>
    </dgm:pt>
    <dgm:pt modelId="{730DBC9B-C4B7-4193-8804-34777DB5B5D5}" cxnId="{C9DB70F9-3603-4A12-9C70-C168A668365D}" type="sibTrans">
      <dgm:prSet/>
      <dgm:spPr/>
      <dgm:t>
        <a:bodyPr/>
        <a:lstStyle/>
        <a:p>
          <a:endParaRPr lang="en-US"/>
        </a:p>
      </dgm:t>
    </dgm:pt>
    <dgm:pt modelId="{4BB79738-F1E1-40ED-A87B-394A91B8C3BA}" type="pres">
      <dgm:prSet presAssocID="{71E89FDF-56C0-4275-B6CA-78C3BA1AFB74}" presName="diagram" presStyleCnt="0">
        <dgm:presLayoutVars>
          <dgm:chPref val="1"/>
          <dgm:dir/>
          <dgm:animOne val="branch"/>
          <dgm:animLvl val="lvl"/>
          <dgm:resizeHandles val="exact"/>
        </dgm:presLayoutVars>
      </dgm:prSet>
      <dgm:spPr/>
    </dgm:pt>
    <dgm:pt modelId="{8443BA79-E444-4ED6-B45B-68AB6F62858E}" type="pres">
      <dgm:prSet presAssocID="{79803A39-D591-4C21-BAB5-A25C7E4047D7}" presName="root1" presStyleCnt="0"/>
      <dgm:spPr/>
    </dgm:pt>
    <dgm:pt modelId="{C4B9B48D-2456-4B16-9F18-62466D57007E}" type="pres">
      <dgm:prSet presAssocID="{79803A39-D591-4C21-BAB5-A25C7E4047D7}" presName="LevelOneTextNode" presStyleLbl="node0" presStyleIdx="0" presStyleCnt="1" custScaleX="146998" custScaleY="88071">
        <dgm:presLayoutVars>
          <dgm:chPref val="3"/>
        </dgm:presLayoutVars>
      </dgm:prSet>
      <dgm:spPr/>
    </dgm:pt>
    <dgm:pt modelId="{650B8B83-0FB5-4B37-9BBF-23C2F1553B2C}" type="pres">
      <dgm:prSet presAssocID="{79803A39-D591-4C21-BAB5-A25C7E4047D7}" presName="level2hierChild" presStyleCnt="0"/>
      <dgm:spPr/>
    </dgm:pt>
    <dgm:pt modelId="{5ABD12B5-C95B-4969-8BAD-0B2FCD3DC2F7}" type="pres">
      <dgm:prSet presAssocID="{DCDC76A5-7059-4361-A22A-865C6F8846DE}" presName="conn2-1" presStyleLbl="parChTrans1D2" presStyleIdx="0" presStyleCnt="1"/>
      <dgm:spPr/>
    </dgm:pt>
    <dgm:pt modelId="{7D519697-6D76-49E0-9739-0338BBE1C784}" type="pres">
      <dgm:prSet presAssocID="{DCDC76A5-7059-4361-A22A-865C6F8846DE}" presName="connTx" presStyleCnt="0"/>
      <dgm:spPr/>
    </dgm:pt>
    <dgm:pt modelId="{CFE7543A-8808-41AE-AAD2-6287A0835198}" type="pres">
      <dgm:prSet presAssocID="{20DEF573-1B80-4B15-AD9D-86B2907E850D}" presName="root2" presStyleCnt="0"/>
      <dgm:spPr/>
    </dgm:pt>
    <dgm:pt modelId="{B52E8E1E-C65A-4943-9BB3-03E99C3A44C8}" type="pres">
      <dgm:prSet presAssocID="{20DEF573-1B80-4B15-AD9D-86B2907E850D}" presName="LevelTwoTextNode" presStyleLbl="node2" presStyleIdx="0" presStyleCnt="1" custScaleX="121291" custScaleY="66263">
        <dgm:presLayoutVars>
          <dgm:chPref val="3"/>
        </dgm:presLayoutVars>
      </dgm:prSet>
      <dgm:spPr/>
    </dgm:pt>
    <dgm:pt modelId="{6132B0FE-9B5F-40FD-9ADB-258244C53853}" type="pres">
      <dgm:prSet presAssocID="{20DEF573-1B80-4B15-AD9D-86B2907E850D}" presName="level3hierChild" presStyleCnt="0"/>
      <dgm:spPr/>
    </dgm:pt>
    <dgm:pt modelId="{17270569-111B-4BC0-BEF3-E91F8338028F}" type="pres">
      <dgm:prSet presAssocID="{6915F555-CFA6-437C-A9C9-DA62DA9F6527}" presName="conn2-1" presStyleLbl="parChTrans1D3" presStyleIdx="0" presStyleCnt="2"/>
      <dgm:spPr/>
    </dgm:pt>
    <dgm:pt modelId="{F6E46D1D-CF8E-4EE7-80A2-7EB9170268C8}" type="pres">
      <dgm:prSet presAssocID="{6915F555-CFA6-437C-A9C9-DA62DA9F6527}" presName="connTx" presStyleCnt="0"/>
      <dgm:spPr/>
    </dgm:pt>
    <dgm:pt modelId="{54A3FA18-DCE0-45AE-BB27-C272274604AD}" type="pres">
      <dgm:prSet presAssocID="{667766CF-7310-4692-95B9-558757839BEE}" presName="root2" presStyleCnt="0"/>
      <dgm:spPr/>
    </dgm:pt>
    <dgm:pt modelId="{58827DD4-7963-453F-AE14-AB77F32214CC}" type="pres">
      <dgm:prSet presAssocID="{667766CF-7310-4692-95B9-558757839BEE}" presName="LevelTwoTextNode" presStyleLbl="node3" presStyleIdx="0" presStyleCnt="2" custScaleX="166280">
        <dgm:presLayoutVars>
          <dgm:chPref val="3"/>
        </dgm:presLayoutVars>
      </dgm:prSet>
      <dgm:spPr/>
    </dgm:pt>
    <dgm:pt modelId="{B56CF4EC-B358-4430-B86B-2C76992C27E0}" type="pres">
      <dgm:prSet presAssocID="{667766CF-7310-4692-95B9-558757839BEE}" presName="level3hierChild" presStyleCnt="0"/>
      <dgm:spPr/>
    </dgm:pt>
    <dgm:pt modelId="{96850482-FDFD-4A98-B99D-2F336F705D27}" type="pres">
      <dgm:prSet presAssocID="{702A0A57-CAE9-4F51-82ED-BFE33DA58043}" presName="conn2-1" presStyleLbl="parChTrans1D3" presStyleIdx="1" presStyleCnt="2"/>
      <dgm:spPr/>
    </dgm:pt>
    <dgm:pt modelId="{33FFAFEA-255A-4AC7-843B-2D1543FA9CDE}" type="pres">
      <dgm:prSet presAssocID="{702A0A57-CAE9-4F51-82ED-BFE33DA58043}" presName="connTx" presStyleCnt="0"/>
      <dgm:spPr/>
    </dgm:pt>
    <dgm:pt modelId="{082A3209-20A4-41F3-8E7F-B6DA477BBCF0}" type="pres">
      <dgm:prSet presAssocID="{55340712-34FD-4C2C-ABF0-7F7363140BEF}" presName="root2" presStyleCnt="0"/>
      <dgm:spPr/>
    </dgm:pt>
    <dgm:pt modelId="{66063643-BC06-48A2-8041-F26D0FE73466}" type="pres">
      <dgm:prSet presAssocID="{55340712-34FD-4C2C-ABF0-7F7363140BEF}" presName="LevelTwoTextNode" presStyleLbl="node3" presStyleIdx="1" presStyleCnt="2" custScaleX="165413">
        <dgm:presLayoutVars>
          <dgm:chPref val="3"/>
        </dgm:presLayoutVars>
      </dgm:prSet>
      <dgm:spPr/>
    </dgm:pt>
    <dgm:pt modelId="{74D94B49-624F-4438-8000-F4D2CF027710}" type="pres">
      <dgm:prSet presAssocID="{55340712-34FD-4C2C-ABF0-7F7363140BEF}" presName="level3hierChild" presStyleCnt="0"/>
      <dgm:spPr/>
    </dgm:pt>
  </dgm:ptLst>
  <dgm:cxnLst>
    <dgm:cxn modelId="{C5241EFB-7679-4E1B-822B-6E0EF71564F7}" srcId="{71E89FDF-56C0-4275-B6CA-78C3BA1AFB74}" destId="{79803A39-D591-4C21-BAB5-A25C7E4047D7}" srcOrd="0" destOrd="0" parTransId="{9F4C7E5D-C65C-445C-A055-D59387156E25}" sibTransId="{8D28CD89-EA38-47B9-B1DB-7E880491E0CD}"/>
    <dgm:cxn modelId="{69B51C1B-3729-41AB-9B88-9ECA8B5C1CB2}" srcId="{79803A39-D591-4C21-BAB5-A25C7E4047D7}" destId="{20DEF573-1B80-4B15-AD9D-86B2907E850D}" srcOrd="0" destOrd="0" parTransId="{DCDC76A5-7059-4361-A22A-865C6F8846DE}" sibTransId="{7E66DDDC-0DE6-4BDF-995F-B113FB928EDE}"/>
    <dgm:cxn modelId="{290C40DF-0FF6-46E2-B092-3AFACA5B28FB}" srcId="{20DEF573-1B80-4B15-AD9D-86B2907E850D}" destId="{667766CF-7310-4692-95B9-558757839BEE}" srcOrd="0" destOrd="0" parTransId="{6915F555-CFA6-437C-A9C9-DA62DA9F6527}" sibTransId="{DA91D946-76DC-420F-B98D-5CD3084D88E4}"/>
    <dgm:cxn modelId="{C9DB70F9-3603-4A12-9C70-C168A668365D}" srcId="{20DEF573-1B80-4B15-AD9D-86B2907E850D}" destId="{55340712-34FD-4C2C-ABF0-7F7363140BEF}" srcOrd="1" destOrd="0" parTransId="{702A0A57-CAE9-4F51-82ED-BFE33DA58043}" sibTransId="{730DBC9B-C4B7-4193-8804-34777DB5B5D5}"/>
    <dgm:cxn modelId="{B86F9A98-7834-4FEC-8BF7-335C38E3DB6B}" type="presOf" srcId="{71E89FDF-56C0-4275-B6CA-78C3BA1AFB74}" destId="{4BB79738-F1E1-40ED-A87B-394A91B8C3BA}" srcOrd="0" destOrd="0" presId="urn:microsoft.com/office/officeart/2005/8/layout/hierarchy2"/>
    <dgm:cxn modelId="{7F372539-09B2-407A-9B3F-7DDC244005EF}" type="presParOf" srcId="{4BB79738-F1E1-40ED-A87B-394A91B8C3BA}" destId="{8443BA79-E444-4ED6-B45B-68AB6F62858E}" srcOrd="0" destOrd="0" presId="urn:microsoft.com/office/officeart/2005/8/layout/hierarchy2"/>
    <dgm:cxn modelId="{C244F388-F5E5-41CF-AF37-372502ED1E75}" type="presParOf" srcId="{8443BA79-E444-4ED6-B45B-68AB6F62858E}" destId="{C4B9B48D-2456-4B16-9F18-62466D57007E}" srcOrd="0" destOrd="0" presId="urn:microsoft.com/office/officeart/2005/8/layout/hierarchy2"/>
    <dgm:cxn modelId="{AF9D8061-3A1C-4F7E-8331-EA8178294F14}" type="presOf" srcId="{79803A39-D591-4C21-BAB5-A25C7E4047D7}" destId="{C4B9B48D-2456-4B16-9F18-62466D57007E}" srcOrd="0" destOrd="0" presId="urn:microsoft.com/office/officeart/2005/8/layout/hierarchy2"/>
    <dgm:cxn modelId="{5E5F9EBF-0845-43B6-AE13-33D909346107}" type="presParOf" srcId="{8443BA79-E444-4ED6-B45B-68AB6F62858E}" destId="{650B8B83-0FB5-4B37-9BBF-23C2F1553B2C}" srcOrd="1" destOrd="0" presId="urn:microsoft.com/office/officeart/2005/8/layout/hierarchy2"/>
    <dgm:cxn modelId="{08951A94-7A09-4988-B940-B6021F84455B}" type="presParOf" srcId="{650B8B83-0FB5-4B37-9BBF-23C2F1553B2C}" destId="{5ABD12B5-C95B-4969-8BAD-0B2FCD3DC2F7}" srcOrd="0" destOrd="1" presId="urn:microsoft.com/office/officeart/2005/8/layout/hierarchy2"/>
    <dgm:cxn modelId="{477A096A-FBF3-47F3-9651-E8EB427E0F0C}" type="presOf" srcId="{DCDC76A5-7059-4361-A22A-865C6F8846DE}" destId="{5ABD12B5-C95B-4969-8BAD-0B2FCD3DC2F7}" srcOrd="0" destOrd="0" presId="urn:microsoft.com/office/officeart/2005/8/layout/hierarchy2"/>
    <dgm:cxn modelId="{C3599210-12F0-42FD-AC87-EA7D3A2AB062}" type="presParOf" srcId="{5ABD12B5-C95B-4969-8BAD-0B2FCD3DC2F7}" destId="{7D519697-6D76-49E0-9739-0338BBE1C784}" srcOrd="0" destOrd="0" presId="urn:microsoft.com/office/officeart/2005/8/layout/hierarchy2"/>
    <dgm:cxn modelId="{90C654F8-B77C-492D-97BF-8CA09B44428D}" type="presOf" srcId="{DCDC76A5-7059-4361-A22A-865C6F8846DE}" destId="{7D519697-6D76-49E0-9739-0338BBE1C784}" srcOrd="1" destOrd="0" presId="urn:microsoft.com/office/officeart/2005/8/layout/hierarchy2"/>
    <dgm:cxn modelId="{B15AB011-1F07-44E9-A392-AD6B47B4D9FF}" type="presParOf" srcId="{650B8B83-0FB5-4B37-9BBF-23C2F1553B2C}" destId="{CFE7543A-8808-41AE-AAD2-6287A0835198}" srcOrd="1" destOrd="1" presId="urn:microsoft.com/office/officeart/2005/8/layout/hierarchy2"/>
    <dgm:cxn modelId="{01BBF4AC-CC7E-4C4F-88C6-3FA0D60E1DCD}" type="presParOf" srcId="{CFE7543A-8808-41AE-AAD2-6287A0835198}" destId="{B52E8E1E-C65A-4943-9BB3-03E99C3A44C8}" srcOrd="0" destOrd="1" presId="urn:microsoft.com/office/officeart/2005/8/layout/hierarchy2"/>
    <dgm:cxn modelId="{E90F26EF-DCC6-42C2-BD0D-3DB22B5EB2E8}" type="presOf" srcId="{20DEF573-1B80-4B15-AD9D-86B2907E850D}" destId="{B52E8E1E-C65A-4943-9BB3-03E99C3A44C8}" srcOrd="0" destOrd="0" presId="urn:microsoft.com/office/officeart/2005/8/layout/hierarchy2"/>
    <dgm:cxn modelId="{CCDDDDF2-871B-47BD-99DA-BE0AC2328A69}" type="presParOf" srcId="{CFE7543A-8808-41AE-AAD2-6287A0835198}" destId="{6132B0FE-9B5F-40FD-9ADB-258244C53853}" srcOrd="1" destOrd="1" presId="urn:microsoft.com/office/officeart/2005/8/layout/hierarchy2"/>
    <dgm:cxn modelId="{AB50BDEF-FCE0-4BDB-AA81-57FFF81E50AD}" type="presParOf" srcId="{6132B0FE-9B5F-40FD-9ADB-258244C53853}" destId="{17270569-111B-4BC0-BEF3-E91F8338028F}" srcOrd="0" destOrd="1" presId="urn:microsoft.com/office/officeart/2005/8/layout/hierarchy2"/>
    <dgm:cxn modelId="{061E72C6-26FF-4559-A436-4D11D0AAD710}" type="presOf" srcId="{6915F555-CFA6-437C-A9C9-DA62DA9F6527}" destId="{17270569-111B-4BC0-BEF3-E91F8338028F}" srcOrd="0" destOrd="0" presId="urn:microsoft.com/office/officeart/2005/8/layout/hierarchy2"/>
    <dgm:cxn modelId="{A2318439-5BFD-4955-BF05-3498DCEFA8F2}" type="presParOf" srcId="{17270569-111B-4BC0-BEF3-E91F8338028F}" destId="{F6E46D1D-CF8E-4EE7-80A2-7EB9170268C8}" srcOrd="0" destOrd="0" presId="urn:microsoft.com/office/officeart/2005/8/layout/hierarchy2"/>
    <dgm:cxn modelId="{4E4FBF27-1042-4962-AF18-5A1B000E4B3A}" type="presOf" srcId="{6915F555-CFA6-437C-A9C9-DA62DA9F6527}" destId="{F6E46D1D-CF8E-4EE7-80A2-7EB9170268C8}" srcOrd="1" destOrd="0" presId="urn:microsoft.com/office/officeart/2005/8/layout/hierarchy2"/>
    <dgm:cxn modelId="{EEF380E9-3315-4106-9988-7DF1FF10C630}" type="presParOf" srcId="{6132B0FE-9B5F-40FD-9ADB-258244C53853}" destId="{54A3FA18-DCE0-45AE-BB27-C272274604AD}" srcOrd="1" destOrd="1" presId="urn:microsoft.com/office/officeart/2005/8/layout/hierarchy2"/>
    <dgm:cxn modelId="{E27819D8-48CB-40F5-8F99-F4FFE0A136AC}" type="presParOf" srcId="{54A3FA18-DCE0-45AE-BB27-C272274604AD}" destId="{58827DD4-7963-453F-AE14-AB77F32214CC}" srcOrd="0" destOrd="1" presId="urn:microsoft.com/office/officeart/2005/8/layout/hierarchy2"/>
    <dgm:cxn modelId="{B871F7BB-4ED4-4E78-84C9-6D51E6F8EFD1}" type="presOf" srcId="{667766CF-7310-4692-95B9-558757839BEE}" destId="{58827DD4-7963-453F-AE14-AB77F32214CC}" srcOrd="0" destOrd="0" presId="urn:microsoft.com/office/officeart/2005/8/layout/hierarchy2"/>
    <dgm:cxn modelId="{A386C525-1FC7-438C-AEF1-65DFD6835972}" type="presParOf" srcId="{54A3FA18-DCE0-45AE-BB27-C272274604AD}" destId="{B56CF4EC-B358-4430-B86B-2C76992C27E0}" srcOrd="1" destOrd="1" presId="urn:microsoft.com/office/officeart/2005/8/layout/hierarchy2"/>
    <dgm:cxn modelId="{E0D358B4-3B86-49DA-86E7-06E4210BE6C3}" type="presParOf" srcId="{6132B0FE-9B5F-40FD-9ADB-258244C53853}" destId="{96850482-FDFD-4A98-B99D-2F336F705D27}" srcOrd="2" destOrd="1" presId="urn:microsoft.com/office/officeart/2005/8/layout/hierarchy2"/>
    <dgm:cxn modelId="{0546C207-8F9C-423B-9129-2F14AA27E6EF}" type="presOf" srcId="{702A0A57-CAE9-4F51-82ED-BFE33DA58043}" destId="{96850482-FDFD-4A98-B99D-2F336F705D27}" srcOrd="0" destOrd="0" presId="urn:microsoft.com/office/officeart/2005/8/layout/hierarchy2"/>
    <dgm:cxn modelId="{A11DA2C4-1446-4448-9027-0CA9A61672E0}" type="presParOf" srcId="{96850482-FDFD-4A98-B99D-2F336F705D27}" destId="{33FFAFEA-255A-4AC7-843B-2D1543FA9CDE}" srcOrd="0" destOrd="2" presId="urn:microsoft.com/office/officeart/2005/8/layout/hierarchy2"/>
    <dgm:cxn modelId="{10603C24-2D40-4C5C-98AF-9AC9B5DDA5D4}" type="presOf" srcId="{702A0A57-CAE9-4F51-82ED-BFE33DA58043}" destId="{33FFAFEA-255A-4AC7-843B-2D1543FA9CDE}" srcOrd="1" destOrd="0" presId="urn:microsoft.com/office/officeart/2005/8/layout/hierarchy2"/>
    <dgm:cxn modelId="{FFBD4014-5416-4541-BBE9-59264944E43D}" type="presParOf" srcId="{6132B0FE-9B5F-40FD-9ADB-258244C53853}" destId="{082A3209-20A4-41F3-8E7F-B6DA477BBCF0}" srcOrd="3" destOrd="1" presId="urn:microsoft.com/office/officeart/2005/8/layout/hierarchy2"/>
    <dgm:cxn modelId="{8EC516FE-16AB-46B4-88F7-C43D9AF4C5FB}" type="presParOf" srcId="{082A3209-20A4-41F3-8E7F-B6DA477BBCF0}" destId="{66063643-BC06-48A2-8041-F26D0FE73466}" srcOrd="0" destOrd="3" presId="urn:microsoft.com/office/officeart/2005/8/layout/hierarchy2"/>
    <dgm:cxn modelId="{ADB88FB0-5B14-4F52-9767-8086BA11BFCC}" type="presOf" srcId="{55340712-34FD-4C2C-ABF0-7F7363140BEF}" destId="{66063643-BC06-48A2-8041-F26D0FE73466}" srcOrd="0" destOrd="0" presId="urn:microsoft.com/office/officeart/2005/8/layout/hierarchy2"/>
    <dgm:cxn modelId="{F1B34C1F-12F9-441C-A39D-5D6500CD9D0B}" type="presParOf" srcId="{082A3209-20A4-41F3-8E7F-B6DA477BBCF0}" destId="{74D94B49-624F-4438-8000-F4D2CF027710}" srcOrd="1" destOrd="3"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9B48D-2456-4B16-9F18-62466D57007E}">
      <dsp:nvSpPr>
        <dsp:cNvPr id="0" name=""/>
        <dsp:cNvSpPr/>
      </dsp:nvSpPr>
      <dsp:spPr>
        <a:xfrm>
          <a:off x="8854" y="2159801"/>
          <a:ext cx="1951475" cy="697817"/>
        </a:xfrm>
        <a:prstGeom prst="roundRect">
          <a:avLst>
            <a:gd name="adj" fmla="val 10000"/>
          </a:avLst>
        </a:prstGeom>
        <a:solidFill>
          <a:srgbClr val="FFFF99"/>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altLang="en-US" sz="2500" b="1" kern="1200">
              <a:solidFill>
                <a:schemeClr val="tx1"/>
              </a:solidFill>
              <a:latin typeface="Times New Roman" panose="02020603050405020304" pitchFamily="18" charset="0"/>
              <a:cs typeface="Times New Roman" panose="02020603050405020304" pitchFamily="18" charset="0"/>
            </a:rPr>
            <a:t>Lép Tôn-xtôi</a:t>
          </a:r>
          <a:endParaRPr lang="en-US" sz="2500" kern="1200">
            <a:solidFill>
              <a:schemeClr val="tx1"/>
            </a:solidFill>
          </a:endParaRPr>
        </a:p>
      </dsp:txBody>
      <dsp:txXfrm>
        <a:off x="29292" y="2180239"/>
        <a:ext cx="1910599" cy="656941"/>
      </dsp:txXfrm>
    </dsp:sp>
    <dsp:sp modelId="{5ABD12B5-C95B-4969-8BAD-0B2FCD3DC2F7}">
      <dsp:nvSpPr>
        <dsp:cNvPr id="0" name=""/>
        <dsp:cNvSpPr/>
      </dsp:nvSpPr>
      <dsp:spPr>
        <a:xfrm>
          <a:off x="1960330" y="2497120"/>
          <a:ext cx="558254" cy="23180"/>
        </a:xfrm>
        <a:custGeom>
          <a:avLst/>
          <a:gdLst/>
          <a:ahLst/>
          <a:cxnLst/>
          <a:rect l="0" t="0" r="0" b="0"/>
          <a:pathLst>
            <a:path>
              <a:moveTo>
                <a:pt x="0" y="11590"/>
              </a:moveTo>
              <a:lnTo>
                <a:pt x="558254" y="1159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25501" y="2494754"/>
        <a:ext cx="27912" cy="27912"/>
      </dsp:txXfrm>
    </dsp:sp>
    <dsp:sp modelId="{B52E8E1E-C65A-4943-9BB3-03E99C3A44C8}">
      <dsp:nvSpPr>
        <dsp:cNvPr id="0" name=""/>
        <dsp:cNvSpPr/>
      </dsp:nvSpPr>
      <dsp:spPr>
        <a:xfrm>
          <a:off x="2518584" y="2159801"/>
          <a:ext cx="1692780" cy="697817"/>
        </a:xfrm>
        <a:prstGeom prst="roundRect">
          <a:avLst>
            <a:gd name="adj" fmla="val 10000"/>
          </a:avLst>
        </a:prstGeom>
        <a:solidFill>
          <a:srgbClr val="66FFFF"/>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tx1"/>
              </a:solidFill>
              <a:latin typeface="Times New Roman" panose="02020603050405020304" pitchFamily="18" charset="0"/>
              <a:cs typeface="Times New Roman" panose="02020603050405020304" pitchFamily="18" charset="0"/>
            </a:rPr>
            <a:t>2 bộ phận</a:t>
          </a:r>
        </a:p>
      </dsp:txBody>
      <dsp:txXfrm>
        <a:off x="2539022" y="2180239"/>
        <a:ext cx="1651904" cy="656941"/>
      </dsp:txXfrm>
    </dsp:sp>
    <dsp:sp modelId="{17270569-111B-4BC0-BEF3-E91F8338028F}">
      <dsp:nvSpPr>
        <dsp:cNvPr id="0" name=""/>
        <dsp:cNvSpPr/>
      </dsp:nvSpPr>
      <dsp:spPr>
        <a:xfrm rot="19457599">
          <a:off x="4146746" y="2296497"/>
          <a:ext cx="687492" cy="23180"/>
        </a:xfrm>
        <a:custGeom>
          <a:avLst/>
          <a:gdLst/>
          <a:ahLst/>
          <a:cxnLst/>
          <a:rect l="0" t="0" r="0" b="0"/>
          <a:pathLst>
            <a:path>
              <a:moveTo>
                <a:pt x="0" y="11590"/>
              </a:moveTo>
              <a:lnTo>
                <a:pt x="687492" y="11590"/>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73305" y="2290900"/>
        <a:ext cx="34374" cy="34374"/>
      </dsp:txXfrm>
    </dsp:sp>
    <dsp:sp modelId="{58827DD4-7963-453F-AE14-AB77F32214CC}">
      <dsp:nvSpPr>
        <dsp:cNvPr id="0" name=""/>
        <dsp:cNvSpPr/>
      </dsp:nvSpPr>
      <dsp:spPr>
        <a:xfrm>
          <a:off x="4769619" y="1758556"/>
          <a:ext cx="1395635" cy="697817"/>
        </a:xfrm>
        <a:prstGeom prst="roundRect">
          <a:avLst>
            <a:gd name="adj" fmla="val 10000"/>
          </a:avLst>
        </a:prstGeom>
        <a:solidFill>
          <a:srgbClr val="92D05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tx1"/>
              </a:solidFill>
              <a:latin typeface="Times New Roman" panose="02020603050405020304" pitchFamily="18" charset="0"/>
              <a:cs typeface="Times New Roman" panose="02020603050405020304" pitchFamily="18" charset="0"/>
            </a:rPr>
            <a:t>Lép</a:t>
          </a:r>
        </a:p>
      </dsp:txBody>
      <dsp:txXfrm>
        <a:off x="4790057" y="1778994"/>
        <a:ext cx="1354759" cy="656941"/>
      </dsp:txXfrm>
    </dsp:sp>
    <dsp:sp modelId="{15CC3FF5-A6C5-4262-A8A3-19A46E345AAF}">
      <dsp:nvSpPr>
        <dsp:cNvPr id="0" name=""/>
        <dsp:cNvSpPr/>
      </dsp:nvSpPr>
      <dsp:spPr>
        <a:xfrm rot="2142401">
          <a:off x="4146746" y="2697743"/>
          <a:ext cx="687492" cy="23180"/>
        </a:xfrm>
        <a:custGeom>
          <a:avLst/>
          <a:gdLst/>
          <a:ahLst/>
          <a:cxnLst/>
          <a:rect l="0" t="0" r="0" b="0"/>
          <a:pathLst>
            <a:path>
              <a:moveTo>
                <a:pt x="0" y="11590"/>
              </a:moveTo>
              <a:lnTo>
                <a:pt x="687492" y="11590"/>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73305" y="2692146"/>
        <a:ext cx="34374" cy="34374"/>
      </dsp:txXfrm>
    </dsp:sp>
    <dsp:sp modelId="{20E511E5-1BDB-440F-948B-FBD791CD963F}">
      <dsp:nvSpPr>
        <dsp:cNvPr id="0" name=""/>
        <dsp:cNvSpPr/>
      </dsp:nvSpPr>
      <dsp:spPr>
        <a:xfrm>
          <a:off x="4769619" y="2561047"/>
          <a:ext cx="1395635" cy="697817"/>
        </a:xfrm>
        <a:prstGeom prst="roundRect">
          <a:avLst>
            <a:gd name="adj" fmla="val 10000"/>
          </a:avLst>
        </a:prstGeom>
        <a:solidFill>
          <a:srgbClr val="92D05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en-US" sz="2800" b="1" kern="1200">
              <a:solidFill>
                <a:schemeClr val="tx1"/>
              </a:solidFill>
              <a:latin typeface="Times New Roman" panose="02020603050405020304" pitchFamily="18" charset="0"/>
              <a:cs typeface="Times New Roman" panose="02020603050405020304" pitchFamily="18" charset="0"/>
            </a:rPr>
            <a:t>Tôn-xtôi</a:t>
          </a:r>
          <a:endParaRPr lang="en-US" sz="2800" kern="1200"/>
        </a:p>
      </dsp:txBody>
      <dsp:txXfrm>
        <a:off x="4790057" y="2581485"/>
        <a:ext cx="1354759" cy="656941"/>
      </dsp:txXfrm>
    </dsp:sp>
    <dsp:sp modelId="{6701848F-F8C8-44C5-887D-0875A4F721B2}">
      <dsp:nvSpPr>
        <dsp:cNvPr id="0" name=""/>
        <dsp:cNvSpPr/>
      </dsp:nvSpPr>
      <dsp:spPr>
        <a:xfrm rot="19457599">
          <a:off x="6100636" y="2697743"/>
          <a:ext cx="687492" cy="23180"/>
        </a:xfrm>
        <a:custGeom>
          <a:avLst/>
          <a:gdLst/>
          <a:ahLst/>
          <a:cxnLst/>
          <a:rect l="0" t="0" r="0" b="0"/>
          <a:pathLst>
            <a:path>
              <a:moveTo>
                <a:pt x="0" y="11590"/>
              </a:moveTo>
              <a:lnTo>
                <a:pt x="687492" y="1159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27195" y="2692146"/>
        <a:ext cx="34374" cy="34374"/>
      </dsp:txXfrm>
    </dsp:sp>
    <dsp:sp modelId="{4A6402CF-4700-4625-8669-1D0D3EAD8CA3}">
      <dsp:nvSpPr>
        <dsp:cNvPr id="0" name=""/>
        <dsp:cNvSpPr/>
      </dsp:nvSpPr>
      <dsp:spPr>
        <a:xfrm>
          <a:off x="6723509" y="2159801"/>
          <a:ext cx="1395635" cy="697817"/>
        </a:xfrm>
        <a:prstGeom prst="roundRect">
          <a:avLst>
            <a:gd name="adj" fmla="val 10000"/>
          </a:avLst>
        </a:prstGeom>
        <a:solidFill>
          <a:srgbClr val="FFC00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en-US" sz="2800" b="1" kern="1200">
              <a:solidFill>
                <a:schemeClr val="tx1"/>
              </a:solidFill>
              <a:latin typeface="Times New Roman" panose="02020603050405020304" pitchFamily="18" charset="0"/>
              <a:cs typeface="Times New Roman" panose="02020603050405020304" pitchFamily="18" charset="0"/>
            </a:rPr>
            <a:t>Tôn</a:t>
          </a:r>
          <a:endParaRPr lang="en-US" sz="2800" kern="1200"/>
        </a:p>
      </dsp:txBody>
      <dsp:txXfrm>
        <a:off x="6743947" y="2180239"/>
        <a:ext cx="1354759" cy="656941"/>
      </dsp:txXfrm>
    </dsp:sp>
    <dsp:sp modelId="{9D23D781-BC48-47AC-A917-B496B4262B3B}">
      <dsp:nvSpPr>
        <dsp:cNvPr id="0" name=""/>
        <dsp:cNvSpPr/>
      </dsp:nvSpPr>
      <dsp:spPr>
        <a:xfrm rot="2142401">
          <a:off x="6100636" y="3098988"/>
          <a:ext cx="687492" cy="23180"/>
        </a:xfrm>
        <a:custGeom>
          <a:avLst/>
          <a:gdLst/>
          <a:ahLst/>
          <a:cxnLst/>
          <a:rect l="0" t="0" r="0" b="0"/>
          <a:pathLst>
            <a:path>
              <a:moveTo>
                <a:pt x="0" y="11590"/>
              </a:moveTo>
              <a:lnTo>
                <a:pt x="687492" y="1159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27195" y="3093391"/>
        <a:ext cx="34374" cy="34374"/>
      </dsp:txXfrm>
    </dsp:sp>
    <dsp:sp modelId="{F0389A70-F14B-4E6B-AA73-F945EC7DCFA3}">
      <dsp:nvSpPr>
        <dsp:cNvPr id="0" name=""/>
        <dsp:cNvSpPr/>
      </dsp:nvSpPr>
      <dsp:spPr>
        <a:xfrm>
          <a:off x="6723509" y="2962292"/>
          <a:ext cx="1395635" cy="697817"/>
        </a:xfrm>
        <a:prstGeom prst="roundRect">
          <a:avLst>
            <a:gd name="adj" fmla="val 10000"/>
          </a:avLst>
        </a:prstGeom>
        <a:solidFill>
          <a:srgbClr val="FFC00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en-US" sz="2800" b="1" kern="1200">
              <a:solidFill>
                <a:schemeClr val="tx1"/>
              </a:solidFill>
              <a:latin typeface="Times New Roman" panose="02020603050405020304" pitchFamily="18" charset="0"/>
              <a:cs typeface="Times New Roman" panose="02020603050405020304" pitchFamily="18" charset="0"/>
            </a:rPr>
            <a:t>xtôi</a:t>
          </a:r>
          <a:endParaRPr lang="en-US" sz="2800" kern="1200"/>
        </a:p>
      </dsp:txBody>
      <dsp:txXfrm>
        <a:off x="6743947" y="2982730"/>
        <a:ext cx="1354759" cy="656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9B48D-2456-4B16-9F18-62466D57007E}">
      <dsp:nvSpPr>
        <dsp:cNvPr id="0" name=""/>
        <dsp:cNvSpPr/>
      </dsp:nvSpPr>
      <dsp:spPr>
        <a:xfrm>
          <a:off x="702497" y="1393368"/>
          <a:ext cx="2817037" cy="1100727"/>
        </a:xfrm>
        <a:prstGeom prst="roundRect">
          <a:avLst>
            <a:gd name="adj" fmla="val 10000"/>
          </a:avLst>
        </a:prstGeom>
        <a:solidFill>
          <a:srgbClr val="FFFF99"/>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en-US" sz="2800" b="1" kern="1200">
              <a:solidFill>
                <a:schemeClr val="tx1"/>
              </a:solidFill>
              <a:latin typeface="Times New Roman" panose="02020603050405020304" pitchFamily="18" charset="0"/>
              <a:cs typeface="Times New Roman" panose="02020603050405020304" pitchFamily="18" charset="0"/>
            </a:rPr>
            <a:t>Mô-rít-xơ  Mát- téc-lích</a:t>
          </a:r>
          <a:endParaRPr lang="en-US" sz="2800" b="1" kern="1200">
            <a:solidFill>
              <a:schemeClr val="tx1"/>
            </a:solidFill>
          </a:endParaRPr>
        </a:p>
      </dsp:txBody>
      <dsp:txXfrm>
        <a:off x="734736" y="1425607"/>
        <a:ext cx="2752559" cy="1036249"/>
      </dsp:txXfrm>
    </dsp:sp>
    <dsp:sp modelId="{5ABD12B5-C95B-4969-8BAD-0B2FCD3DC2F7}">
      <dsp:nvSpPr>
        <dsp:cNvPr id="0" name=""/>
        <dsp:cNvSpPr/>
      </dsp:nvSpPr>
      <dsp:spPr>
        <a:xfrm>
          <a:off x="3519535" y="1930429"/>
          <a:ext cx="449650" cy="26604"/>
        </a:xfrm>
        <a:custGeom>
          <a:avLst/>
          <a:gdLst/>
          <a:ahLst/>
          <a:cxnLst/>
          <a:rect l="0" t="0" r="0" b="0"/>
          <a:pathLst>
            <a:path>
              <a:moveTo>
                <a:pt x="0" y="13302"/>
              </a:moveTo>
              <a:lnTo>
                <a:pt x="449650" y="13302"/>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33119" y="1932490"/>
        <a:ext cx="22482" cy="22482"/>
      </dsp:txXfrm>
    </dsp:sp>
    <dsp:sp modelId="{B52E8E1E-C65A-4943-9BB3-03E99C3A44C8}">
      <dsp:nvSpPr>
        <dsp:cNvPr id="0" name=""/>
        <dsp:cNvSpPr/>
      </dsp:nvSpPr>
      <dsp:spPr>
        <a:xfrm>
          <a:off x="3969185" y="1538512"/>
          <a:ext cx="1363463" cy="810438"/>
        </a:xfrm>
        <a:prstGeom prst="roundRect">
          <a:avLst>
            <a:gd name="adj" fmla="val 10000"/>
          </a:avLst>
        </a:prstGeom>
        <a:solidFill>
          <a:srgbClr val="66FFFF"/>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tx1"/>
              </a:solidFill>
              <a:latin typeface="Times New Roman" panose="02020603050405020304" pitchFamily="18" charset="0"/>
              <a:cs typeface="Times New Roman" panose="02020603050405020304" pitchFamily="18" charset="0"/>
            </a:rPr>
            <a:t>2 bộ phận</a:t>
          </a:r>
        </a:p>
      </dsp:txBody>
      <dsp:txXfrm>
        <a:off x="3992922" y="1562249"/>
        <a:ext cx="1315989" cy="762964"/>
      </dsp:txXfrm>
    </dsp:sp>
    <dsp:sp modelId="{17270569-111B-4BC0-BEF3-E91F8338028F}">
      <dsp:nvSpPr>
        <dsp:cNvPr id="0" name=""/>
        <dsp:cNvSpPr/>
      </dsp:nvSpPr>
      <dsp:spPr>
        <a:xfrm rot="17637489">
          <a:off x="5003812" y="1424469"/>
          <a:ext cx="1107324" cy="26604"/>
        </a:xfrm>
        <a:custGeom>
          <a:avLst/>
          <a:gdLst/>
          <a:ahLst/>
          <a:cxnLst/>
          <a:rect l="0" t="0" r="0" b="0"/>
          <a:pathLst>
            <a:path>
              <a:moveTo>
                <a:pt x="0" y="13302"/>
              </a:moveTo>
              <a:lnTo>
                <a:pt x="1107324" y="13302"/>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29791" y="1410088"/>
        <a:ext cx="55366" cy="55366"/>
      </dsp:txXfrm>
    </dsp:sp>
    <dsp:sp modelId="{58827DD4-7963-453F-AE14-AB77F32214CC}">
      <dsp:nvSpPr>
        <dsp:cNvPr id="0" name=""/>
        <dsp:cNvSpPr/>
      </dsp:nvSpPr>
      <dsp:spPr>
        <a:xfrm>
          <a:off x="5782300" y="650780"/>
          <a:ext cx="1869197" cy="562063"/>
        </a:xfrm>
        <a:prstGeom prst="roundRect">
          <a:avLst>
            <a:gd name="adj" fmla="val 10000"/>
          </a:avLst>
        </a:prstGeom>
        <a:solidFill>
          <a:srgbClr val="92D05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en-US" sz="2800" b="1" kern="1200">
              <a:solidFill>
                <a:schemeClr val="tx1"/>
              </a:solidFill>
              <a:latin typeface="Times New Roman" panose="02020603050405020304" pitchFamily="18" charset="0"/>
              <a:cs typeface="Times New Roman" panose="02020603050405020304" pitchFamily="18" charset="0"/>
            </a:rPr>
            <a:t>Mô-rít-xơ </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5798762" y="667242"/>
        <a:ext cx="1836273" cy="529139"/>
      </dsp:txXfrm>
    </dsp:sp>
    <dsp:sp modelId="{96850482-FDFD-4A98-B99D-2F336F705D27}">
      <dsp:nvSpPr>
        <dsp:cNvPr id="0" name=""/>
        <dsp:cNvSpPr/>
      </dsp:nvSpPr>
      <dsp:spPr>
        <a:xfrm rot="18289469">
          <a:off x="7482627" y="595322"/>
          <a:ext cx="787390" cy="26604"/>
        </a:xfrm>
        <a:custGeom>
          <a:avLst/>
          <a:gdLst/>
          <a:ahLst/>
          <a:cxnLst/>
          <a:rect l="0" t="0" r="0" b="0"/>
          <a:pathLst>
            <a:path>
              <a:moveTo>
                <a:pt x="0" y="13302"/>
              </a:moveTo>
              <a:lnTo>
                <a:pt x="787390" y="1330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56637" y="588940"/>
        <a:ext cx="39369" cy="39369"/>
      </dsp:txXfrm>
    </dsp:sp>
    <dsp:sp modelId="{66063643-BC06-48A2-8041-F26D0FE73466}">
      <dsp:nvSpPr>
        <dsp:cNvPr id="0" name=""/>
        <dsp:cNvSpPr/>
      </dsp:nvSpPr>
      <dsp:spPr>
        <a:xfrm>
          <a:off x="8101147" y="4407"/>
          <a:ext cx="1124126" cy="562063"/>
        </a:xfrm>
        <a:prstGeom prst="roundRect">
          <a:avLst>
            <a:gd name="adj" fmla="val 10000"/>
          </a:avLst>
        </a:prstGeom>
        <a:solidFill>
          <a:srgbClr val="FFC00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tx1"/>
              </a:solidFill>
              <a:latin typeface="Times New Roman" panose="02020603050405020304" pitchFamily="18" charset="0"/>
              <a:cs typeface="Times New Roman" panose="02020603050405020304" pitchFamily="18" charset="0"/>
            </a:rPr>
            <a:t>Mô</a:t>
          </a:r>
        </a:p>
      </dsp:txBody>
      <dsp:txXfrm>
        <a:off x="8117609" y="20869"/>
        <a:ext cx="1091202" cy="529139"/>
      </dsp:txXfrm>
    </dsp:sp>
    <dsp:sp modelId="{9AF6CA52-40F8-4EC2-9C16-C49765FED784}">
      <dsp:nvSpPr>
        <dsp:cNvPr id="0" name=""/>
        <dsp:cNvSpPr/>
      </dsp:nvSpPr>
      <dsp:spPr>
        <a:xfrm>
          <a:off x="7651497" y="918509"/>
          <a:ext cx="449650" cy="26604"/>
        </a:xfrm>
        <a:custGeom>
          <a:avLst/>
          <a:gdLst/>
          <a:ahLst/>
          <a:cxnLst/>
          <a:rect l="0" t="0" r="0" b="0"/>
          <a:pathLst>
            <a:path>
              <a:moveTo>
                <a:pt x="0" y="13302"/>
              </a:moveTo>
              <a:lnTo>
                <a:pt x="449650" y="1330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65081" y="920570"/>
        <a:ext cx="22482" cy="22482"/>
      </dsp:txXfrm>
    </dsp:sp>
    <dsp:sp modelId="{99AAC8EA-2642-46F9-A934-53E2AD328D51}">
      <dsp:nvSpPr>
        <dsp:cNvPr id="0" name=""/>
        <dsp:cNvSpPr/>
      </dsp:nvSpPr>
      <dsp:spPr>
        <a:xfrm>
          <a:off x="8101147" y="650780"/>
          <a:ext cx="1124126" cy="562063"/>
        </a:xfrm>
        <a:prstGeom prst="roundRect">
          <a:avLst>
            <a:gd name="adj" fmla="val 10000"/>
          </a:avLst>
        </a:prstGeom>
        <a:solidFill>
          <a:srgbClr val="FFC00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tx1"/>
              </a:solidFill>
              <a:latin typeface="Times New Roman" panose="02020603050405020304" pitchFamily="18" charset="0"/>
              <a:cs typeface="Times New Roman" panose="02020603050405020304" pitchFamily="18" charset="0"/>
            </a:rPr>
            <a:t>rít</a:t>
          </a:r>
        </a:p>
      </dsp:txBody>
      <dsp:txXfrm>
        <a:off x="8117609" y="667242"/>
        <a:ext cx="1091202" cy="529139"/>
      </dsp:txXfrm>
    </dsp:sp>
    <dsp:sp modelId="{B46F2109-55FC-4DE2-8B64-79DBBF273F12}">
      <dsp:nvSpPr>
        <dsp:cNvPr id="0" name=""/>
        <dsp:cNvSpPr/>
      </dsp:nvSpPr>
      <dsp:spPr>
        <a:xfrm rot="3310531">
          <a:off x="7482627" y="1241695"/>
          <a:ext cx="787390" cy="26604"/>
        </a:xfrm>
        <a:custGeom>
          <a:avLst/>
          <a:gdLst/>
          <a:ahLst/>
          <a:cxnLst/>
          <a:rect l="0" t="0" r="0" b="0"/>
          <a:pathLst>
            <a:path>
              <a:moveTo>
                <a:pt x="0" y="13302"/>
              </a:moveTo>
              <a:lnTo>
                <a:pt x="787390" y="1330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56637" y="1235313"/>
        <a:ext cx="39369" cy="39369"/>
      </dsp:txXfrm>
    </dsp:sp>
    <dsp:sp modelId="{78E45B32-D449-49EE-AE17-21F69E5A1F95}">
      <dsp:nvSpPr>
        <dsp:cNvPr id="0" name=""/>
        <dsp:cNvSpPr/>
      </dsp:nvSpPr>
      <dsp:spPr>
        <a:xfrm>
          <a:off x="8101147" y="1297152"/>
          <a:ext cx="1124126" cy="562063"/>
        </a:xfrm>
        <a:prstGeom prst="roundRect">
          <a:avLst>
            <a:gd name="adj" fmla="val 10000"/>
          </a:avLst>
        </a:prstGeom>
        <a:solidFill>
          <a:srgbClr val="FFC00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tx1"/>
              </a:solidFill>
              <a:latin typeface="Times New Roman" panose="02020603050405020304" pitchFamily="18" charset="0"/>
              <a:cs typeface="Times New Roman" panose="02020603050405020304" pitchFamily="18" charset="0"/>
            </a:rPr>
            <a:t>xơ</a:t>
          </a:r>
        </a:p>
      </dsp:txBody>
      <dsp:txXfrm>
        <a:off x="8117609" y="1313614"/>
        <a:ext cx="1091202" cy="529139"/>
      </dsp:txXfrm>
    </dsp:sp>
    <dsp:sp modelId="{15CC3FF5-A6C5-4262-A8A3-19A46E345AAF}">
      <dsp:nvSpPr>
        <dsp:cNvPr id="0" name=""/>
        <dsp:cNvSpPr/>
      </dsp:nvSpPr>
      <dsp:spPr>
        <a:xfrm rot="3847718">
          <a:off x="5042236" y="2394028"/>
          <a:ext cx="1030476" cy="26604"/>
        </a:xfrm>
        <a:custGeom>
          <a:avLst/>
          <a:gdLst/>
          <a:ahLst/>
          <a:cxnLst/>
          <a:rect l="0" t="0" r="0" b="0"/>
          <a:pathLst>
            <a:path>
              <a:moveTo>
                <a:pt x="0" y="13302"/>
              </a:moveTo>
              <a:lnTo>
                <a:pt x="1030476" y="13302"/>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31712" y="2381568"/>
        <a:ext cx="51523" cy="51523"/>
      </dsp:txXfrm>
    </dsp:sp>
    <dsp:sp modelId="{20E511E5-1BDB-440F-948B-FBD791CD963F}">
      <dsp:nvSpPr>
        <dsp:cNvPr id="0" name=""/>
        <dsp:cNvSpPr/>
      </dsp:nvSpPr>
      <dsp:spPr>
        <a:xfrm>
          <a:off x="5782300" y="2505175"/>
          <a:ext cx="2252378" cy="731508"/>
        </a:xfrm>
        <a:prstGeom prst="roundRect">
          <a:avLst>
            <a:gd name="adj" fmla="val 10000"/>
          </a:avLst>
        </a:prstGeom>
        <a:solidFill>
          <a:srgbClr val="92D05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en-US" sz="2800" b="1" kern="1200">
              <a:solidFill>
                <a:schemeClr val="tx1"/>
              </a:solidFill>
              <a:latin typeface="Times New Roman" panose="02020603050405020304" pitchFamily="18" charset="0"/>
              <a:cs typeface="Times New Roman" panose="02020603050405020304" pitchFamily="18" charset="0"/>
            </a:rPr>
            <a:t>Mát- téc-lích</a:t>
          </a:r>
          <a:endParaRPr lang="en-US" sz="2800" kern="1200"/>
        </a:p>
      </dsp:txBody>
      <dsp:txXfrm>
        <a:off x="5803725" y="2526600"/>
        <a:ext cx="2209528" cy="688658"/>
      </dsp:txXfrm>
    </dsp:sp>
    <dsp:sp modelId="{6701848F-F8C8-44C5-887D-0875A4F721B2}">
      <dsp:nvSpPr>
        <dsp:cNvPr id="0" name=""/>
        <dsp:cNvSpPr/>
      </dsp:nvSpPr>
      <dsp:spPr>
        <a:xfrm rot="18289469">
          <a:off x="7865808" y="2534440"/>
          <a:ext cx="787390" cy="26604"/>
        </a:xfrm>
        <a:custGeom>
          <a:avLst/>
          <a:gdLst/>
          <a:ahLst/>
          <a:cxnLst/>
          <a:rect l="0" t="0" r="0" b="0"/>
          <a:pathLst>
            <a:path>
              <a:moveTo>
                <a:pt x="0" y="13302"/>
              </a:moveTo>
              <a:lnTo>
                <a:pt x="787390" y="1330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239818" y="2528058"/>
        <a:ext cx="39369" cy="39369"/>
      </dsp:txXfrm>
    </dsp:sp>
    <dsp:sp modelId="{4A6402CF-4700-4625-8669-1D0D3EAD8CA3}">
      <dsp:nvSpPr>
        <dsp:cNvPr id="0" name=""/>
        <dsp:cNvSpPr/>
      </dsp:nvSpPr>
      <dsp:spPr>
        <a:xfrm>
          <a:off x="8484328" y="1943525"/>
          <a:ext cx="1124126" cy="562063"/>
        </a:xfrm>
        <a:prstGeom prst="roundRect">
          <a:avLst>
            <a:gd name="adj" fmla="val 10000"/>
          </a:avLst>
        </a:prstGeom>
        <a:solidFill>
          <a:srgbClr val="FFC00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en-US" sz="2800" b="1" kern="1200">
              <a:solidFill>
                <a:schemeClr val="tx1"/>
              </a:solidFill>
              <a:latin typeface="Times New Roman" panose="02020603050405020304" pitchFamily="18" charset="0"/>
              <a:cs typeface="Times New Roman" panose="02020603050405020304" pitchFamily="18" charset="0"/>
            </a:rPr>
            <a:t>Mát</a:t>
          </a:r>
          <a:endParaRPr lang="en-US" sz="2800" kern="1200"/>
        </a:p>
      </dsp:txBody>
      <dsp:txXfrm>
        <a:off x="8500790" y="1959987"/>
        <a:ext cx="1091202" cy="529139"/>
      </dsp:txXfrm>
    </dsp:sp>
    <dsp:sp modelId="{9D23D781-BC48-47AC-A917-B496B4262B3B}">
      <dsp:nvSpPr>
        <dsp:cNvPr id="0" name=""/>
        <dsp:cNvSpPr/>
      </dsp:nvSpPr>
      <dsp:spPr>
        <a:xfrm>
          <a:off x="8034678" y="2857626"/>
          <a:ext cx="449650" cy="26604"/>
        </a:xfrm>
        <a:custGeom>
          <a:avLst/>
          <a:gdLst/>
          <a:ahLst/>
          <a:cxnLst/>
          <a:rect l="0" t="0" r="0" b="0"/>
          <a:pathLst>
            <a:path>
              <a:moveTo>
                <a:pt x="0" y="13302"/>
              </a:moveTo>
              <a:lnTo>
                <a:pt x="449650" y="1330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248262" y="2859688"/>
        <a:ext cx="22482" cy="22482"/>
      </dsp:txXfrm>
    </dsp:sp>
    <dsp:sp modelId="{F0389A70-F14B-4E6B-AA73-F945EC7DCFA3}">
      <dsp:nvSpPr>
        <dsp:cNvPr id="0" name=""/>
        <dsp:cNvSpPr/>
      </dsp:nvSpPr>
      <dsp:spPr>
        <a:xfrm>
          <a:off x="8484328" y="2589897"/>
          <a:ext cx="1124126" cy="562063"/>
        </a:xfrm>
        <a:prstGeom prst="roundRect">
          <a:avLst>
            <a:gd name="adj" fmla="val 10000"/>
          </a:avLst>
        </a:prstGeom>
        <a:solidFill>
          <a:srgbClr val="FFC00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tx1"/>
              </a:solidFill>
              <a:latin typeface="Times New Roman" panose="02020603050405020304" pitchFamily="18" charset="0"/>
              <a:cs typeface="Times New Roman" panose="02020603050405020304" pitchFamily="18" charset="0"/>
            </a:rPr>
            <a:t>Téc</a:t>
          </a:r>
        </a:p>
      </dsp:txBody>
      <dsp:txXfrm>
        <a:off x="8500790" y="2606359"/>
        <a:ext cx="1091202" cy="529139"/>
      </dsp:txXfrm>
    </dsp:sp>
    <dsp:sp modelId="{DE0D431D-D02E-4598-85B8-54348C25719B}">
      <dsp:nvSpPr>
        <dsp:cNvPr id="0" name=""/>
        <dsp:cNvSpPr/>
      </dsp:nvSpPr>
      <dsp:spPr>
        <a:xfrm rot="3310531">
          <a:off x="7865808" y="3180813"/>
          <a:ext cx="787390" cy="26604"/>
        </a:xfrm>
        <a:custGeom>
          <a:avLst/>
          <a:gdLst/>
          <a:ahLst/>
          <a:cxnLst/>
          <a:rect l="0" t="0" r="0" b="0"/>
          <a:pathLst>
            <a:path>
              <a:moveTo>
                <a:pt x="0" y="13302"/>
              </a:moveTo>
              <a:lnTo>
                <a:pt x="787390" y="1330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239818" y="3174430"/>
        <a:ext cx="39369" cy="39369"/>
      </dsp:txXfrm>
    </dsp:sp>
    <dsp:sp modelId="{BD4B1A8A-BF9F-4807-9FE7-77FAE4C4700C}">
      <dsp:nvSpPr>
        <dsp:cNvPr id="0" name=""/>
        <dsp:cNvSpPr/>
      </dsp:nvSpPr>
      <dsp:spPr>
        <a:xfrm>
          <a:off x="8484328" y="3236270"/>
          <a:ext cx="1124126" cy="562063"/>
        </a:xfrm>
        <a:prstGeom prst="roundRect">
          <a:avLst>
            <a:gd name="adj" fmla="val 10000"/>
          </a:avLst>
        </a:prstGeom>
        <a:solidFill>
          <a:srgbClr val="FFC00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tx1"/>
              </a:solidFill>
              <a:latin typeface="Times New Roman" panose="02020603050405020304" pitchFamily="18" charset="0"/>
              <a:cs typeface="Times New Roman" panose="02020603050405020304" pitchFamily="18" charset="0"/>
            </a:rPr>
            <a:t>lích</a:t>
          </a:r>
        </a:p>
      </dsp:txBody>
      <dsp:txXfrm>
        <a:off x="8500790" y="3252732"/>
        <a:ext cx="1091202" cy="529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9B48D-2456-4B16-9F18-62466D57007E}">
      <dsp:nvSpPr>
        <dsp:cNvPr id="0" name=""/>
        <dsp:cNvSpPr/>
      </dsp:nvSpPr>
      <dsp:spPr>
        <a:xfrm>
          <a:off x="11770" y="1127910"/>
          <a:ext cx="3254004" cy="1271467"/>
        </a:xfrm>
        <a:prstGeom prst="roundRect">
          <a:avLst>
            <a:gd name="adj" fmla="val 10000"/>
          </a:avLst>
        </a:prstGeom>
        <a:solidFill>
          <a:srgbClr val="FFFF99"/>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en-US" sz="2800" b="1" kern="1200">
              <a:solidFill>
                <a:schemeClr val="tx1"/>
              </a:solidFill>
              <a:latin typeface="Times New Roman" panose="02020603050405020304" pitchFamily="18" charset="0"/>
              <a:cs typeface="Times New Roman" panose="02020603050405020304" pitchFamily="18" charset="0"/>
            </a:rPr>
            <a:t>Tô- mát  Ê-đi-xơn</a:t>
          </a:r>
          <a:endParaRPr lang="en-US" sz="2800" b="1" kern="1200">
            <a:solidFill>
              <a:schemeClr val="tx1"/>
            </a:solidFill>
          </a:endParaRPr>
        </a:p>
      </dsp:txBody>
      <dsp:txXfrm>
        <a:off x="49010" y="1165150"/>
        <a:ext cx="3179524" cy="1196987"/>
      </dsp:txXfrm>
    </dsp:sp>
    <dsp:sp modelId="{5ABD12B5-C95B-4969-8BAD-0B2FCD3DC2F7}">
      <dsp:nvSpPr>
        <dsp:cNvPr id="0" name=""/>
        <dsp:cNvSpPr/>
      </dsp:nvSpPr>
      <dsp:spPr>
        <a:xfrm>
          <a:off x="3265775" y="1748278"/>
          <a:ext cx="519398" cy="30731"/>
        </a:xfrm>
        <a:custGeom>
          <a:avLst/>
          <a:gdLst/>
          <a:ahLst/>
          <a:cxnLst/>
          <a:rect l="0" t="0" r="0" b="0"/>
          <a:pathLst>
            <a:path>
              <a:moveTo>
                <a:pt x="0" y="15365"/>
              </a:moveTo>
              <a:lnTo>
                <a:pt x="519398" y="15365"/>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12489" y="1750658"/>
        <a:ext cx="25969" cy="25969"/>
      </dsp:txXfrm>
    </dsp:sp>
    <dsp:sp modelId="{B52E8E1E-C65A-4943-9BB3-03E99C3A44C8}">
      <dsp:nvSpPr>
        <dsp:cNvPr id="0" name=""/>
        <dsp:cNvSpPr/>
      </dsp:nvSpPr>
      <dsp:spPr>
        <a:xfrm>
          <a:off x="3785173" y="1295568"/>
          <a:ext cx="1574958" cy="936150"/>
        </a:xfrm>
        <a:prstGeom prst="roundRect">
          <a:avLst>
            <a:gd name="adj" fmla="val 10000"/>
          </a:avLst>
        </a:prstGeom>
        <a:solidFill>
          <a:srgbClr val="66FFFF"/>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tx1"/>
              </a:solidFill>
              <a:latin typeface="Times New Roman" panose="02020603050405020304" pitchFamily="18" charset="0"/>
              <a:cs typeface="Times New Roman" panose="02020603050405020304" pitchFamily="18" charset="0"/>
            </a:rPr>
            <a:t>2 bộ phận</a:t>
          </a:r>
        </a:p>
      </dsp:txBody>
      <dsp:txXfrm>
        <a:off x="3812592" y="1322987"/>
        <a:ext cx="1520120" cy="881312"/>
      </dsp:txXfrm>
    </dsp:sp>
    <dsp:sp modelId="{17270569-111B-4BC0-BEF3-E91F8338028F}">
      <dsp:nvSpPr>
        <dsp:cNvPr id="0" name=""/>
        <dsp:cNvSpPr/>
      </dsp:nvSpPr>
      <dsp:spPr>
        <a:xfrm rot="17872185">
          <a:off x="5064281" y="1257165"/>
          <a:ext cx="1111099" cy="30731"/>
        </a:xfrm>
        <a:custGeom>
          <a:avLst/>
          <a:gdLst/>
          <a:ahLst/>
          <a:cxnLst/>
          <a:rect l="0" t="0" r="0" b="0"/>
          <a:pathLst>
            <a:path>
              <a:moveTo>
                <a:pt x="0" y="15365"/>
              </a:moveTo>
              <a:lnTo>
                <a:pt x="1111099" y="15365"/>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92053" y="1244753"/>
        <a:ext cx="55554" cy="55554"/>
      </dsp:txXfrm>
    </dsp:sp>
    <dsp:sp modelId="{58827DD4-7963-453F-AE14-AB77F32214CC}">
      <dsp:nvSpPr>
        <dsp:cNvPr id="0" name=""/>
        <dsp:cNvSpPr/>
      </dsp:nvSpPr>
      <dsp:spPr>
        <a:xfrm>
          <a:off x="5879530" y="456794"/>
          <a:ext cx="2159138" cy="649247"/>
        </a:xfrm>
        <a:prstGeom prst="roundRect">
          <a:avLst>
            <a:gd name="adj" fmla="val 10000"/>
          </a:avLst>
        </a:prstGeom>
        <a:solidFill>
          <a:srgbClr val="92D05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en-US" sz="2800" b="1" kern="1200">
              <a:solidFill>
                <a:schemeClr val="tx1"/>
              </a:solidFill>
              <a:latin typeface="Times New Roman" panose="02020603050405020304" pitchFamily="18" charset="0"/>
              <a:cs typeface="Times New Roman" panose="02020603050405020304" pitchFamily="18" charset="0"/>
            </a:rPr>
            <a:t>Tô- mát  </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5898546" y="475810"/>
        <a:ext cx="2121106" cy="611215"/>
      </dsp:txXfrm>
    </dsp:sp>
    <dsp:sp modelId="{96850482-FDFD-4A98-B99D-2F336F705D27}">
      <dsp:nvSpPr>
        <dsp:cNvPr id="0" name=""/>
        <dsp:cNvSpPr/>
      </dsp:nvSpPr>
      <dsp:spPr>
        <a:xfrm rot="19457599">
          <a:off x="7978547" y="579393"/>
          <a:ext cx="639640" cy="30731"/>
        </a:xfrm>
        <a:custGeom>
          <a:avLst/>
          <a:gdLst/>
          <a:ahLst/>
          <a:cxnLst/>
          <a:rect l="0" t="0" r="0" b="0"/>
          <a:pathLst>
            <a:path>
              <a:moveTo>
                <a:pt x="0" y="15365"/>
              </a:moveTo>
              <a:lnTo>
                <a:pt x="639640" y="1536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282376" y="578768"/>
        <a:ext cx="31982" cy="31982"/>
      </dsp:txXfrm>
    </dsp:sp>
    <dsp:sp modelId="{66063643-BC06-48A2-8041-F26D0FE73466}">
      <dsp:nvSpPr>
        <dsp:cNvPr id="0" name=""/>
        <dsp:cNvSpPr/>
      </dsp:nvSpPr>
      <dsp:spPr>
        <a:xfrm>
          <a:off x="8558067" y="83476"/>
          <a:ext cx="1298495" cy="649247"/>
        </a:xfrm>
        <a:prstGeom prst="roundRect">
          <a:avLst>
            <a:gd name="adj" fmla="val 10000"/>
          </a:avLst>
        </a:prstGeom>
        <a:solidFill>
          <a:srgbClr val="FFC00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tx1"/>
              </a:solidFill>
              <a:latin typeface="Times New Roman" panose="02020603050405020304" pitchFamily="18" charset="0"/>
              <a:cs typeface="Times New Roman" panose="02020603050405020304" pitchFamily="18" charset="0"/>
            </a:rPr>
            <a:t>Tô</a:t>
          </a:r>
        </a:p>
      </dsp:txBody>
      <dsp:txXfrm>
        <a:off x="8577083" y="102492"/>
        <a:ext cx="1260463" cy="611215"/>
      </dsp:txXfrm>
    </dsp:sp>
    <dsp:sp modelId="{9AF6CA52-40F8-4EC2-9C16-C49765FED784}">
      <dsp:nvSpPr>
        <dsp:cNvPr id="0" name=""/>
        <dsp:cNvSpPr/>
      </dsp:nvSpPr>
      <dsp:spPr>
        <a:xfrm rot="2142401">
          <a:off x="7978547" y="952710"/>
          <a:ext cx="639640" cy="30731"/>
        </a:xfrm>
        <a:custGeom>
          <a:avLst/>
          <a:gdLst/>
          <a:ahLst/>
          <a:cxnLst/>
          <a:rect l="0" t="0" r="0" b="0"/>
          <a:pathLst>
            <a:path>
              <a:moveTo>
                <a:pt x="0" y="15365"/>
              </a:moveTo>
              <a:lnTo>
                <a:pt x="639640" y="1536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282376" y="952085"/>
        <a:ext cx="31982" cy="31982"/>
      </dsp:txXfrm>
    </dsp:sp>
    <dsp:sp modelId="{99AAC8EA-2642-46F9-A934-53E2AD328D51}">
      <dsp:nvSpPr>
        <dsp:cNvPr id="0" name=""/>
        <dsp:cNvSpPr/>
      </dsp:nvSpPr>
      <dsp:spPr>
        <a:xfrm>
          <a:off x="8558067" y="830111"/>
          <a:ext cx="1298495" cy="649247"/>
        </a:xfrm>
        <a:prstGeom prst="roundRect">
          <a:avLst>
            <a:gd name="adj" fmla="val 10000"/>
          </a:avLst>
        </a:prstGeom>
        <a:solidFill>
          <a:srgbClr val="FFC00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tx1"/>
              </a:solidFill>
              <a:latin typeface="Times New Roman" panose="02020603050405020304" pitchFamily="18" charset="0"/>
              <a:cs typeface="Times New Roman" panose="02020603050405020304" pitchFamily="18" charset="0"/>
            </a:rPr>
            <a:t>mát</a:t>
          </a:r>
        </a:p>
      </dsp:txBody>
      <dsp:txXfrm>
        <a:off x="8577083" y="849127"/>
        <a:ext cx="1260463" cy="611215"/>
      </dsp:txXfrm>
    </dsp:sp>
    <dsp:sp modelId="{15CC3FF5-A6C5-4262-A8A3-19A46E345AAF}">
      <dsp:nvSpPr>
        <dsp:cNvPr id="0" name=""/>
        <dsp:cNvSpPr/>
      </dsp:nvSpPr>
      <dsp:spPr>
        <a:xfrm rot="3574420">
          <a:off x="5107027" y="2190458"/>
          <a:ext cx="1025607" cy="30731"/>
        </a:xfrm>
        <a:custGeom>
          <a:avLst/>
          <a:gdLst/>
          <a:ahLst/>
          <a:cxnLst/>
          <a:rect l="0" t="0" r="0" b="0"/>
          <a:pathLst>
            <a:path>
              <a:moveTo>
                <a:pt x="0" y="15365"/>
              </a:moveTo>
              <a:lnTo>
                <a:pt x="1025607" y="15365"/>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94190" y="2180184"/>
        <a:ext cx="51280" cy="51280"/>
      </dsp:txXfrm>
    </dsp:sp>
    <dsp:sp modelId="{20E511E5-1BDB-440F-948B-FBD791CD963F}">
      <dsp:nvSpPr>
        <dsp:cNvPr id="0" name=""/>
        <dsp:cNvSpPr/>
      </dsp:nvSpPr>
      <dsp:spPr>
        <a:xfrm>
          <a:off x="5879530" y="2225517"/>
          <a:ext cx="2601756" cy="844976"/>
        </a:xfrm>
        <a:prstGeom prst="roundRect">
          <a:avLst>
            <a:gd name="adj" fmla="val 10000"/>
          </a:avLst>
        </a:prstGeom>
        <a:solidFill>
          <a:srgbClr val="92D05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en-US" sz="2800" b="1" kern="1200">
              <a:solidFill>
                <a:schemeClr val="tx1"/>
              </a:solidFill>
              <a:latin typeface="Times New Roman" panose="02020603050405020304" pitchFamily="18" charset="0"/>
              <a:cs typeface="Times New Roman" panose="02020603050405020304" pitchFamily="18" charset="0"/>
            </a:rPr>
            <a:t>Ê-đi-xơn</a:t>
          </a:r>
          <a:endParaRPr lang="en-US" sz="2800" kern="1200"/>
        </a:p>
      </dsp:txBody>
      <dsp:txXfrm>
        <a:off x="5904279" y="2250266"/>
        <a:ext cx="2552258" cy="795478"/>
      </dsp:txXfrm>
    </dsp:sp>
    <dsp:sp modelId="{6701848F-F8C8-44C5-887D-0875A4F721B2}">
      <dsp:nvSpPr>
        <dsp:cNvPr id="0" name=""/>
        <dsp:cNvSpPr/>
      </dsp:nvSpPr>
      <dsp:spPr>
        <a:xfrm rot="18289469">
          <a:off x="8286222" y="2259322"/>
          <a:ext cx="909526" cy="30731"/>
        </a:xfrm>
        <a:custGeom>
          <a:avLst/>
          <a:gdLst/>
          <a:ahLst/>
          <a:cxnLst/>
          <a:rect l="0" t="0" r="0" b="0"/>
          <a:pathLst>
            <a:path>
              <a:moveTo>
                <a:pt x="0" y="15365"/>
              </a:moveTo>
              <a:lnTo>
                <a:pt x="909526" y="1536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718248" y="2251949"/>
        <a:ext cx="45476" cy="45476"/>
      </dsp:txXfrm>
    </dsp:sp>
    <dsp:sp modelId="{4A6402CF-4700-4625-8669-1D0D3EAD8CA3}">
      <dsp:nvSpPr>
        <dsp:cNvPr id="0" name=""/>
        <dsp:cNvSpPr/>
      </dsp:nvSpPr>
      <dsp:spPr>
        <a:xfrm>
          <a:off x="9000685" y="1576746"/>
          <a:ext cx="1298495" cy="649247"/>
        </a:xfrm>
        <a:prstGeom prst="roundRect">
          <a:avLst>
            <a:gd name="adj" fmla="val 10000"/>
          </a:avLst>
        </a:prstGeom>
        <a:solidFill>
          <a:srgbClr val="FFC00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tx1"/>
              </a:solidFill>
              <a:latin typeface="Times New Roman" panose="02020603050405020304" pitchFamily="18" charset="0"/>
              <a:cs typeface="Times New Roman" panose="02020603050405020304" pitchFamily="18" charset="0"/>
            </a:rPr>
            <a:t>Ê</a:t>
          </a:r>
        </a:p>
      </dsp:txBody>
      <dsp:txXfrm>
        <a:off x="9019701" y="1595762"/>
        <a:ext cx="1260463" cy="611215"/>
      </dsp:txXfrm>
    </dsp:sp>
    <dsp:sp modelId="{9D23D781-BC48-47AC-A917-B496B4262B3B}">
      <dsp:nvSpPr>
        <dsp:cNvPr id="0" name=""/>
        <dsp:cNvSpPr/>
      </dsp:nvSpPr>
      <dsp:spPr>
        <a:xfrm>
          <a:off x="8481287" y="2632639"/>
          <a:ext cx="519398" cy="30731"/>
        </a:xfrm>
        <a:custGeom>
          <a:avLst/>
          <a:gdLst/>
          <a:ahLst/>
          <a:cxnLst/>
          <a:rect l="0" t="0" r="0" b="0"/>
          <a:pathLst>
            <a:path>
              <a:moveTo>
                <a:pt x="0" y="15365"/>
              </a:moveTo>
              <a:lnTo>
                <a:pt x="519398" y="1536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728001" y="2635020"/>
        <a:ext cx="25969" cy="25969"/>
      </dsp:txXfrm>
    </dsp:sp>
    <dsp:sp modelId="{F0389A70-F14B-4E6B-AA73-F945EC7DCFA3}">
      <dsp:nvSpPr>
        <dsp:cNvPr id="0" name=""/>
        <dsp:cNvSpPr/>
      </dsp:nvSpPr>
      <dsp:spPr>
        <a:xfrm>
          <a:off x="9000685" y="2323381"/>
          <a:ext cx="1298495" cy="649247"/>
        </a:xfrm>
        <a:prstGeom prst="roundRect">
          <a:avLst>
            <a:gd name="adj" fmla="val 10000"/>
          </a:avLst>
        </a:prstGeom>
        <a:solidFill>
          <a:srgbClr val="FFC00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tx1"/>
              </a:solidFill>
              <a:latin typeface="Times New Roman" panose="02020603050405020304" pitchFamily="18" charset="0"/>
              <a:cs typeface="Times New Roman" panose="02020603050405020304" pitchFamily="18" charset="0"/>
            </a:rPr>
            <a:t>đi</a:t>
          </a:r>
        </a:p>
      </dsp:txBody>
      <dsp:txXfrm>
        <a:off x="9019701" y="2342397"/>
        <a:ext cx="1260463" cy="611215"/>
      </dsp:txXfrm>
    </dsp:sp>
    <dsp:sp modelId="{DE0D431D-D02E-4598-85B8-54348C25719B}">
      <dsp:nvSpPr>
        <dsp:cNvPr id="0" name=""/>
        <dsp:cNvSpPr/>
      </dsp:nvSpPr>
      <dsp:spPr>
        <a:xfrm rot="3310531">
          <a:off x="8286222" y="3005957"/>
          <a:ext cx="909526" cy="30731"/>
        </a:xfrm>
        <a:custGeom>
          <a:avLst/>
          <a:gdLst/>
          <a:ahLst/>
          <a:cxnLst/>
          <a:rect l="0" t="0" r="0" b="0"/>
          <a:pathLst>
            <a:path>
              <a:moveTo>
                <a:pt x="0" y="15365"/>
              </a:moveTo>
              <a:lnTo>
                <a:pt x="909526" y="1536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718248" y="2998584"/>
        <a:ext cx="45476" cy="45476"/>
      </dsp:txXfrm>
    </dsp:sp>
    <dsp:sp modelId="{BD4B1A8A-BF9F-4807-9FE7-77FAE4C4700C}">
      <dsp:nvSpPr>
        <dsp:cNvPr id="0" name=""/>
        <dsp:cNvSpPr/>
      </dsp:nvSpPr>
      <dsp:spPr>
        <a:xfrm>
          <a:off x="9000685" y="3070016"/>
          <a:ext cx="1298495" cy="649247"/>
        </a:xfrm>
        <a:prstGeom prst="roundRect">
          <a:avLst>
            <a:gd name="adj" fmla="val 10000"/>
          </a:avLst>
        </a:prstGeom>
        <a:solidFill>
          <a:srgbClr val="FFC00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tx1"/>
              </a:solidFill>
              <a:latin typeface="Times New Roman" panose="02020603050405020304" pitchFamily="18" charset="0"/>
              <a:cs typeface="Times New Roman" panose="02020603050405020304" pitchFamily="18" charset="0"/>
            </a:rPr>
            <a:t>xơn</a:t>
          </a:r>
        </a:p>
      </dsp:txBody>
      <dsp:txXfrm>
        <a:off x="9019701" y="3089032"/>
        <a:ext cx="1260463" cy="6112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9B48D-2456-4B16-9F18-62466D57007E}">
      <dsp:nvSpPr>
        <dsp:cNvPr id="0" name=""/>
        <dsp:cNvSpPr/>
      </dsp:nvSpPr>
      <dsp:spPr>
        <a:xfrm>
          <a:off x="6130" y="1086723"/>
          <a:ext cx="4169773" cy="1629294"/>
        </a:xfrm>
        <a:prstGeom prst="roundRect">
          <a:avLst>
            <a:gd name="adj" fmla="val 10000"/>
          </a:avLst>
        </a:prstGeom>
        <a:solidFill>
          <a:srgbClr val="FFFF99"/>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en-US" sz="2800" b="1" kern="1200">
              <a:solidFill>
                <a:schemeClr val="tx1"/>
              </a:solidFill>
              <a:latin typeface="Times New Roman" panose="02020603050405020304" pitchFamily="18" charset="0"/>
              <a:cs typeface="Times New Roman" panose="02020603050405020304" pitchFamily="18" charset="0"/>
            </a:rPr>
            <a:t>Hi-ma-lay-a</a:t>
          </a:r>
          <a:endParaRPr lang="en-US" sz="2800" b="1" kern="1200">
            <a:solidFill>
              <a:schemeClr val="tx1"/>
            </a:solidFill>
          </a:endParaRPr>
        </a:p>
      </dsp:txBody>
      <dsp:txXfrm>
        <a:off x="53850" y="1134443"/>
        <a:ext cx="4074333" cy="1533854"/>
      </dsp:txXfrm>
    </dsp:sp>
    <dsp:sp modelId="{5ABD12B5-C95B-4969-8BAD-0B2FCD3DC2F7}">
      <dsp:nvSpPr>
        <dsp:cNvPr id="0" name=""/>
        <dsp:cNvSpPr/>
      </dsp:nvSpPr>
      <dsp:spPr>
        <a:xfrm>
          <a:off x="4175904" y="1881680"/>
          <a:ext cx="665571" cy="39380"/>
        </a:xfrm>
        <a:custGeom>
          <a:avLst/>
          <a:gdLst/>
          <a:ahLst/>
          <a:cxnLst/>
          <a:rect l="0" t="0" r="0" b="0"/>
          <a:pathLst>
            <a:path>
              <a:moveTo>
                <a:pt x="0" y="19690"/>
              </a:moveTo>
              <a:lnTo>
                <a:pt x="665571" y="1969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92050" y="1884731"/>
        <a:ext cx="33278" cy="33278"/>
      </dsp:txXfrm>
    </dsp:sp>
    <dsp:sp modelId="{B52E8E1E-C65A-4943-9BB3-03E99C3A44C8}">
      <dsp:nvSpPr>
        <dsp:cNvPr id="0" name=""/>
        <dsp:cNvSpPr/>
      </dsp:nvSpPr>
      <dsp:spPr>
        <a:xfrm>
          <a:off x="4841475" y="1301565"/>
          <a:ext cx="2018196" cy="1199609"/>
        </a:xfrm>
        <a:prstGeom prst="roundRect">
          <a:avLst>
            <a:gd name="adj" fmla="val 10000"/>
          </a:avLst>
        </a:prstGeom>
        <a:solidFill>
          <a:srgbClr val="66FFFF"/>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tx1"/>
              </a:solidFill>
              <a:latin typeface="Times New Roman" panose="02020603050405020304" pitchFamily="18" charset="0"/>
              <a:cs typeface="Times New Roman" panose="02020603050405020304" pitchFamily="18" charset="0"/>
            </a:rPr>
            <a:t>1 bộ phận</a:t>
          </a:r>
        </a:p>
      </dsp:txBody>
      <dsp:txXfrm>
        <a:off x="4876610" y="1336700"/>
        <a:ext cx="1947926" cy="1129339"/>
      </dsp:txXfrm>
    </dsp:sp>
    <dsp:sp modelId="{17270569-111B-4BC0-BEF3-E91F8338028F}">
      <dsp:nvSpPr>
        <dsp:cNvPr id="0" name=""/>
        <dsp:cNvSpPr/>
      </dsp:nvSpPr>
      <dsp:spPr>
        <a:xfrm rot="17692822">
          <a:off x="6401476" y="1164110"/>
          <a:ext cx="1581964" cy="39380"/>
        </a:xfrm>
        <a:custGeom>
          <a:avLst/>
          <a:gdLst/>
          <a:ahLst/>
          <a:cxnLst/>
          <a:rect l="0" t="0" r="0" b="0"/>
          <a:pathLst>
            <a:path>
              <a:moveTo>
                <a:pt x="0" y="19690"/>
              </a:moveTo>
              <a:lnTo>
                <a:pt x="1581964" y="19690"/>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7152909" y="1144251"/>
        <a:ext cx="79098" cy="79098"/>
      </dsp:txXfrm>
    </dsp:sp>
    <dsp:sp modelId="{58827DD4-7963-453F-AE14-AB77F32214CC}">
      <dsp:nvSpPr>
        <dsp:cNvPr id="0" name=""/>
        <dsp:cNvSpPr/>
      </dsp:nvSpPr>
      <dsp:spPr>
        <a:xfrm>
          <a:off x="7525244" y="50248"/>
          <a:ext cx="2766781" cy="831964"/>
        </a:xfrm>
        <a:prstGeom prst="roundRect">
          <a:avLst>
            <a:gd name="adj" fmla="val 10000"/>
          </a:avLst>
        </a:prstGeom>
        <a:solidFill>
          <a:srgbClr val="92D05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en-US" sz="2800" b="1" kern="1200">
              <a:solidFill>
                <a:schemeClr val="tx1"/>
              </a:solidFill>
              <a:latin typeface="Times New Roman" panose="02020603050405020304" pitchFamily="18" charset="0"/>
              <a:cs typeface="Times New Roman" panose="02020603050405020304" pitchFamily="18" charset="0"/>
            </a:rPr>
            <a:t>Hi</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7549611" y="74615"/>
        <a:ext cx="2718047" cy="783230"/>
      </dsp:txXfrm>
    </dsp:sp>
    <dsp:sp modelId="{96850482-FDFD-4A98-B99D-2F336F705D27}">
      <dsp:nvSpPr>
        <dsp:cNvPr id="0" name=""/>
        <dsp:cNvSpPr/>
      </dsp:nvSpPr>
      <dsp:spPr>
        <a:xfrm rot="19457599">
          <a:off x="6782631" y="1642490"/>
          <a:ext cx="819654" cy="39380"/>
        </a:xfrm>
        <a:custGeom>
          <a:avLst/>
          <a:gdLst/>
          <a:ahLst/>
          <a:cxnLst/>
          <a:rect l="0" t="0" r="0" b="0"/>
          <a:pathLst>
            <a:path>
              <a:moveTo>
                <a:pt x="0" y="19690"/>
              </a:moveTo>
              <a:lnTo>
                <a:pt x="819654" y="19690"/>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71967" y="1641689"/>
        <a:ext cx="40982" cy="40982"/>
      </dsp:txXfrm>
    </dsp:sp>
    <dsp:sp modelId="{66063643-BC06-48A2-8041-F26D0FE73466}">
      <dsp:nvSpPr>
        <dsp:cNvPr id="0" name=""/>
        <dsp:cNvSpPr/>
      </dsp:nvSpPr>
      <dsp:spPr>
        <a:xfrm>
          <a:off x="7525244" y="1007008"/>
          <a:ext cx="2752355" cy="831964"/>
        </a:xfrm>
        <a:prstGeom prst="roundRect">
          <a:avLst>
            <a:gd name="adj" fmla="val 10000"/>
          </a:avLst>
        </a:prstGeom>
        <a:solidFill>
          <a:srgbClr val="92D05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tx1"/>
              </a:solidFill>
              <a:latin typeface="Times New Roman" panose="02020603050405020304" pitchFamily="18" charset="0"/>
              <a:cs typeface="Times New Roman" panose="02020603050405020304" pitchFamily="18" charset="0"/>
            </a:rPr>
            <a:t>ma</a:t>
          </a:r>
        </a:p>
      </dsp:txBody>
      <dsp:txXfrm>
        <a:off x="7549611" y="1031375"/>
        <a:ext cx="2703621" cy="783230"/>
      </dsp:txXfrm>
    </dsp:sp>
    <dsp:sp modelId="{F3A58426-E328-47BB-9A66-BBEED087CE5B}">
      <dsp:nvSpPr>
        <dsp:cNvPr id="0" name=""/>
        <dsp:cNvSpPr/>
      </dsp:nvSpPr>
      <dsp:spPr>
        <a:xfrm rot="2142401">
          <a:off x="6782631" y="2120870"/>
          <a:ext cx="819654" cy="39380"/>
        </a:xfrm>
        <a:custGeom>
          <a:avLst/>
          <a:gdLst/>
          <a:ahLst/>
          <a:cxnLst/>
          <a:rect l="0" t="0" r="0" b="0"/>
          <a:pathLst>
            <a:path>
              <a:moveTo>
                <a:pt x="0" y="19690"/>
              </a:moveTo>
              <a:lnTo>
                <a:pt x="819654" y="19690"/>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71967" y="2120069"/>
        <a:ext cx="40982" cy="40982"/>
      </dsp:txXfrm>
    </dsp:sp>
    <dsp:sp modelId="{50CDF616-FEC1-43ED-8D40-C4CFE0F78C0F}">
      <dsp:nvSpPr>
        <dsp:cNvPr id="0" name=""/>
        <dsp:cNvSpPr/>
      </dsp:nvSpPr>
      <dsp:spPr>
        <a:xfrm>
          <a:off x="7525244" y="1963767"/>
          <a:ext cx="2779577" cy="831964"/>
        </a:xfrm>
        <a:prstGeom prst="roundRect">
          <a:avLst>
            <a:gd name="adj" fmla="val 10000"/>
          </a:avLst>
        </a:prstGeom>
        <a:solidFill>
          <a:srgbClr val="92D05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tx1"/>
              </a:solidFill>
              <a:latin typeface="Times New Roman" panose="02020603050405020304" pitchFamily="18" charset="0"/>
              <a:cs typeface="Times New Roman" panose="02020603050405020304" pitchFamily="18" charset="0"/>
            </a:rPr>
            <a:t>lay</a:t>
          </a:r>
        </a:p>
      </dsp:txBody>
      <dsp:txXfrm>
        <a:off x="7549611" y="1988134"/>
        <a:ext cx="2730843" cy="783230"/>
      </dsp:txXfrm>
    </dsp:sp>
    <dsp:sp modelId="{DA0BB6C2-B07B-4768-9460-CB3959E33774}">
      <dsp:nvSpPr>
        <dsp:cNvPr id="0" name=""/>
        <dsp:cNvSpPr/>
      </dsp:nvSpPr>
      <dsp:spPr>
        <a:xfrm rot="3907178">
          <a:off x="6401476" y="2599249"/>
          <a:ext cx="1581964" cy="39380"/>
        </a:xfrm>
        <a:custGeom>
          <a:avLst/>
          <a:gdLst/>
          <a:ahLst/>
          <a:cxnLst/>
          <a:rect l="0" t="0" r="0" b="0"/>
          <a:pathLst>
            <a:path>
              <a:moveTo>
                <a:pt x="0" y="19690"/>
              </a:moveTo>
              <a:lnTo>
                <a:pt x="1581964" y="19690"/>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7152909" y="2579390"/>
        <a:ext cx="79098" cy="79098"/>
      </dsp:txXfrm>
    </dsp:sp>
    <dsp:sp modelId="{490E0A2A-1C48-4B4D-8AC3-C924950E04CF}">
      <dsp:nvSpPr>
        <dsp:cNvPr id="0" name=""/>
        <dsp:cNvSpPr/>
      </dsp:nvSpPr>
      <dsp:spPr>
        <a:xfrm>
          <a:off x="7525244" y="2920527"/>
          <a:ext cx="2723353" cy="831964"/>
        </a:xfrm>
        <a:prstGeom prst="roundRect">
          <a:avLst>
            <a:gd name="adj" fmla="val 10000"/>
          </a:avLst>
        </a:prstGeom>
        <a:solidFill>
          <a:srgbClr val="92D05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tx1"/>
              </a:solidFill>
              <a:latin typeface="Times New Roman" panose="02020603050405020304" pitchFamily="18" charset="0"/>
              <a:cs typeface="Times New Roman" panose="02020603050405020304" pitchFamily="18" charset="0"/>
            </a:rPr>
            <a:t>a</a:t>
          </a:r>
        </a:p>
      </dsp:txBody>
      <dsp:txXfrm>
        <a:off x="7549611" y="2944894"/>
        <a:ext cx="2674619" cy="7832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9B48D-2456-4B16-9F18-62466D57007E}">
      <dsp:nvSpPr>
        <dsp:cNvPr id="0" name=""/>
        <dsp:cNvSpPr/>
      </dsp:nvSpPr>
      <dsp:spPr>
        <a:xfrm>
          <a:off x="1761" y="1085017"/>
          <a:ext cx="4178503" cy="1632705"/>
        </a:xfrm>
        <a:prstGeom prst="roundRect">
          <a:avLst>
            <a:gd name="adj" fmla="val 10000"/>
          </a:avLst>
        </a:prstGeom>
        <a:solidFill>
          <a:srgbClr val="FFFF99"/>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en-US" sz="2800" b="1" kern="1200">
              <a:solidFill>
                <a:schemeClr val="tx1"/>
              </a:solidFill>
              <a:latin typeface="Times New Roman" panose="02020603050405020304" pitchFamily="18" charset="0"/>
              <a:cs typeface="Times New Roman" panose="02020603050405020304" pitchFamily="18" charset="0"/>
            </a:rPr>
            <a:t>Đa-nuýp</a:t>
          </a:r>
          <a:endParaRPr lang="en-US" sz="2800" b="1" kern="1200">
            <a:solidFill>
              <a:schemeClr val="tx1"/>
            </a:solidFill>
          </a:endParaRPr>
        </a:p>
      </dsp:txBody>
      <dsp:txXfrm>
        <a:off x="49581" y="1132837"/>
        <a:ext cx="4082863" cy="1537065"/>
      </dsp:txXfrm>
    </dsp:sp>
    <dsp:sp modelId="{5ABD12B5-C95B-4969-8BAD-0B2FCD3DC2F7}">
      <dsp:nvSpPr>
        <dsp:cNvPr id="0" name=""/>
        <dsp:cNvSpPr/>
      </dsp:nvSpPr>
      <dsp:spPr>
        <a:xfrm>
          <a:off x="4180264" y="1881639"/>
          <a:ext cx="666965" cy="39462"/>
        </a:xfrm>
        <a:custGeom>
          <a:avLst/>
          <a:gdLst/>
          <a:ahLst/>
          <a:cxnLst/>
          <a:rect l="0" t="0" r="0" b="0"/>
          <a:pathLst>
            <a:path>
              <a:moveTo>
                <a:pt x="0" y="19731"/>
              </a:moveTo>
              <a:lnTo>
                <a:pt x="666965" y="19731"/>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97073" y="1884696"/>
        <a:ext cx="33348" cy="33348"/>
      </dsp:txXfrm>
    </dsp:sp>
    <dsp:sp modelId="{B52E8E1E-C65A-4943-9BB3-03E99C3A44C8}">
      <dsp:nvSpPr>
        <dsp:cNvPr id="0" name=""/>
        <dsp:cNvSpPr/>
      </dsp:nvSpPr>
      <dsp:spPr>
        <a:xfrm>
          <a:off x="4847229" y="1300309"/>
          <a:ext cx="2022421" cy="1202121"/>
        </a:xfrm>
        <a:prstGeom prst="roundRect">
          <a:avLst>
            <a:gd name="adj" fmla="val 10000"/>
          </a:avLst>
        </a:prstGeom>
        <a:solidFill>
          <a:srgbClr val="66FFFF"/>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tx1"/>
              </a:solidFill>
              <a:latin typeface="Times New Roman" panose="02020603050405020304" pitchFamily="18" charset="0"/>
              <a:cs typeface="Times New Roman" panose="02020603050405020304" pitchFamily="18" charset="0"/>
            </a:rPr>
            <a:t>1 bộ phận</a:t>
          </a:r>
        </a:p>
      </dsp:txBody>
      <dsp:txXfrm>
        <a:off x="4882438" y="1335518"/>
        <a:ext cx="1952003" cy="1131703"/>
      </dsp:txXfrm>
    </dsp:sp>
    <dsp:sp modelId="{17270569-111B-4BC0-BEF3-E91F8338028F}">
      <dsp:nvSpPr>
        <dsp:cNvPr id="0" name=""/>
        <dsp:cNvSpPr/>
      </dsp:nvSpPr>
      <dsp:spPr>
        <a:xfrm rot="19457599">
          <a:off x="6792448" y="1641948"/>
          <a:ext cx="821370" cy="39462"/>
        </a:xfrm>
        <a:custGeom>
          <a:avLst/>
          <a:gdLst/>
          <a:ahLst/>
          <a:cxnLst/>
          <a:rect l="0" t="0" r="0" b="0"/>
          <a:pathLst>
            <a:path>
              <a:moveTo>
                <a:pt x="0" y="19731"/>
              </a:moveTo>
              <a:lnTo>
                <a:pt x="821370" y="19731"/>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82599" y="1641145"/>
        <a:ext cx="41068" cy="41068"/>
      </dsp:txXfrm>
    </dsp:sp>
    <dsp:sp modelId="{58827DD4-7963-453F-AE14-AB77F32214CC}">
      <dsp:nvSpPr>
        <dsp:cNvPr id="0" name=""/>
        <dsp:cNvSpPr/>
      </dsp:nvSpPr>
      <dsp:spPr>
        <a:xfrm>
          <a:off x="7536616" y="1005136"/>
          <a:ext cx="2772574" cy="833706"/>
        </a:xfrm>
        <a:prstGeom prst="roundRect">
          <a:avLst>
            <a:gd name="adj" fmla="val 10000"/>
          </a:avLst>
        </a:prstGeom>
        <a:solidFill>
          <a:srgbClr val="92D05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en-US" sz="2800" b="1" kern="1200">
              <a:solidFill>
                <a:schemeClr val="tx1"/>
              </a:solidFill>
              <a:latin typeface="Times New Roman" panose="02020603050405020304" pitchFamily="18" charset="0"/>
              <a:cs typeface="Times New Roman" panose="02020603050405020304" pitchFamily="18" charset="0"/>
            </a:rPr>
            <a:t>Đa</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7561034" y="1029554"/>
        <a:ext cx="2723738" cy="784870"/>
      </dsp:txXfrm>
    </dsp:sp>
    <dsp:sp modelId="{96850482-FDFD-4A98-B99D-2F336F705D27}">
      <dsp:nvSpPr>
        <dsp:cNvPr id="0" name=""/>
        <dsp:cNvSpPr/>
      </dsp:nvSpPr>
      <dsp:spPr>
        <a:xfrm rot="2142401">
          <a:off x="6792448" y="2121329"/>
          <a:ext cx="821370" cy="39462"/>
        </a:xfrm>
        <a:custGeom>
          <a:avLst/>
          <a:gdLst/>
          <a:ahLst/>
          <a:cxnLst/>
          <a:rect l="0" t="0" r="0" b="0"/>
          <a:pathLst>
            <a:path>
              <a:moveTo>
                <a:pt x="0" y="19731"/>
              </a:moveTo>
              <a:lnTo>
                <a:pt x="821370" y="19731"/>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82599" y="2120526"/>
        <a:ext cx="41068" cy="41068"/>
      </dsp:txXfrm>
    </dsp:sp>
    <dsp:sp modelId="{66063643-BC06-48A2-8041-F26D0FE73466}">
      <dsp:nvSpPr>
        <dsp:cNvPr id="0" name=""/>
        <dsp:cNvSpPr/>
      </dsp:nvSpPr>
      <dsp:spPr>
        <a:xfrm>
          <a:off x="7536616" y="1963898"/>
          <a:ext cx="2758117" cy="833706"/>
        </a:xfrm>
        <a:prstGeom prst="roundRect">
          <a:avLst>
            <a:gd name="adj" fmla="val 10000"/>
          </a:avLst>
        </a:prstGeom>
        <a:solidFill>
          <a:srgbClr val="92D05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en-US" sz="2800" b="1" kern="1200">
              <a:solidFill>
                <a:schemeClr val="tx1"/>
              </a:solidFill>
              <a:latin typeface="Times New Roman" panose="02020603050405020304" pitchFamily="18" charset="0"/>
              <a:cs typeface="Times New Roman" panose="02020603050405020304" pitchFamily="18" charset="0"/>
            </a:rPr>
            <a:t>nuýp</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7561034" y="1988316"/>
        <a:ext cx="2709281" cy="7848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9B48D-2456-4B16-9F18-62466D57007E}">
      <dsp:nvSpPr>
        <dsp:cNvPr id="0" name=""/>
        <dsp:cNvSpPr/>
      </dsp:nvSpPr>
      <dsp:spPr>
        <a:xfrm>
          <a:off x="11770" y="941251"/>
          <a:ext cx="3254004" cy="1271467"/>
        </a:xfrm>
        <a:prstGeom prst="roundRect">
          <a:avLst>
            <a:gd name="adj" fmla="val 10000"/>
          </a:avLst>
        </a:prstGeom>
        <a:solidFill>
          <a:srgbClr val="FFFF99"/>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en-US" sz="2800" b="1" kern="1200">
              <a:solidFill>
                <a:schemeClr val="tx1"/>
              </a:solidFill>
              <a:latin typeface="Times New Roman" panose="02020603050405020304" pitchFamily="18" charset="0"/>
              <a:cs typeface="Times New Roman" panose="02020603050405020304" pitchFamily="18" charset="0"/>
            </a:rPr>
            <a:t>Lốt Ăng-giơ-lét</a:t>
          </a:r>
          <a:endParaRPr lang="en-US" sz="2800" b="1" kern="1200">
            <a:solidFill>
              <a:schemeClr val="tx1"/>
            </a:solidFill>
          </a:endParaRPr>
        </a:p>
      </dsp:txBody>
      <dsp:txXfrm>
        <a:off x="49010" y="978491"/>
        <a:ext cx="3179524" cy="1196987"/>
      </dsp:txXfrm>
    </dsp:sp>
    <dsp:sp modelId="{5ABD12B5-C95B-4969-8BAD-0B2FCD3DC2F7}">
      <dsp:nvSpPr>
        <dsp:cNvPr id="0" name=""/>
        <dsp:cNvSpPr/>
      </dsp:nvSpPr>
      <dsp:spPr>
        <a:xfrm>
          <a:off x="3265775" y="1561619"/>
          <a:ext cx="519398" cy="30731"/>
        </a:xfrm>
        <a:custGeom>
          <a:avLst/>
          <a:gdLst/>
          <a:ahLst/>
          <a:cxnLst/>
          <a:rect l="0" t="0" r="0" b="0"/>
          <a:pathLst>
            <a:path>
              <a:moveTo>
                <a:pt x="0" y="15365"/>
              </a:moveTo>
              <a:lnTo>
                <a:pt x="519398" y="15365"/>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12489" y="1564000"/>
        <a:ext cx="25969" cy="25969"/>
      </dsp:txXfrm>
    </dsp:sp>
    <dsp:sp modelId="{B52E8E1E-C65A-4943-9BB3-03E99C3A44C8}">
      <dsp:nvSpPr>
        <dsp:cNvPr id="0" name=""/>
        <dsp:cNvSpPr/>
      </dsp:nvSpPr>
      <dsp:spPr>
        <a:xfrm>
          <a:off x="3785173" y="1108909"/>
          <a:ext cx="1574958" cy="936150"/>
        </a:xfrm>
        <a:prstGeom prst="roundRect">
          <a:avLst>
            <a:gd name="adj" fmla="val 10000"/>
          </a:avLst>
        </a:prstGeom>
        <a:solidFill>
          <a:srgbClr val="66FFFF"/>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tx1"/>
              </a:solidFill>
              <a:latin typeface="Times New Roman" panose="02020603050405020304" pitchFamily="18" charset="0"/>
              <a:cs typeface="Times New Roman" panose="02020603050405020304" pitchFamily="18" charset="0"/>
            </a:rPr>
            <a:t>2 bộ phận</a:t>
          </a:r>
        </a:p>
      </dsp:txBody>
      <dsp:txXfrm>
        <a:off x="3812592" y="1136328"/>
        <a:ext cx="1520120" cy="881312"/>
      </dsp:txXfrm>
    </dsp:sp>
    <dsp:sp modelId="{17270569-111B-4BC0-BEF3-E91F8338028F}">
      <dsp:nvSpPr>
        <dsp:cNvPr id="0" name=""/>
        <dsp:cNvSpPr/>
      </dsp:nvSpPr>
      <dsp:spPr>
        <a:xfrm rot="19067200">
          <a:off x="5269193" y="1326028"/>
          <a:ext cx="701275" cy="30731"/>
        </a:xfrm>
        <a:custGeom>
          <a:avLst/>
          <a:gdLst/>
          <a:ahLst/>
          <a:cxnLst/>
          <a:rect l="0" t="0" r="0" b="0"/>
          <a:pathLst>
            <a:path>
              <a:moveTo>
                <a:pt x="0" y="15365"/>
              </a:moveTo>
              <a:lnTo>
                <a:pt x="701275" y="15365"/>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02299" y="1323862"/>
        <a:ext cx="35063" cy="35063"/>
      </dsp:txXfrm>
    </dsp:sp>
    <dsp:sp modelId="{58827DD4-7963-453F-AE14-AB77F32214CC}">
      <dsp:nvSpPr>
        <dsp:cNvPr id="0" name=""/>
        <dsp:cNvSpPr/>
      </dsp:nvSpPr>
      <dsp:spPr>
        <a:xfrm>
          <a:off x="5879530" y="781179"/>
          <a:ext cx="2159138" cy="649247"/>
        </a:xfrm>
        <a:prstGeom prst="roundRect">
          <a:avLst>
            <a:gd name="adj" fmla="val 10000"/>
          </a:avLst>
        </a:prstGeom>
        <a:solidFill>
          <a:srgbClr val="92D05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en-US" sz="2800" b="1" kern="1200">
              <a:solidFill>
                <a:schemeClr val="tx1"/>
              </a:solidFill>
              <a:latin typeface="Times New Roman" panose="02020603050405020304" pitchFamily="18" charset="0"/>
              <a:cs typeface="Times New Roman" panose="02020603050405020304" pitchFamily="18" charset="0"/>
            </a:rPr>
            <a:t>Lốt</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5898546" y="800195"/>
        <a:ext cx="2121106" cy="611215"/>
      </dsp:txXfrm>
    </dsp:sp>
    <dsp:sp modelId="{15CC3FF5-A6C5-4262-A8A3-19A46E345AAF}">
      <dsp:nvSpPr>
        <dsp:cNvPr id="0" name=""/>
        <dsp:cNvSpPr/>
      </dsp:nvSpPr>
      <dsp:spPr>
        <a:xfrm rot="2142401">
          <a:off x="5300010" y="1748278"/>
          <a:ext cx="639640" cy="30731"/>
        </a:xfrm>
        <a:custGeom>
          <a:avLst/>
          <a:gdLst/>
          <a:ahLst/>
          <a:cxnLst/>
          <a:rect l="0" t="0" r="0" b="0"/>
          <a:pathLst>
            <a:path>
              <a:moveTo>
                <a:pt x="0" y="15365"/>
              </a:moveTo>
              <a:lnTo>
                <a:pt x="639640" y="15365"/>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03840" y="1747652"/>
        <a:ext cx="31982" cy="31982"/>
      </dsp:txXfrm>
    </dsp:sp>
    <dsp:sp modelId="{20E511E5-1BDB-440F-948B-FBD791CD963F}">
      <dsp:nvSpPr>
        <dsp:cNvPr id="0" name=""/>
        <dsp:cNvSpPr/>
      </dsp:nvSpPr>
      <dsp:spPr>
        <a:xfrm>
          <a:off x="5879530" y="1527814"/>
          <a:ext cx="2601756" cy="844976"/>
        </a:xfrm>
        <a:prstGeom prst="roundRect">
          <a:avLst>
            <a:gd name="adj" fmla="val 10000"/>
          </a:avLst>
        </a:prstGeom>
        <a:solidFill>
          <a:srgbClr val="92D05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en-US" sz="2800" b="1" kern="1200">
              <a:solidFill>
                <a:schemeClr val="tx1"/>
              </a:solidFill>
              <a:latin typeface="Times New Roman" panose="02020603050405020304" pitchFamily="18" charset="0"/>
              <a:cs typeface="Times New Roman" panose="02020603050405020304" pitchFamily="18" charset="0"/>
            </a:rPr>
            <a:t>Ăng-giơ-lét</a:t>
          </a:r>
          <a:endParaRPr lang="en-US" sz="2800" kern="1200"/>
        </a:p>
      </dsp:txBody>
      <dsp:txXfrm>
        <a:off x="5904279" y="1552563"/>
        <a:ext cx="2552258" cy="795478"/>
      </dsp:txXfrm>
    </dsp:sp>
    <dsp:sp modelId="{6701848F-F8C8-44C5-887D-0875A4F721B2}">
      <dsp:nvSpPr>
        <dsp:cNvPr id="0" name=""/>
        <dsp:cNvSpPr/>
      </dsp:nvSpPr>
      <dsp:spPr>
        <a:xfrm rot="18289469">
          <a:off x="8286222" y="1561619"/>
          <a:ext cx="909526" cy="30731"/>
        </a:xfrm>
        <a:custGeom>
          <a:avLst/>
          <a:gdLst/>
          <a:ahLst/>
          <a:cxnLst/>
          <a:rect l="0" t="0" r="0" b="0"/>
          <a:pathLst>
            <a:path>
              <a:moveTo>
                <a:pt x="0" y="15365"/>
              </a:moveTo>
              <a:lnTo>
                <a:pt x="909526" y="1536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718248" y="1554247"/>
        <a:ext cx="45476" cy="45476"/>
      </dsp:txXfrm>
    </dsp:sp>
    <dsp:sp modelId="{4A6402CF-4700-4625-8669-1D0D3EAD8CA3}">
      <dsp:nvSpPr>
        <dsp:cNvPr id="0" name=""/>
        <dsp:cNvSpPr/>
      </dsp:nvSpPr>
      <dsp:spPr>
        <a:xfrm>
          <a:off x="9000685" y="879043"/>
          <a:ext cx="1298495" cy="649247"/>
        </a:xfrm>
        <a:prstGeom prst="roundRect">
          <a:avLst>
            <a:gd name="adj" fmla="val 10000"/>
          </a:avLst>
        </a:prstGeom>
        <a:solidFill>
          <a:srgbClr val="FFC00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en-US" sz="2800" b="1" kern="1200">
              <a:solidFill>
                <a:schemeClr val="tx1"/>
              </a:solidFill>
              <a:latin typeface="Times New Roman" panose="02020603050405020304" pitchFamily="18" charset="0"/>
              <a:cs typeface="Times New Roman" panose="02020603050405020304" pitchFamily="18" charset="0"/>
            </a:rPr>
            <a:t>Ăng</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9019701" y="898059"/>
        <a:ext cx="1260463" cy="611215"/>
      </dsp:txXfrm>
    </dsp:sp>
    <dsp:sp modelId="{9D23D781-BC48-47AC-A917-B496B4262B3B}">
      <dsp:nvSpPr>
        <dsp:cNvPr id="0" name=""/>
        <dsp:cNvSpPr/>
      </dsp:nvSpPr>
      <dsp:spPr>
        <a:xfrm>
          <a:off x="8481287" y="1934936"/>
          <a:ext cx="519398" cy="30731"/>
        </a:xfrm>
        <a:custGeom>
          <a:avLst/>
          <a:gdLst/>
          <a:ahLst/>
          <a:cxnLst/>
          <a:rect l="0" t="0" r="0" b="0"/>
          <a:pathLst>
            <a:path>
              <a:moveTo>
                <a:pt x="0" y="15365"/>
              </a:moveTo>
              <a:lnTo>
                <a:pt x="519398" y="1536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728001" y="1937317"/>
        <a:ext cx="25969" cy="25969"/>
      </dsp:txXfrm>
    </dsp:sp>
    <dsp:sp modelId="{F0389A70-F14B-4E6B-AA73-F945EC7DCFA3}">
      <dsp:nvSpPr>
        <dsp:cNvPr id="0" name=""/>
        <dsp:cNvSpPr/>
      </dsp:nvSpPr>
      <dsp:spPr>
        <a:xfrm>
          <a:off x="9000685" y="1625678"/>
          <a:ext cx="1298495" cy="649247"/>
        </a:xfrm>
        <a:prstGeom prst="roundRect">
          <a:avLst>
            <a:gd name="adj" fmla="val 10000"/>
          </a:avLst>
        </a:prstGeom>
        <a:solidFill>
          <a:srgbClr val="FFC00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en-US" sz="2800" b="1" kern="1200">
              <a:solidFill>
                <a:schemeClr val="tx1"/>
              </a:solidFill>
              <a:latin typeface="Times New Roman" panose="02020603050405020304" pitchFamily="18" charset="0"/>
              <a:cs typeface="Times New Roman" panose="02020603050405020304" pitchFamily="18" charset="0"/>
            </a:rPr>
            <a:t>giơ</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9019701" y="1644694"/>
        <a:ext cx="1260463" cy="611215"/>
      </dsp:txXfrm>
    </dsp:sp>
    <dsp:sp modelId="{DE0D431D-D02E-4598-85B8-54348C25719B}">
      <dsp:nvSpPr>
        <dsp:cNvPr id="0" name=""/>
        <dsp:cNvSpPr/>
      </dsp:nvSpPr>
      <dsp:spPr>
        <a:xfrm rot="3310531">
          <a:off x="8286222" y="2308254"/>
          <a:ext cx="909526" cy="30731"/>
        </a:xfrm>
        <a:custGeom>
          <a:avLst/>
          <a:gdLst/>
          <a:ahLst/>
          <a:cxnLst/>
          <a:rect l="0" t="0" r="0" b="0"/>
          <a:pathLst>
            <a:path>
              <a:moveTo>
                <a:pt x="0" y="15365"/>
              </a:moveTo>
              <a:lnTo>
                <a:pt x="909526" y="1536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718248" y="2300882"/>
        <a:ext cx="45476" cy="45476"/>
      </dsp:txXfrm>
    </dsp:sp>
    <dsp:sp modelId="{BD4B1A8A-BF9F-4807-9FE7-77FAE4C4700C}">
      <dsp:nvSpPr>
        <dsp:cNvPr id="0" name=""/>
        <dsp:cNvSpPr/>
      </dsp:nvSpPr>
      <dsp:spPr>
        <a:xfrm>
          <a:off x="9000685" y="2372313"/>
          <a:ext cx="1298495" cy="649247"/>
        </a:xfrm>
        <a:prstGeom prst="roundRect">
          <a:avLst>
            <a:gd name="adj" fmla="val 10000"/>
          </a:avLst>
        </a:prstGeom>
        <a:solidFill>
          <a:srgbClr val="FFC00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en-US" sz="2800" b="1" kern="1200">
              <a:solidFill>
                <a:schemeClr val="tx1"/>
              </a:solidFill>
              <a:latin typeface="Times New Roman" panose="02020603050405020304" pitchFamily="18" charset="0"/>
              <a:cs typeface="Times New Roman" panose="02020603050405020304" pitchFamily="18" charset="0"/>
            </a:rPr>
            <a:t>lét</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9019701" y="2391329"/>
        <a:ext cx="1260463" cy="6112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9B48D-2456-4B16-9F18-62466D57007E}">
      <dsp:nvSpPr>
        <dsp:cNvPr id="0" name=""/>
        <dsp:cNvSpPr/>
      </dsp:nvSpPr>
      <dsp:spPr>
        <a:xfrm>
          <a:off x="11770" y="1127910"/>
          <a:ext cx="3254004" cy="1271467"/>
        </a:xfrm>
        <a:prstGeom prst="roundRect">
          <a:avLst>
            <a:gd name="adj" fmla="val 10000"/>
          </a:avLst>
        </a:prstGeom>
        <a:solidFill>
          <a:srgbClr val="FFFF99"/>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en-US" sz="2800" b="1" kern="1200">
              <a:solidFill>
                <a:schemeClr val="tx1"/>
              </a:solidFill>
              <a:latin typeface="Times New Roman" panose="02020603050405020304" pitchFamily="18" charset="0"/>
              <a:cs typeface="Times New Roman" panose="02020603050405020304" pitchFamily="18" charset="0"/>
            </a:rPr>
            <a:t>Niu Di-lân</a:t>
          </a:r>
          <a:endParaRPr lang="en-US" sz="2800" b="1" kern="1200">
            <a:solidFill>
              <a:schemeClr val="tx1"/>
            </a:solidFill>
          </a:endParaRPr>
        </a:p>
      </dsp:txBody>
      <dsp:txXfrm>
        <a:off x="49010" y="1165150"/>
        <a:ext cx="3179524" cy="1196987"/>
      </dsp:txXfrm>
    </dsp:sp>
    <dsp:sp modelId="{5ABD12B5-C95B-4969-8BAD-0B2FCD3DC2F7}">
      <dsp:nvSpPr>
        <dsp:cNvPr id="0" name=""/>
        <dsp:cNvSpPr/>
      </dsp:nvSpPr>
      <dsp:spPr>
        <a:xfrm>
          <a:off x="3265775" y="1748278"/>
          <a:ext cx="519398" cy="30731"/>
        </a:xfrm>
        <a:custGeom>
          <a:avLst/>
          <a:gdLst/>
          <a:ahLst/>
          <a:cxnLst/>
          <a:rect l="0" t="0" r="0" b="0"/>
          <a:pathLst>
            <a:path>
              <a:moveTo>
                <a:pt x="0" y="15365"/>
              </a:moveTo>
              <a:lnTo>
                <a:pt x="519398" y="15365"/>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12489" y="1750658"/>
        <a:ext cx="25969" cy="25969"/>
      </dsp:txXfrm>
    </dsp:sp>
    <dsp:sp modelId="{B52E8E1E-C65A-4943-9BB3-03E99C3A44C8}">
      <dsp:nvSpPr>
        <dsp:cNvPr id="0" name=""/>
        <dsp:cNvSpPr/>
      </dsp:nvSpPr>
      <dsp:spPr>
        <a:xfrm>
          <a:off x="3785173" y="1295568"/>
          <a:ext cx="1574958" cy="936150"/>
        </a:xfrm>
        <a:prstGeom prst="roundRect">
          <a:avLst>
            <a:gd name="adj" fmla="val 10000"/>
          </a:avLst>
        </a:prstGeom>
        <a:solidFill>
          <a:srgbClr val="66FFFF"/>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tx1"/>
              </a:solidFill>
              <a:latin typeface="Times New Roman" panose="02020603050405020304" pitchFamily="18" charset="0"/>
              <a:cs typeface="Times New Roman" panose="02020603050405020304" pitchFamily="18" charset="0"/>
            </a:rPr>
            <a:t>2 bộ phận</a:t>
          </a:r>
        </a:p>
      </dsp:txBody>
      <dsp:txXfrm>
        <a:off x="3812592" y="1322987"/>
        <a:ext cx="1520120" cy="881312"/>
      </dsp:txXfrm>
    </dsp:sp>
    <dsp:sp modelId="{17270569-111B-4BC0-BEF3-E91F8338028F}">
      <dsp:nvSpPr>
        <dsp:cNvPr id="0" name=""/>
        <dsp:cNvSpPr/>
      </dsp:nvSpPr>
      <dsp:spPr>
        <a:xfrm rot="19067200">
          <a:off x="5269193" y="1512687"/>
          <a:ext cx="701275" cy="30731"/>
        </a:xfrm>
        <a:custGeom>
          <a:avLst/>
          <a:gdLst/>
          <a:ahLst/>
          <a:cxnLst/>
          <a:rect l="0" t="0" r="0" b="0"/>
          <a:pathLst>
            <a:path>
              <a:moveTo>
                <a:pt x="0" y="15365"/>
              </a:moveTo>
              <a:lnTo>
                <a:pt x="701275" y="15365"/>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02299" y="1510521"/>
        <a:ext cx="35063" cy="35063"/>
      </dsp:txXfrm>
    </dsp:sp>
    <dsp:sp modelId="{58827DD4-7963-453F-AE14-AB77F32214CC}">
      <dsp:nvSpPr>
        <dsp:cNvPr id="0" name=""/>
        <dsp:cNvSpPr/>
      </dsp:nvSpPr>
      <dsp:spPr>
        <a:xfrm>
          <a:off x="5879530" y="967838"/>
          <a:ext cx="2159138" cy="649247"/>
        </a:xfrm>
        <a:prstGeom prst="roundRect">
          <a:avLst>
            <a:gd name="adj" fmla="val 10000"/>
          </a:avLst>
        </a:prstGeom>
        <a:solidFill>
          <a:srgbClr val="92D05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en-US" sz="2800" b="1" kern="1200">
              <a:solidFill>
                <a:schemeClr val="tx1"/>
              </a:solidFill>
              <a:latin typeface="Times New Roman" panose="02020603050405020304" pitchFamily="18" charset="0"/>
              <a:cs typeface="Times New Roman" panose="02020603050405020304" pitchFamily="18" charset="0"/>
            </a:rPr>
            <a:t>Niu </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5898546" y="986854"/>
        <a:ext cx="2121106" cy="611215"/>
      </dsp:txXfrm>
    </dsp:sp>
    <dsp:sp modelId="{15CC3FF5-A6C5-4262-A8A3-19A46E345AAF}">
      <dsp:nvSpPr>
        <dsp:cNvPr id="0" name=""/>
        <dsp:cNvSpPr/>
      </dsp:nvSpPr>
      <dsp:spPr>
        <a:xfrm rot="2142401">
          <a:off x="5300010" y="1934936"/>
          <a:ext cx="639640" cy="30731"/>
        </a:xfrm>
        <a:custGeom>
          <a:avLst/>
          <a:gdLst/>
          <a:ahLst/>
          <a:cxnLst/>
          <a:rect l="0" t="0" r="0" b="0"/>
          <a:pathLst>
            <a:path>
              <a:moveTo>
                <a:pt x="0" y="15365"/>
              </a:moveTo>
              <a:lnTo>
                <a:pt x="639640" y="15365"/>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03840" y="1934311"/>
        <a:ext cx="31982" cy="31982"/>
      </dsp:txXfrm>
    </dsp:sp>
    <dsp:sp modelId="{20E511E5-1BDB-440F-948B-FBD791CD963F}">
      <dsp:nvSpPr>
        <dsp:cNvPr id="0" name=""/>
        <dsp:cNvSpPr/>
      </dsp:nvSpPr>
      <dsp:spPr>
        <a:xfrm>
          <a:off x="5879530" y="1714473"/>
          <a:ext cx="2601756" cy="844976"/>
        </a:xfrm>
        <a:prstGeom prst="roundRect">
          <a:avLst>
            <a:gd name="adj" fmla="val 10000"/>
          </a:avLst>
        </a:prstGeom>
        <a:solidFill>
          <a:srgbClr val="92D05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en-US" sz="2800" b="1" kern="1200">
              <a:solidFill>
                <a:schemeClr val="tx1"/>
              </a:solidFill>
              <a:latin typeface="Times New Roman" panose="02020603050405020304" pitchFamily="18" charset="0"/>
              <a:cs typeface="Times New Roman" panose="02020603050405020304" pitchFamily="18" charset="0"/>
            </a:rPr>
            <a:t>Di-lân</a:t>
          </a:r>
          <a:endParaRPr lang="en-US" sz="2800" kern="1200"/>
        </a:p>
      </dsp:txBody>
      <dsp:txXfrm>
        <a:off x="5904279" y="1739222"/>
        <a:ext cx="2552258" cy="795478"/>
      </dsp:txXfrm>
    </dsp:sp>
    <dsp:sp modelId="{6701848F-F8C8-44C5-887D-0875A4F721B2}">
      <dsp:nvSpPr>
        <dsp:cNvPr id="0" name=""/>
        <dsp:cNvSpPr/>
      </dsp:nvSpPr>
      <dsp:spPr>
        <a:xfrm rot="19457599">
          <a:off x="8421165" y="1934936"/>
          <a:ext cx="639640" cy="30731"/>
        </a:xfrm>
        <a:custGeom>
          <a:avLst/>
          <a:gdLst/>
          <a:ahLst/>
          <a:cxnLst/>
          <a:rect l="0" t="0" r="0" b="0"/>
          <a:pathLst>
            <a:path>
              <a:moveTo>
                <a:pt x="0" y="15365"/>
              </a:moveTo>
              <a:lnTo>
                <a:pt x="639640" y="1536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724995" y="1934311"/>
        <a:ext cx="31982" cy="31982"/>
      </dsp:txXfrm>
    </dsp:sp>
    <dsp:sp modelId="{4A6402CF-4700-4625-8669-1D0D3EAD8CA3}">
      <dsp:nvSpPr>
        <dsp:cNvPr id="0" name=""/>
        <dsp:cNvSpPr/>
      </dsp:nvSpPr>
      <dsp:spPr>
        <a:xfrm>
          <a:off x="9000685" y="1439020"/>
          <a:ext cx="1298495" cy="649247"/>
        </a:xfrm>
        <a:prstGeom prst="roundRect">
          <a:avLst>
            <a:gd name="adj" fmla="val 10000"/>
          </a:avLst>
        </a:prstGeom>
        <a:solidFill>
          <a:srgbClr val="FFC00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en-US" sz="2800" b="1" kern="1200">
              <a:solidFill>
                <a:schemeClr val="tx1"/>
              </a:solidFill>
              <a:latin typeface="Times New Roman" panose="02020603050405020304" pitchFamily="18" charset="0"/>
              <a:cs typeface="Times New Roman" panose="02020603050405020304" pitchFamily="18" charset="0"/>
            </a:rPr>
            <a:t>Di</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9019701" y="1458036"/>
        <a:ext cx="1260463" cy="611215"/>
      </dsp:txXfrm>
    </dsp:sp>
    <dsp:sp modelId="{9D23D781-BC48-47AC-A917-B496B4262B3B}">
      <dsp:nvSpPr>
        <dsp:cNvPr id="0" name=""/>
        <dsp:cNvSpPr/>
      </dsp:nvSpPr>
      <dsp:spPr>
        <a:xfrm rot="2142401">
          <a:off x="8421165" y="2308254"/>
          <a:ext cx="639640" cy="30731"/>
        </a:xfrm>
        <a:custGeom>
          <a:avLst/>
          <a:gdLst/>
          <a:ahLst/>
          <a:cxnLst/>
          <a:rect l="0" t="0" r="0" b="0"/>
          <a:pathLst>
            <a:path>
              <a:moveTo>
                <a:pt x="0" y="15365"/>
              </a:moveTo>
              <a:lnTo>
                <a:pt x="639640" y="1536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724995" y="2307629"/>
        <a:ext cx="31982" cy="31982"/>
      </dsp:txXfrm>
    </dsp:sp>
    <dsp:sp modelId="{F0389A70-F14B-4E6B-AA73-F945EC7DCFA3}">
      <dsp:nvSpPr>
        <dsp:cNvPr id="0" name=""/>
        <dsp:cNvSpPr/>
      </dsp:nvSpPr>
      <dsp:spPr>
        <a:xfrm>
          <a:off x="9000685" y="2185655"/>
          <a:ext cx="1298495" cy="649247"/>
        </a:xfrm>
        <a:prstGeom prst="roundRect">
          <a:avLst>
            <a:gd name="adj" fmla="val 10000"/>
          </a:avLst>
        </a:prstGeom>
        <a:solidFill>
          <a:srgbClr val="FFC00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en-US" sz="2800" b="1" kern="1200">
              <a:solidFill>
                <a:schemeClr val="tx1"/>
              </a:solidFill>
              <a:latin typeface="Times New Roman" panose="02020603050405020304" pitchFamily="18" charset="0"/>
              <a:cs typeface="Times New Roman" panose="02020603050405020304" pitchFamily="18" charset="0"/>
            </a:rPr>
            <a:t>lân</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9019701" y="2204671"/>
        <a:ext cx="1260463" cy="6112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9B48D-2456-4B16-9F18-62466D57007E}">
      <dsp:nvSpPr>
        <dsp:cNvPr id="0" name=""/>
        <dsp:cNvSpPr/>
      </dsp:nvSpPr>
      <dsp:spPr>
        <a:xfrm>
          <a:off x="1761" y="1085017"/>
          <a:ext cx="4178503" cy="1632705"/>
        </a:xfrm>
        <a:prstGeom prst="roundRect">
          <a:avLst>
            <a:gd name="adj" fmla="val 10000"/>
          </a:avLst>
        </a:prstGeom>
        <a:solidFill>
          <a:srgbClr val="FFFF99"/>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en-US" sz="2800" b="1" kern="1200">
              <a:solidFill>
                <a:schemeClr val="tx1"/>
              </a:solidFill>
              <a:latin typeface="Times New Roman" panose="02020603050405020304" pitchFamily="18" charset="0"/>
              <a:cs typeface="Times New Roman" panose="02020603050405020304" pitchFamily="18" charset="0"/>
            </a:rPr>
            <a:t>Công-gô</a:t>
          </a:r>
          <a:endParaRPr lang="en-US" sz="2800" b="1" kern="1200">
            <a:solidFill>
              <a:schemeClr val="tx1"/>
            </a:solidFill>
          </a:endParaRPr>
        </a:p>
      </dsp:txBody>
      <dsp:txXfrm>
        <a:off x="49581" y="1132837"/>
        <a:ext cx="4082863" cy="1537065"/>
      </dsp:txXfrm>
    </dsp:sp>
    <dsp:sp modelId="{5ABD12B5-C95B-4969-8BAD-0B2FCD3DC2F7}">
      <dsp:nvSpPr>
        <dsp:cNvPr id="0" name=""/>
        <dsp:cNvSpPr/>
      </dsp:nvSpPr>
      <dsp:spPr>
        <a:xfrm>
          <a:off x="4180264" y="1881639"/>
          <a:ext cx="666965" cy="39462"/>
        </a:xfrm>
        <a:custGeom>
          <a:avLst/>
          <a:gdLst/>
          <a:ahLst/>
          <a:cxnLst/>
          <a:rect l="0" t="0" r="0" b="0"/>
          <a:pathLst>
            <a:path>
              <a:moveTo>
                <a:pt x="0" y="19731"/>
              </a:moveTo>
              <a:lnTo>
                <a:pt x="666965" y="19731"/>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97073" y="1884696"/>
        <a:ext cx="33348" cy="33348"/>
      </dsp:txXfrm>
    </dsp:sp>
    <dsp:sp modelId="{B52E8E1E-C65A-4943-9BB3-03E99C3A44C8}">
      <dsp:nvSpPr>
        <dsp:cNvPr id="0" name=""/>
        <dsp:cNvSpPr/>
      </dsp:nvSpPr>
      <dsp:spPr>
        <a:xfrm>
          <a:off x="4847229" y="1300309"/>
          <a:ext cx="2022421" cy="1202121"/>
        </a:xfrm>
        <a:prstGeom prst="roundRect">
          <a:avLst>
            <a:gd name="adj" fmla="val 10000"/>
          </a:avLst>
        </a:prstGeom>
        <a:solidFill>
          <a:srgbClr val="66FFFF"/>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tx1"/>
              </a:solidFill>
              <a:latin typeface="Times New Roman" panose="02020603050405020304" pitchFamily="18" charset="0"/>
              <a:cs typeface="Times New Roman" panose="02020603050405020304" pitchFamily="18" charset="0"/>
            </a:rPr>
            <a:t>1 bộ phận</a:t>
          </a:r>
        </a:p>
      </dsp:txBody>
      <dsp:txXfrm>
        <a:off x="4882438" y="1335518"/>
        <a:ext cx="1952003" cy="1131703"/>
      </dsp:txXfrm>
    </dsp:sp>
    <dsp:sp modelId="{17270569-111B-4BC0-BEF3-E91F8338028F}">
      <dsp:nvSpPr>
        <dsp:cNvPr id="0" name=""/>
        <dsp:cNvSpPr/>
      </dsp:nvSpPr>
      <dsp:spPr>
        <a:xfrm rot="19457599">
          <a:off x="6792448" y="1641948"/>
          <a:ext cx="821370" cy="39462"/>
        </a:xfrm>
        <a:custGeom>
          <a:avLst/>
          <a:gdLst/>
          <a:ahLst/>
          <a:cxnLst/>
          <a:rect l="0" t="0" r="0" b="0"/>
          <a:pathLst>
            <a:path>
              <a:moveTo>
                <a:pt x="0" y="19731"/>
              </a:moveTo>
              <a:lnTo>
                <a:pt x="821370" y="19731"/>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82599" y="1641145"/>
        <a:ext cx="41068" cy="41068"/>
      </dsp:txXfrm>
    </dsp:sp>
    <dsp:sp modelId="{58827DD4-7963-453F-AE14-AB77F32214CC}">
      <dsp:nvSpPr>
        <dsp:cNvPr id="0" name=""/>
        <dsp:cNvSpPr/>
      </dsp:nvSpPr>
      <dsp:spPr>
        <a:xfrm>
          <a:off x="7536616" y="1005136"/>
          <a:ext cx="2772574" cy="833706"/>
        </a:xfrm>
        <a:prstGeom prst="roundRect">
          <a:avLst>
            <a:gd name="adj" fmla="val 10000"/>
          </a:avLst>
        </a:prstGeom>
        <a:solidFill>
          <a:srgbClr val="92D05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en-US" sz="2800" b="1" kern="1200">
              <a:solidFill>
                <a:schemeClr val="tx1"/>
              </a:solidFill>
              <a:latin typeface="Times New Roman" panose="02020603050405020304" pitchFamily="18" charset="0"/>
              <a:cs typeface="Times New Roman" panose="02020603050405020304" pitchFamily="18" charset="0"/>
            </a:rPr>
            <a:t>Công</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7561034" y="1029554"/>
        <a:ext cx="2723738" cy="784870"/>
      </dsp:txXfrm>
    </dsp:sp>
    <dsp:sp modelId="{96850482-FDFD-4A98-B99D-2F336F705D27}">
      <dsp:nvSpPr>
        <dsp:cNvPr id="0" name=""/>
        <dsp:cNvSpPr/>
      </dsp:nvSpPr>
      <dsp:spPr>
        <a:xfrm rot="2142401">
          <a:off x="6792448" y="2121329"/>
          <a:ext cx="821370" cy="39462"/>
        </a:xfrm>
        <a:custGeom>
          <a:avLst/>
          <a:gdLst/>
          <a:ahLst/>
          <a:cxnLst/>
          <a:rect l="0" t="0" r="0" b="0"/>
          <a:pathLst>
            <a:path>
              <a:moveTo>
                <a:pt x="0" y="19731"/>
              </a:moveTo>
              <a:lnTo>
                <a:pt x="821370" y="19731"/>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82599" y="2120526"/>
        <a:ext cx="41068" cy="41068"/>
      </dsp:txXfrm>
    </dsp:sp>
    <dsp:sp modelId="{66063643-BC06-48A2-8041-F26D0FE73466}">
      <dsp:nvSpPr>
        <dsp:cNvPr id="0" name=""/>
        <dsp:cNvSpPr/>
      </dsp:nvSpPr>
      <dsp:spPr>
        <a:xfrm>
          <a:off x="7536616" y="1963898"/>
          <a:ext cx="2758117" cy="833706"/>
        </a:xfrm>
        <a:prstGeom prst="roundRect">
          <a:avLst>
            <a:gd name="adj" fmla="val 10000"/>
          </a:avLst>
        </a:prstGeom>
        <a:solidFill>
          <a:srgbClr val="92D05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en-US" sz="2800" b="1" kern="1200">
              <a:solidFill>
                <a:schemeClr val="tx1"/>
              </a:solidFill>
              <a:latin typeface="Times New Roman" panose="02020603050405020304" pitchFamily="18" charset="0"/>
              <a:cs typeface="Times New Roman" panose="02020603050405020304" pitchFamily="18" charset="0"/>
            </a:rPr>
            <a:t>gô</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7561034" y="1988316"/>
        <a:ext cx="2709281" cy="7848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577" name="Shape 577"/>
        <p:cNvGrpSpPr/>
        <p:nvPr/>
      </p:nvGrpSpPr>
      <p:grpSpPr>
        <a:xfrm>
          <a:off x="0" y="0"/>
          <a:ext cx="0" cy="0"/>
          <a:chOff x="0" y="0"/>
          <a:chExt cx="0" cy="0"/>
        </a:xfrm>
      </p:grpSpPr>
      <p:sp>
        <p:nvSpPr>
          <p:cNvPr id="578" name="Google Shape;578;g76cbc6627a_0_91: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76cbc6627a_0_9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94" name="Shape 1194"/>
        <p:cNvGrpSpPr/>
        <p:nvPr/>
      </p:nvGrpSpPr>
      <p:grpSpPr>
        <a:xfrm>
          <a:off x="0" y="0"/>
          <a:ext cx="0" cy="0"/>
          <a:chOff x="0" y="0"/>
          <a:chExt cx="0" cy="0"/>
        </a:xfrm>
      </p:grpSpPr>
      <p:sp>
        <p:nvSpPr>
          <p:cNvPr id="1195" name="Google Shape;1195;g7dcfa4a11f_1_28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6" name="Google Shape;1196;g7dcfa4a11f_1_28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94" name="Shape 1194"/>
        <p:cNvGrpSpPr/>
        <p:nvPr/>
      </p:nvGrpSpPr>
      <p:grpSpPr>
        <a:xfrm>
          <a:off x="0" y="0"/>
          <a:ext cx="0" cy="0"/>
          <a:chOff x="0" y="0"/>
          <a:chExt cx="0" cy="0"/>
        </a:xfrm>
      </p:grpSpPr>
      <p:sp>
        <p:nvSpPr>
          <p:cNvPr id="1195" name="Google Shape;1195;g7dcfa4a11f_1_28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6" name="Google Shape;1196;g7dcfa4a11f_1_28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90" name="Shape 1290"/>
        <p:cNvGrpSpPr/>
        <p:nvPr/>
      </p:nvGrpSpPr>
      <p:grpSpPr>
        <a:xfrm>
          <a:off x="0" y="0"/>
          <a:ext cx="0" cy="0"/>
          <a:chOff x="0" y="0"/>
          <a:chExt cx="0" cy="0"/>
        </a:xfrm>
      </p:grpSpPr>
      <p:sp>
        <p:nvSpPr>
          <p:cNvPr id="1291" name="Google Shape;1291;g6bf8a2b190_0_328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g6bf8a2b190_0_328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45" name="Shape 1145"/>
        <p:cNvGrpSpPr/>
        <p:nvPr/>
      </p:nvGrpSpPr>
      <p:grpSpPr>
        <a:xfrm>
          <a:off x="0" y="0"/>
          <a:ext cx="0" cy="0"/>
          <a:chOff x="0" y="0"/>
          <a:chExt cx="0" cy="0"/>
        </a:xfrm>
      </p:grpSpPr>
      <p:sp>
        <p:nvSpPr>
          <p:cNvPr id="1146" name="Google Shape;1146;g79a0e38f05_0_323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7" name="Google Shape;1147;g79a0e38f05_0_323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918" name="Shape 918"/>
        <p:cNvGrpSpPr/>
        <p:nvPr/>
      </p:nvGrpSpPr>
      <p:grpSpPr>
        <a:xfrm>
          <a:off x="0" y="0"/>
          <a:ext cx="0" cy="0"/>
          <a:chOff x="0" y="0"/>
          <a:chExt cx="0" cy="0"/>
        </a:xfrm>
      </p:grpSpPr>
      <p:sp>
        <p:nvSpPr>
          <p:cNvPr id="919" name="Google Shape;919;g7dcfa4a11f_1_10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7dcfa4a11f_1_10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688" name="Shape 688"/>
        <p:cNvGrpSpPr/>
        <p:nvPr/>
      </p:nvGrpSpPr>
      <p:grpSpPr>
        <a:xfrm>
          <a:off x="0" y="0"/>
          <a:ext cx="0" cy="0"/>
          <a:chOff x="0" y="0"/>
          <a:chExt cx="0" cy="0"/>
        </a:xfrm>
      </p:grpSpPr>
      <p:sp>
        <p:nvSpPr>
          <p:cNvPr id="689" name="Google Shape;689;g6bbdd4ca84_0_44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6bbdd4ca84_0_44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4" Type="http://schemas.openxmlformats.org/officeDocument/2006/relationships/hyperlink" Target="http://bit.ly/2TtBDfr" TargetMode="External"/><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8" name="Shape 8"/>
        <p:cNvGrpSpPr/>
        <p:nvPr/>
      </p:nvGrpSpPr>
      <p:grpSpPr>
        <a:xfrm>
          <a:off x="0" y="0"/>
          <a:ext cx="0" cy="0"/>
          <a:chOff x="0" y="0"/>
          <a:chExt cx="0" cy="0"/>
        </a:xfrm>
      </p:grpSpPr>
      <p:grpSp>
        <p:nvGrpSpPr>
          <p:cNvPr id="9" name="Google Shape;9;p2"/>
          <p:cNvGrpSpPr/>
          <p:nvPr/>
        </p:nvGrpSpPr>
        <p:grpSpPr>
          <a:xfrm>
            <a:off x="-25" y="0"/>
            <a:ext cx="9144048" cy="5133089"/>
            <a:chOff x="-25" y="0"/>
            <a:chExt cx="9144048" cy="5133089"/>
          </a:xfrm>
        </p:grpSpPr>
        <p:grpSp>
          <p:nvGrpSpPr>
            <p:cNvPr id="10" name="Google Shape;10;p2"/>
            <p:cNvGrpSpPr/>
            <p:nvPr/>
          </p:nvGrpSpPr>
          <p:grpSpPr>
            <a:xfrm>
              <a:off x="-25" y="0"/>
              <a:ext cx="9144047" cy="5133088"/>
              <a:chOff x="-25" y="0"/>
              <a:chExt cx="9144047" cy="5133088"/>
            </a:xfrm>
          </p:grpSpPr>
          <p:sp>
            <p:nvSpPr>
              <p:cNvPr id="11" name="Google Shape;11;p2"/>
              <p:cNvSpPr/>
              <p:nvPr/>
            </p:nvSpPr>
            <p:spPr>
              <a:xfrm>
                <a:off x="2406205" y="2835200"/>
                <a:ext cx="6737787" cy="2297888"/>
              </a:xfrm>
              <a:custGeom>
                <a:avLst/>
                <a:gdLst/>
                <a:ahLst/>
                <a:cxnLst/>
                <a:rect l="l" t="t" r="r" b="b"/>
                <a:pathLst>
                  <a:path w="33456" h="11410" extrusionOk="0">
                    <a:moveTo>
                      <a:pt x="22424" y="1"/>
                    </a:moveTo>
                    <a:cubicBezTo>
                      <a:pt x="16324" y="1"/>
                      <a:pt x="10216" y="1853"/>
                      <a:pt x="5291" y="5466"/>
                    </a:cubicBezTo>
                    <a:cubicBezTo>
                      <a:pt x="3145" y="7038"/>
                      <a:pt x="1158" y="9055"/>
                      <a:pt x="1" y="11410"/>
                    </a:cubicBezTo>
                    <a:lnTo>
                      <a:pt x="10841" y="11410"/>
                    </a:lnTo>
                    <a:cubicBezTo>
                      <a:pt x="13276" y="8184"/>
                      <a:pt x="17056" y="5854"/>
                      <a:pt x="20972" y="5009"/>
                    </a:cubicBezTo>
                    <a:cubicBezTo>
                      <a:pt x="22163" y="4754"/>
                      <a:pt x="23375" y="4631"/>
                      <a:pt x="24588" y="4631"/>
                    </a:cubicBezTo>
                    <a:cubicBezTo>
                      <a:pt x="27653" y="4631"/>
                      <a:pt x="30721" y="5417"/>
                      <a:pt x="33456" y="6840"/>
                    </a:cubicBezTo>
                    <a:lnTo>
                      <a:pt x="33456" y="2151"/>
                    </a:lnTo>
                    <a:cubicBezTo>
                      <a:pt x="29971" y="710"/>
                      <a:pt x="26199" y="1"/>
                      <a:pt x="224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p:nvPr/>
            </p:nvSpPr>
            <p:spPr>
              <a:xfrm>
                <a:off x="-25" y="0"/>
                <a:ext cx="1609721" cy="1520686"/>
              </a:xfrm>
              <a:custGeom>
                <a:avLst/>
                <a:gdLst/>
                <a:ahLst/>
                <a:cxnLst/>
                <a:rect l="l" t="t" r="r" b="b"/>
                <a:pathLst>
                  <a:path w="14301" h="13510" extrusionOk="0">
                    <a:moveTo>
                      <a:pt x="1" y="1"/>
                    </a:moveTo>
                    <a:lnTo>
                      <a:pt x="1" y="10726"/>
                    </a:lnTo>
                    <a:cubicBezTo>
                      <a:pt x="2821" y="12270"/>
                      <a:pt x="5968" y="13216"/>
                      <a:pt x="9173" y="13471"/>
                    </a:cubicBezTo>
                    <a:cubicBezTo>
                      <a:pt x="9467" y="13495"/>
                      <a:pt x="9769" y="13510"/>
                      <a:pt x="10071" y="13510"/>
                    </a:cubicBezTo>
                    <a:cubicBezTo>
                      <a:pt x="11246" y="13510"/>
                      <a:pt x="12433" y="13283"/>
                      <a:pt x="13226" y="12461"/>
                    </a:cubicBezTo>
                    <a:cubicBezTo>
                      <a:pt x="14300" y="11341"/>
                      <a:pt x="14232" y="9575"/>
                      <a:pt x="14001" y="8044"/>
                    </a:cubicBezTo>
                    <a:cubicBezTo>
                      <a:pt x="13562" y="5173"/>
                      <a:pt x="12728" y="2274"/>
                      <a:pt x="109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3;p2"/>
              <p:cNvSpPr/>
              <p:nvPr/>
            </p:nvSpPr>
            <p:spPr>
              <a:xfrm>
                <a:off x="227123" y="1345453"/>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4;p2"/>
              <p:cNvSpPr/>
              <p:nvPr/>
            </p:nvSpPr>
            <p:spPr>
              <a:xfrm>
                <a:off x="6254000" y="0"/>
                <a:ext cx="2890022" cy="2725961"/>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5;p2"/>
              <p:cNvSpPr/>
              <p:nvPr/>
            </p:nvSpPr>
            <p:spPr>
              <a:xfrm>
                <a:off x="8761045" y="7693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p2"/>
              <p:cNvSpPr/>
              <p:nvPr/>
            </p:nvSpPr>
            <p:spPr>
              <a:xfrm>
                <a:off x="8761045" y="909777"/>
                <a:ext cx="205188" cy="140772"/>
              </a:xfrm>
              <a:custGeom>
                <a:avLst/>
                <a:gdLst/>
                <a:ahLst/>
                <a:cxnLst/>
                <a:rect l="l" t="t" r="r" b="b"/>
                <a:pathLst>
                  <a:path w="2784" h="1910" extrusionOk="0">
                    <a:moveTo>
                      <a:pt x="1392" y="1"/>
                    </a:moveTo>
                    <a:lnTo>
                      <a:pt x="0" y="1910"/>
                    </a:lnTo>
                    <a:lnTo>
                      <a:pt x="2784" y="1910"/>
                    </a:lnTo>
                    <a:lnTo>
                      <a:pt x="1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7;p2"/>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8;p2"/>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9" name="Google Shape;19;p2"/>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0" name="Google Shape;20;p2"/>
          <p:cNvSpPr txBox="1"/>
          <p:nvPr>
            <p:ph type="ctrTitle"/>
          </p:nvPr>
        </p:nvSpPr>
        <p:spPr>
          <a:xfrm>
            <a:off x="1797900" y="495850"/>
            <a:ext cx="4398900" cy="2052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1" name="Google Shape;21;p2"/>
          <p:cNvSpPr txBox="1"/>
          <p:nvPr>
            <p:ph type="subTitle" idx="1"/>
          </p:nvPr>
        </p:nvSpPr>
        <p:spPr>
          <a:xfrm>
            <a:off x="1797888" y="2575950"/>
            <a:ext cx="2383800" cy="557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Font typeface="Lato" panose="020F0502020204030203"/>
              <a:buNone/>
              <a:defRPr sz="1800"/>
            </a:lvl1pPr>
            <a:lvl2pPr lvl="1" algn="ctr">
              <a:lnSpc>
                <a:spcPct val="100000"/>
              </a:lnSpc>
              <a:spcBef>
                <a:spcPts val="0"/>
              </a:spcBef>
              <a:spcAft>
                <a:spcPts val="0"/>
              </a:spcAft>
              <a:buSzPts val="2800"/>
              <a:buFont typeface="Lato" panose="020F0502020204030203"/>
              <a:buNone/>
              <a:defRPr sz="2800">
                <a:latin typeface="Lato" panose="020F0502020204030203"/>
                <a:ea typeface="Lato" panose="020F0502020204030203"/>
                <a:cs typeface="Lato" panose="020F0502020204030203"/>
                <a:sym typeface="Lato" panose="020F0502020204030203"/>
              </a:defRPr>
            </a:lvl2pPr>
            <a:lvl3pPr lvl="2" algn="ctr">
              <a:lnSpc>
                <a:spcPct val="100000"/>
              </a:lnSpc>
              <a:spcBef>
                <a:spcPts val="0"/>
              </a:spcBef>
              <a:spcAft>
                <a:spcPts val="0"/>
              </a:spcAft>
              <a:buSzPts val="2800"/>
              <a:buFont typeface="Lato" panose="020F0502020204030203"/>
              <a:buNone/>
              <a:defRPr sz="2800">
                <a:latin typeface="Lato" panose="020F0502020204030203"/>
                <a:ea typeface="Lato" panose="020F0502020204030203"/>
                <a:cs typeface="Lato" panose="020F0502020204030203"/>
                <a:sym typeface="Lato" panose="020F0502020204030203"/>
              </a:defRPr>
            </a:lvl3pPr>
            <a:lvl4pPr lvl="3" algn="ctr">
              <a:lnSpc>
                <a:spcPct val="100000"/>
              </a:lnSpc>
              <a:spcBef>
                <a:spcPts val="0"/>
              </a:spcBef>
              <a:spcAft>
                <a:spcPts val="0"/>
              </a:spcAft>
              <a:buSzPts val="2800"/>
              <a:buFont typeface="Lato" panose="020F0502020204030203"/>
              <a:buNone/>
              <a:defRPr sz="2800">
                <a:latin typeface="Lato" panose="020F0502020204030203"/>
                <a:ea typeface="Lato" panose="020F0502020204030203"/>
                <a:cs typeface="Lato" panose="020F0502020204030203"/>
                <a:sym typeface="Lato" panose="020F0502020204030203"/>
              </a:defRPr>
            </a:lvl4pPr>
            <a:lvl5pPr lvl="4" algn="ctr">
              <a:lnSpc>
                <a:spcPct val="100000"/>
              </a:lnSpc>
              <a:spcBef>
                <a:spcPts val="0"/>
              </a:spcBef>
              <a:spcAft>
                <a:spcPts val="0"/>
              </a:spcAft>
              <a:buSzPts val="2800"/>
              <a:buFont typeface="Lato" panose="020F0502020204030203"/>
              <a:buNone/>
              <a:defRPr sz="2800">
                <a:latin typeface="Lato" panose="020F0502020204030203"/>
                <a:ea typeface="Lato" panose="020F0502020204030203"/>
                <a:cs typeface="Lato" panose="020F0502020204030203"/>
                <a:sym typeface="Lato" panose="020F0502020204030203"/>
              </a:defRPr>
            </a:lvl5pPr>
            <a:lvl6pPr lvl="5" algn="ctr">
              <a:lnSpc>
                <a:spcPct val="100000"/>
              </a:lnSpc>
              <a:spcBef>
                <a:spcPts val="0"/>
              </a:spcBef>
              <a:spcAft>
                <a:spcPts val="0"/>
              </a:spcAft>
              <a:buSzPts val="2800"/>
              <a:buFont typeface="Lato" panose="020F0502020204030203"/>
              <a:buNone/>
              <a:defRPr sz="2800">
                <a:latin typeface="Lato" panose="020F0502020204030203"/>
                <a:ea typeface="Lato" panose="020F0502020204030203"/>
                <a:cs typeface="Lato" panose="020F0502020204030203"/>
                <a:sym typeface="Lato" panose="020F0502020204030203"/>
              </a:defRPr>
            </a:lvl6pPr>
            <a:lvl7pPr lvl="6" algn="ctr">
              <a:lnSpc>
                <a:spcPct val="100000"/>
              </a:lnSpc>
              <a:spcBef>
                <a:spcPts val="0"/>
              </a:spcBef>
              <a:spcAft>
                <a:spcPts val="0"/>
              </a:spcAft>
              <a:buSzPts val="2800"/>
              <a:buFont typeface="Lato" panose="020F0502020204030203"/>
              <a:buNone/>
              <a:defRPr sz="2800">
                <a:latin typeface="Lato" panose="020F0502020204030203"/>
                <a:ea typeface="Lato" panose="020F0502020204030203"/>
                <a:cs typeface="Lato" panose="020F0502020204030203"/>
                <a:sym typeface="Lato" panose="020F0502020204030203"/>
              </a:defRPr>
            </a:lvl7pPr>
            <a:lvl8pPr lvl="7" algn="ctr">
              <a:lnSpc>
                <a:spcPct val="100000"/>
              </a:lnSpc>
              <a:spcBef>
                <a:spcPts val="0"/>
              </a:spcBef>
              <a:spcAft>
                <a:spcPts val="0"/>
              </a:spcAft>
              <a:buSzPts val="2800"/>
              <a:buFont typeface="Lato" panose="020F0502020204030203"/>
              <a:buNone/>
              <a:defRPr sz="2800">
                <a:latin typeface="Lato" panose="020F0502020204030203"/>
                <a:ea typeface="Lato" panose="020F0502020204030203"/>
                <a:cs typeface="Lato" panose="020F0502020204030203"/>
                <a:sym typeface="Lato" panose="020F0502020204030203"/>
              </a:defRPr>
            </a:lvl8pPr>
            <a:lvl9pPr lvl="8" algn="ctr">
              <a:lnSpc>
                <a:spcPct val="100000"/>
              </a:lnSpc>
              <a:spcBef>
                <a:spcPts val="0"/>
              </a:spcBef>
              <a:spcAft>
                <a:spcPts val="0"/>
              </a:spcAft>
              <a:buSzPts val="2800"/>
              <a:buFont typeface="Lato" panose="020F0502020204030203"/>
              <a:buNone/>
              <a:defRPr sz="2800">
                <a:latin typeface="Lato" panose="020F0502020204030203"/>
                <a:ea typeface="Lato" panose="020F0502020204030203"/>
                <a:cs typeface="Lato" panose="020F0502020204030203"/>
                <a:sym typeface="Lato" panose="020F0502020204030203"/>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87" name="Shape 87"/>
        <p:cNvGrpSpPr/>
        <p:nvPr/>
      </p:nvGrpSpPr>
      <p:grpSpPr>
        <a:xfrm>
          <a:off x="0" y="0"/>
          <a:ext cx="0" cy="0"/>
          <a:chOff x="0" y="0"/>
          <a:chExt cx="0" cy="0"/>
        </a:xfrm>
      </p:grpSpPr>
      <p:grpSp>
        <p:nvGrpSpPr>
          <p:cNvPr id="88" name="Google Shape;88;p11"/>
          <p:cNvGrpSpPr/>
          <p:nvPr/>
        </p:nvGrpSpPr>
        <p:grpSpPr>
          <a:xfrm rot="10800000" flipH="1">
            <a:off x="-30" y="192978"/>
            <a:ext cx="9186530" cy="5028462"/>
            <a:chOff x="-74390" y="-43"/>
            <a:chExt cx="9186530" cy="5028462"/>
          </a:xfrm>
        </p:grpSpPr>
        <p:sp>
          <p:nvSpPr>
            <p:cNvPr id="89" name="Google Shape;89;p11"/>
            <p:cNvSpPr/>
            <p:nvPr/>
          </p:nvSpPr>
          <p:spPr>
            <a:xfrm rot="10800000">
              <a:off x="-74390" y="-31"/>
              <a:ext cx="9026004" cy="3606773"/>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90;p11"/>
            <p:cNvSpPr/>
            <p:nvPr/>
          </p:nvSpPr>
          <p:spPr>
            <a:xfrm rot="10800000">
              <a:off x="6602782" y="-43"/>
              <a:ext cx="2509357" cy="2228579"/>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91;p11"/>
            <p:cNvSpPr/>
            <p:nvPr/>
          </p:nvSpPr>
          <p:spPr>
            <a:xfrm rot="10800000">
              <a:off x="5075688" y="4678722"/>
              <a:ext cx="416321" cy="349697"/>
            </a:xfrm>
            <a:custGeom>
              <a:avLst/>
              <a:gdLst/>
              <a:ahLst/>
              <a:cxnLst/>
              <a:rect l="l" t="t" r="r" b="b"/>
              <a:pathLst>
                <a:path w="4168" h="3501" extrusionOk="0">
                  <a:moveTo>
                    <a:pt x="0" y="0"/>
                  </a:moveTo>
                  <a:lnTo>
                    <a:pt x="2379" y="3501"/>
                  </a:lnTo>
                  <a:lnTo>
                    <a:pt x="4168" y="837"/>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2;p11"/>
            <p:cNvSpPr/>
            <p:nvPr/>
          </p:nvSpPr>
          <p:spPr>
            <a:xfrm rot="10800000">
              <a:off x="7731131" y="1176835"/>
              <a:ext cx="279478" cy="257703"/>
            </a:xfrm>
            <a:custGeom>
              <a:avLst/>
              <a:gdLst/>
              <a:ahLst/>
              <a:cxnLst/>
              <a:rect l="l" t="t" r="r" b="b"/>
              <a:pathLst>
                <a:path w="2798" h="2580" extrusionOk="0">
                  <a:moveTo>
                    <a:pt x="1402" y="0"/>
                  </a:moveTo>
                  <a:lnTo>
                    <a:pt x="1" y="2579"/>
                  </a:lnTo>
                  <a:lnTo>
                    <a:pt x="2797" y="1722"/>
                  </a:lnTo>
                  <a:lnTo>
                    <a:pt x="14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3" name="Google Shape;93;p11"/>
          <p:cNvSpPr txBox="1"/>
          <p:nvPr>
            <p:ph type="title" hasCustomPrompt="1"/>
          </p:nvPr>
        </p:nvSpPr>
        <p:spPr>
          <a:xfrm>
            <a:off x="1120150" y="1106125"/>
            <a:ext cx="6903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72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4" name="Google Shape;94;p11"/>
          <p:cNvSpPr txBox="1"/>
          <p:nvPr>
            <p:ph type="body" idx="1"/>
          </p:nvPr>
        </p:nvSpPr>
        <p:spPr>
          <a:xfrm>
            <a:off x="2861375" y="3124175"/>
            <a:ext cx="3421200" cy="581100"/>
          </a:xfrm>
          <a:prstGeom prst="rect">
            <a:avLst/>
          </a:prstGeom>
          <a:noFill/>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sz="1600"/>
            </a:lvl1pPr>
            <a:lvl2pPr marL="914400" lvl="1" indent="-342900" algn="ctr" rtl="0">
              <a:spcBef>
                <a:spcPts val="1600"/>
              </a:spcBef>
              <a:spcAft>
                <a:spcPts val="0"/>
              </a:spcAft>
              <a:buSzPts val="1800"/>
              <a:buChar char="○"/>
              <a:defRPr sz="1800"/>
            </a:lvl2pPr>
            <a:lvl3pPr marL="1371600" lvl="2" indent="-342900" algn="ctr" rtl="0">
              <a:spcBef>
                <a:spcPts val="1600"/>
              </a:spcBef>
              <a:spcAft>
                <a:spcPts val="0"/>
              </a:spcAft>
              <a:buSzPts val="1800"/>
              <a:buChar char="■"/>
              <a:defRPr sz="1800"/>
            </a:lvl3pPr>
            <a:lvl4pPr marL="1828800" lvl="3" indent="-342900" algn="ctr" rtl="0">
              <a:spcBef>
                <a:spcPts val="1600"/>
              </a:spcBef>
              <a:spcAft>
                <a:spcPts val="0"/>
              </a:spcAft>
              <a:buSzPts val="1800"/>
              <a:buChar char="●"/>
              <a:defRPr sz="1800"/>
            </a:lvl4pPr>
            <a:lvl5pPr marL="2286000" lvl="4" indent="-342900" algn="ctr" rtl="0">
              <a:spcBef>
                <a:spcPts val="1600"/>
              </a:spcBef>
              <a:spcAft>
                <a:spcPts val="0"/>
              </a:spcAft>
              <a:buSzPts val="1800"/>
              <a:buChar char="○"/>
              <a:defRPr sz="1800"/>
            </a:lvl5pPr>
            <a:lvl6pPr marL="2743200" lvl="5" indent="-342900" algn="ctr" rtl="0">
              <a:spcBef>
                <a:spcPts val="1600"/>
              </a:spcBef>
              <a:spcAft>
                <a:spcPts val="0"/>
              </a:spcAft>
              <a:buSzPts val="1800"/>
              <a:buChar char="■"/>
              <a:defRPr sz="1800"/>
            </a:lvl6pPr>
            <a:lvl7pPr marL="3200400" lvl="6" indent="-342900" algn="ctr" rtl="0">
              <a:spcBef>
                <a:spcPts val="1600"/>
              </a:spcBef>
              <a:spcAft>
                <a:spcPts val="0"/>
              </a:spcAft>
              <a:buSzPts val="1800"/>
              <a:buChar char="●"/>
              <a:defRPr sz="1800"/>
            </a:lvl7pPr>
            <a:lvl8pPr marL="3657600" lvl="7" indent="-342900" algn="ctr" rtl="0">
              <a:spcBef>
                <a:spcPts val="1600"/>
              </a:spcBef>
              <a:spcAft>
                <a:spcPts val="0"/>
              </a:spcAft>
              <a:buSzPts val="1800"/>
              <a:buChar char="○"/>
              <a:defRPr sz="1800"/>
            </a:lvl8pPr>
            <a:lvl9pPr marL="4114800" lvl="8" indent="-342900" algn="ctr" rtl="0">
              <a:spcBef>
                <a:spcPts val="1600"/>
              </a:spcBef>
              <a:spcAft>
                <a:spcPts val="1600"/>
              </a:spcAft>
              <a:buSzPts val="1800"/>
              <a:buChar char="■"/>
              <a:defRPr sz="1800"/>
            </a:lvl9pPr>
          </a:lstStyle>
          <a:p/>
        </p:txBody>
      </p:sp>
      <p:sp>
        <p:nvSpPr>
          <p:cNvPr id="95" name="Google Shape;95;p11"/>
          <p:cNvSpPr/>
          <p:nvPr/>
        </p:nvSpPr>
        <p:spPr>
          <a:xfrm>
            <a:off x="524811" y="177571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rgbClr val="FFFFFF"/>
        </a:solidFill>
        <a:effectLst/>
      </p:bgPr>
    </p:bg>
    <p:spTree>
      <p:nvGrpSpPr>
        <p:cNvPr id="96" name="Shape 9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ITLE_1">
    <p:bg>
      <p:bgPr>
        <a:solidFill>
          <a:schemeClr val="dk1"/>
        </a:solidFill>
        <a:effectLst/>
      </p:bgPr>
    </p:bg>
    <p:spTree>
      <p:nvGrpSpPr>
        <p:cNvPr id="97" name="Shape 97"/>
        <p:cNvGrpSpPr/>
        <p:nvPr/>
      </p:nvGrpSpPr>
      <p:grpSpPr>
        <a:xfrm>
          <a:off x="0" y="0"/>
          <a:ext cx="0" cy="0"/>
          <a:chOff x="0" y="0"/>
          <a:chExt cx="0" cy="0"/>
        </a:xfrm>
      </p:grpSpPr>
      <p:grpSp>
        <p:nvGrpSpPr>
          <p:cNvPr id="98" name="Google Shape;98;p13"/>
          <p:cNvGrpSpPr/>
          <p:nvPr/>
        </p:nvGrpSpPr>
        <p:grpSpPr>
          <a:xfrm>
            <a:off x="-1019576" y="-31904"/>
            <a:ext cx="10163576" cy="5187783"/>
            <a:chOff x="-1019576" y="-31904"/>
            <a:chExt cx="10163576" cy="5187783"/>
          </a:xfrm>
        </p:grpSpPr>
        <p:sp>
          <p:nvSpPr>
            <p:cNvPr id="99" name="Google Shape;99;p13"/>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0" name="Google Shape;100;p13"/>
            <p:cNvGrpSpPr/>
            <p:nvPr/>
          </p:nvGrpSpPr>
          <p:grpSpPr>
            <a:xfrm>
              <a:off x="5107548" y="-31904"/>
              <a:ext cx="4036452" cy="5028462"/>
              <a:chOff x="5075688" y="-43"/>
              <a:chExt cx="4036452" cy="5028462"/>
            </a:xfrm>
          </p:grpSpPr>
          <p:sp>
            <p:nvSpPr>
              <p:cNvPr id="101" name="Google Shape;101;p13"/>
              <p:cNvSpPr/>
              <p:nvPr/>
            </p:nvSpPr>
            <p:spPr>
              <a:xfrm rot="10800000">
                <a:off x="6602782" y="-43"/>
                <a:ext cx="2509357" cy="2228579"/>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2;p13"/>
              <p:cNvSpPr/>
              <p:nvPr/>
            </p:nvSpPr>
            <p:spPr>
              <a:xfrm rot="10800000">
                <a:off x="5075688" y="4678722"/>
                <a:ext cx="416321" cy="349697"/>
              </a:xfrm>
              <a:custGeom>
                <a:avLst/>
                <a:gdLst/>
                <a:ahLst/>
                <a:cxnLst/>
                <a:rect l="l" t="t" r="r" b="b"/>
                <a:pathLst>
                  <a:path w="4168" h="3501" extrusionOk="0">
                    <a:moveTo>
                      <a:pt x="0" y="0"/>
                    </a:moveTo>
                    <a:lnTo>
                      <a:pt x="2379" y="3501"/>
                    </a:lnTo>
                    <a:lnTo>
                      <a:pt x="4168" y="837"/>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3;p13"/>
              <p:cNvSpPr/>
              <p:nvPr/>
            </p:nvSpPr>
            <p:spPr>
              <a:xfrm rot="10800000">
                <a:off x="7731131" y="1176835"/>
                <a:ext cx="279478" cy="257703"/>
              </a:xfrm>
              <a:custGeom>
                <a:avLst/>
                <a:gdLst/>
                <a:ahLst/>
                <a:cxnLst/>
                <a:rect l="l" t="t" r="r" b="b"/>
                <a:pathLst>
                  <a:path w="2798" h="2580" extrusionOk="0">
                    <a:moveTo>
                      <a:pt x="1402" y="0"/>
                    </a:moveTo>
                    <a:lnTo>
                      <a:pt x="1" y="2579"/>
                    </a:lnTo>
                    <a:lnTo>
                      <a:pt x="2797" y="1722"/>
                    </a:lnTo>
                    <a:lnTo>
                      <a:pt x="14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4" name="Google Shape;104;p13"/>
            <p:cNvSpPr/>
            <p:nvPr/>
          </p:nvSpPr>
          <p:spPr>
            <a:xfrm>
              <a:off x="-1019576" y="2606313"/>
              <a:ext cx="3180564" cy="2549566"/>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5;p13"/>
            <p:cNvSpPr/>
            <p:nvPr/>
          </p:nvSpPr>
          <p:spPr>
            <a:xfrm rot="-7694763">
              <a:off x="216952" y="1356031"/>
              <a:ext cx="289570" cy="243250"/>
            </a:xfrm>
            <a:custGeom>
              <a:avLst/>
              <a:gdLst/>
              <a:ahLst/>
              <a:cxnLst/>
              <a:rect l="l" t="t" r="r" b="b"/>
              <a:pathLst>
                <a:path w="4168" h="3501" extrusionOk="0">
                  <a:moveTo>
                    <a:pt x="0" y="0"/>
                  </a:moveTo>
                  <a:lnTo>
                    <a:pt x="2379" y="3501"/>
                  </a:lnTo>
                  <a:lnTo>
                    <a:pt x="4168" y="83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6" name="Google Shape;106;p13"/>
          <p:cNvSpPr txBox="1"/>
          <p:nvPr>
            <p:ph type="ctrTitle"/>
          </p:nvPr>
        </p:nvSpPr>
        <p:spPr>
          <a:xfrm>
            <a:off x="1922276" y="1566775"/>
            <a:ext cx="2501400" cy="4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107" name="Google Shape;107;p13"/>
          <p:cNvSpPr txBox="1"/>
          <p:nvPr>
            <p:ph type="subTitle" idx="1"/>
          </p:nvPr>
        </p:nvSpPr>
        <p:spPr>
          <a:xfrm>
            <a:off x="2119525" y="1880700"/>
            <a:ext cx="2106900" cy="6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108" name="Google Shape;108;p13"/>
          <p:cNvSpPr txBox="1"/>
          <p:nvPr>
            <p:ph type="title" idx="2" hasCustomPrompt="1"/>
          </p:nvPr>
        </p:nvSpPr>
        <p:spPr>
          <a:xfrm>
            <a:off x="2643180" y="1121775"/>
            <a:ext cx="1059600" cy="52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09" name="Google Shape;109;p13"/>
          <p:cNvSpPr txBox="1"/>
          <p:nvPr>
            <p:ph type="ctrTitle" idx="3"/>
          </p:nvPr>
        </p:nvSpPr>
        <p:spPr>
          <a:xfrm>
            <a:off x="4917638" y="1566775"/>
            <a:ext cx="2106900" cy="4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110" name="Google Shape;110;p13"/>
          <p:cNvSpPr txBox="1"/>
          <p:nvPr>
            <p:ph type="subTitle" idx="4"/>
          </p:nvPr>
        </p:nvSpPr>
        <p:spPr>
          <a:xfrm>
            <a:off x="4917650" y="1880700"/>
            <a:ext cx="2106900" cy="6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111" name="Google Shape;111;p13"/>
          <p:cNvSpPr txBox="1"/>
          <p:nvPr>
            <p:ph type="title" idx="5" hasCustomPrompt="1"/>
          </p:nvPr>
        </p:nvSpPr>
        <p:spPr>
          <a:xfrm>
            <a:off x="5441305" y="1121775"/>
            <a:ext cx="1059600" cy="52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12" name="Google Shape;112;p13"/>
          <p:cNvSpPr txBox="1"/>
          <p:nvPr>
            <p:ph type="ctrTitle" idx="6"/>
          </p:nvPr>
        </p:nvSpPr>
        <p:spPr>
          <a:xfrm>
            <a:off x="720450" y="3252901"/>
            <a:ext cx="2106900" cy="4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113" name="Google Shape;113;p13"/>
          <p:cNvSpPr txBox="1"/>
          <p:nvPr>
            <p:ph type="subTitle" idx="7"/>
          </p:nvPr>
        </p:nvSpPr>
        <p:spPr>
          <a:xfrm>
            <a:off x="720479" y="3566825"/>
            <a:ext cx="2106900" cy="6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114" name="Google Shape;114;p13"/>
          <p:cNvSpPr txBox="1"/>
          <p:nvPr>
            <p:ph type="title" idx="8" hasCustomPrompt="1"/>
          </p:nvPr>
        </p:nvSpPr>
        <p:spPr>
          <a:xfrm>
            <a:off x="1327580" y="2807900"/>
            <a:ext cx="892500" cy="52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15" name="Google Shape;115;p13"/>
          <p:cNvSpPr txBox="1"/>
          <p:nvPr>
            <p:ph type="ctrTitle" idx="9"/>
          </p:nvPr>
        </p:nvSpPr>
        <p:spPr>
          <a:xfrm>
            <a:off x="3518562" y="3252900"/>
            <a:ext cx="2106900" cy="4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116" name="Google Shape;116;p13"/>
          <p:cNvSpPr txBox="1"/>
          <p:nvPr>
            <p:ph type="subTitle" idx="13"/>
          </p:nvPr>
        </p:nvSpPr>
        <p:spPr>
          <a:xfrm>
            <a:off x="3518563" y="3566825"/>
            <a:ext cx="2106900" cy="6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117" name="Google Shape;117;p13"/>
          <p:cNvSpPr txBox="1"/>
          <p:nvPr>
            <p:ph type="title" idx="14" hasCustomPrompt="1"/>
          </p:nvPr>
        </p:nvSpPr>
        <p:spPr>
          <a:xfrm>
            <a:off x="4042218" y="2807899"/>
            <a:ext cx="1059600" cy="52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18" name="Google Shape;118;p13"/>
          <p:cNvSpPr txBox="1"/>
          <p:nvPr>
            <p:ph type="ctrTitle" idx="15"/>
          </p:nvPr>
        </p:nvSpPr>
        <p:spPr>
          <a:xfrm>
            <a:off x="6316687" y="3252900"/>
            <a:ext cx="2106900" cy="4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119" name="Google Shape;119;p13"/>
          <p:cNvSpPr txBox="1"/>
          <p:nvPr>
            <p:ph type="subTitle" idx="16"/>
          </p:nvPr>
        </p:nvSpPr>
        <p:spPr>
          <a:xfrm>
            <a:off x="6316688" y="3566825"/>
            <a:ext cx="2106900" cy="6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120" name="Google Shape;120;p13"/>
          <p:cNvSpPr txBox="1"/>
          <p:nvPr>
            <p:ph type="title" idx="17" hasCustomPrompt="1"/>
          </p:nvPr>
        </p:nvSpPr>
        <p:spPr>
          <a:xfrm>
            <a:off x="6840343" y="2807899"/>
            <a:ext cx="1059600" cy="52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1">
  <p:cSld name="BLANK_1_2_1">
    <p:spTree>
      <p:nvGrpSpPr>
        <p:cNvPr id="121" name="Shape 121"/>
        <p:cNvGrpSpPr/>
        <p:nvPr/>
      </p:nvGrpSpPr>
      <p:grpSpPr>
        <a:xfrm>
          <a:off x="0" y="0"/>
          <a:ext cx="0" cy="0"/>
          <a:chOff x="0" y="0"/>
          <a:chExt cx="0" cy="0"/>
        </a:xfrm>
      </p:grpSpPr>
      <p:sp>
        <p:nvSpPr>
          <p:cNvPr id="122" name="Google Shape;122;p14"/>
          <p:cNvSpPr txBox="1"/>
          <p:nvPr>
            <p:ph type="ctrTitle"/>
          </p:nvPr>
        </p:nvSpPr>
        <p:spPr>
          <a:xfrm>
            <a:off x="5208700" y="1661425"/>
            <a:ext cx="3010800" cy="424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800"/>
            </a:lvl1pPr>
            <a:lvl2pPr lvl="1"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2pPr>
            <a:lvl3pPr lvl="2"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3pPr>
            <a:lvl4pPr lvl="3"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4pPr>
            <a:lvl5pPr lvl="4"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5pPr>
            <a:lvl6pPr lvl="5"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6pPr>
            <a:lvl7pPr lvl="6"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7pPr>
            <a:lvl8pPr lvl="7"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8pPr>
            <a:lvl9pPr lvl="8"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9pPr>
          </a:lstStyle>
          <a:p/>
        </p:txBody>
      </p:sp>
      <p:sp>
        <p:nvSpPr>
          <p:cNvPr id="123" name="Google Shape;123;p14"/>
          <p:cNvSpPr txBox="1"/>
          <p:nvPr>
            <p:ph type="subTitle" idx="1"/>
          </p:nvPr>
        </p:nvSpPr>
        <p:spPr>
          <a:xfrm>
            <a:off x="5211575" y="1940475"/>
            <a:ext cx="23544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24" name="Google Shape;124;p14"/>
          <p:cNvSpPr txBox="1"/>
          <p:nvPr>
            <p:ph type="title" idx="2" hasCustomPrompt="1"/>
          </p:nvPr>
        </p:nvSpPr>
        <p:spPr>
          <a:xfrm>
            <a:off x="4342050" y="2003400"/>
            <a:ext cx="939900" cy="4248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3600"/>
            </a:lvl1pPr>
            <a:lvl2pPr lvl="1"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2pPr>
            <a:lvl3pPr lvl="2"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3pPr>
            <a:lvl4pPr lvl="3"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4pPr>
            <a:lvl5pPr lvl="4"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5pPr>
            <a:lvl6pPr lvl="5"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6pPr>
            <a:lvl7pPr lvl="6"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7pPr>
            <a:lvl8pPr lvl="7"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8pPr>
            <a:lvl9pPr lvl="8"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9pPr>
          </a:lstStyle>
          <a:p>
            <a:r>
              <a:t>xx%</a:t>
            </a:r>
          </a:p>
        </p:txBody>
      </p:sp>
      <p:sp>
        <p:nvSpPr>
          <p:cNvPr id="125" name="Google Shape;125;p14"/>
          <p:cNvSpPr txBox="1"/>
          <p:nvPr>
            <p:ph type="ctrTitle" idx="3"/>
          </p:nvPr>
        </p:nvSpPr>
        <p:spPr>
          <a:xfrm>
            <a:off x="5208700" y="660300"/>
            <a:ext cx="3010800" cy="424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800"/>
            </a:lvl1pPr>
            <a:lvl2pPr lvl="1"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2pPr>
            <a:lvl3pPr lvl="2"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3pPr>
            <a:lvl4pPr lvl="3"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4pPr>
            <a:lvl5pPr lvl="4"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5pPr>
            <a:lvl6pPr lvl="5"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6pPr>
            <a:lvl7pPr lvl="6"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7pPr>
            <a:lvl8pPr lvl="7"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8pPr>
            <a:lvl9pPr lvl="8"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9pPr>
          </a:lstStyle>
          <a:p/>
        </p:txBody>
      </p:sp>
      <p:sp>
        <p:nvSpPr>
          <p:cNvPr id="126" name="Google Shape;126;p14"/>
          <p:cNvSpPr txBox="1"/>
          <p:nvPr>
            <p:ph type="subTitle" idx="4"/>
          </p:nvPr>
        </p:nvSpPr>
        <p:spPr>
          <a:xfrm>
            <a:off x="5208700" y="933250"/>
            <a:ext cx="23544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27" name="Google Shape;127;p14"/>
          <p:cNvSpPr txBox="1"/>
          <p:nvPr>
            <p:ph type="title" idx="5" hasCustomPrompt="1"/>
          </p:nvPr>
        </p:nvSpPr>
        <p:spPr>
          <a:xfrm>
            <a:off x="4342050" y="1002275"/>
            <a:ext cx="939900" cy="4248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3600"/>
            </a:lvl1pPr>
            <a:lvl2pPr lvl="1"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2pPr>
            <a:lvl3pPr lvl="2"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3pPr>
            <a:lvl4pPr lvl="3"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4pPr>
            <a:lvl5pPr lvl="4"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5pPr>
            <a:lvl6pPr lvl="5"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6pPr>
            <a:lvl7pPr lvl="6"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7pPr>
            <a:lvl8pPr lvl="7"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8pPr>
            <a:lvl9pPr lvl="8"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9pPr>
          </a:lstStyle>
          <a:p>
            <a:r>
              <a:t>xx%</a:t>
            </a:r>
          </a:p>
        </p:txBody>
      </p:sp>
      <p:sp>
        <p:nvSpPr>
          <p:cNvPr id="128" name="Google Shape;128;p14"/>
          <p:cNvSpPr txBox="1"/>
          <p:nvPr>
            <p:ph type="ctrTitle" idx="6"/>
          </p:nvPr>
        </p:nvSpPr>
        <p:spPr>
          <a:xfrm>
            <a:off x="5208700" y="2652025"/>
            <a:ext cx="3010800" cy="424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800"/>
            </a:lvl1pPr>
            <a:lvl2pPr lvl="1"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2pPr>
            <a:lvl3pPr lvl="2"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3pPr>
            <a:lvl4pPr lvl="3"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4pPr>
            <a:lvl5pPr lvl="4"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5pPr>
            <a:lvl6pPr lvl="5"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6pPr>
            <a:lvl7pPr lvl="6"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7pPr>
            <a:lvl8pPr lvl="7"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8pPr>
            <a:lvl9pPr lvl="8"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9pPr>
          </a:lstStyle>
          <a:p/>
        </p:txBody>
      </p:sp>
      <p:sp>
        <p:nvSpPr>
          <p:cNvPr id="129" name="Google Shape;129;p14"/>
          <p:cNvSpPr txBox="1"/>
          <p:nvPr>
            <p:ph type="subTitle" idx="7"/>
          </p:nvPr>
        </p:nvSpPr>
        <p:spPr>
          <a:xfrm>
            <a:off x="5208700" y="2925638"/>
            <a:ext cx="23544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30" name="Google Shape;130;p14"/>
          <p:cNvSpPr txBox="1"/>
          <p:nvPr>
            <p:ph type="title" idx="8" hasCustomPrompt="1"/>
          </p:nvPr>
        </p:nvSpPr>
        <p:spPr>
          <a:xfrm>
            <a:off x="4342050" y="2994000"/>
            <a:ext cx="939900" cy="4248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3600"/>
            </a:lvl1pPr>
            <a:lvl2pPr lvl="1"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2pPr>
            <a:lvl3pPr lvl="2"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3pPr>
            <a:lvl4pPr lvl="3"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4pPr>
            <a:lvl5pPr lvl="4"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5pPr>
            <a:lvl6pPr lvl="5"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6pPr>
            <a:lvl7pPr lvl="6"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7pPr>
            <a:lvl8pPr lvl="7"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8pPr>
            <a:lvl9pPr lvl="8"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9pPr>
          </a:lstStyle>
          <a:p>
            <a:r>
              <a:t>xx%</a:t>
            </a:r>
          </a:p>
        </p:txBody>
      </p:sp>
      <p:sp>
        <p:nvSpPr>
          <p:cNvPr id="131" name="Google Shape;131;p14"/>
          <p:cNvSpPr txBox="1"/>
          <p:nvPr>
            <p:ph type="ctrTitle" idx="9"/>
          </p:nvPr>
        </p:nvSpPr>
        <p:spPr>
          <a:xfrm>
            <a:off x="5208700" y="3642625"/>
            <a:ext cx="3010800" cy="424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800"/>
            </a:lvl1pPr>
            <a:lvl2pPr lvl="1"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2pPr>
            <a:lvl3pPr lvl="2"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3pPr>
            <a:lvl4pPr lvl="3"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4pPr>
            <a:lvl5pPr lvl="4"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5pPr>
            <a:lvl6pPr lvl="5"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6pPr>
            <a:lvl7pPr lvl="6"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7pPr>
            <a:lvl8pPr lvl="7"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8pPr>
            <a:lvl9pPr lvl="8" rtl="0">
              <a:spcBef>
                <a:spcPts val="0"/>
              </a:spcBef>
              <a:spcAft>
                <a:spcPts val="0"/>
              </a:spcAft>
              <a:buSzPts val="1200"/>
              <a:buFont typeface="Black Han Sans" charset="-127"/>
              <a:buNone/>
              <a:defRPr sz="1200">
                <a:latin typeface="Black Han Sans" charset="-127"/>
                <a:ea typeface="Black Han Sans" charset="-127"/>
                <a:cs typeface="Black Han Sans" charset="-127"/>
                <a:sym typeface="Black Han Sans" charset="-127"/>
              </a:defRPr>
            </a:lvl9pPr>
          </a:lstStyle>
          <a:p/>
        </p:txBody>
      </p:sp>
      <p:sp>
        <p:nvSpPr>
          <p:cNvPr id="132" name="Google Shape;132;p14"/>
          <p:cNvSpPr txBox="1"/>
          <p:nvPr>
            <p:ph type="subTitle" idx="13"/>
          </p:nvPr>
        </p:nvSpPr>
        <p:spPr>
          <a:xfrm>
            <a:off x="5208700" y="3920338"/>
            <a:ext cx="23544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33" name="Google Shape;133;p14"/>
          <p:cNvSpPr txBox="1"/>
          <p:nvPr>
            <p:ph type="title" idx="14" hasCustomPrompt="1"/>
          </p:nvPr>
        </p:nvSpPr>
        <p:spPr>
          <a:xfrm>
            <a:off x="4342050" y="3984600"/>
            <a:ext cx="939900" cy="4248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3600"/>
            </a:lvl1pPr>
            <a:lvl2pPr lvl="1"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2pPr>
            <a:lvl3pPr lvl="2"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3pPr>
            <a:lvl4pPr lvl="3"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4pPr>
            <a:lvl5pPr lvl="4"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5pPr>
            <a:lvl6pPr lvl="5"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6pPr>
            <a:lvl7pPr lvl="6"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7pPr>
            <a:lvl8pPr lvl="7"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8pPr>
            <a:lvl9pPr lvl="8" algn="ctr" rtl="0">
              <a:spcBef>
                <a:spcPts val="0"/>
              </a:spcBef>
              <a:spcAft>
                <a:spcPts val="0"/>
              </a:spcAft>
              <a:buSzPts val="12000"/>
              <a:buFont typeface="Black Han Sans" charset="-127"/>
              <a:buNone/>
              <a:defRPr sz="12000">
                <a:latin typeface="Black Han Sans" charset="-127"/>
                <a:ea typeface="Black Han Sans" charset="-127"/>
                <a:cs typeface="Black Han Sans" charset="-127"/>
                <a:sym typeface="Black Han Sans" charset="-127"/>
              </a:defRPr>
            </a:lvl9pPr>
          </a:lstStyle>
          <a:p>
            <a:r>
              <a:t>xx%</a:t>
            </a:r>
          </a:p>
        </p:txBody>
      </p:sp>
      <p:grpSp>
        <p:nvGrpSpPr>
          <p:cNvPr id="134" name="Google Shape;134;p14"/>
          <p:cNvGrpSpPr/>
          <p:nvPr/>
        </p:nvGrpSpPr>
        <p:grpSpPr>
          <a:xfrm flipH="1">
            <a:off x="-2741300" y="-2"/>
            <a:ext cx="11930134" cy="5214361"/>
            <a:chOff x="-44836" y="-2"/>
            <a:chExt cx="11930134" cy="5214361"/>
          </a:xfrm>
        </p:grpSpPr>
        <p:sp>
          <p:nvSpPr>
            <p:cNvPr id="135" name="Google Shape;135;p14"/>
            <p:cNvSpPr/>
            <p:nvPr/>
          </p:nvSpPr>
          <p:spPr>
            <a:xfrm rot="10800000">
              <a:off x="7353624"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36;p14"/>
            <p:cNvSpPr/>
            <p:nvPr/>
          </p:nvSpPr>
          <p:spPr>
            <a:xfrm flipH="1">
              <a:off x="5821300" y="2791197"/>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14"/>
            <p:cNvSpPr/>
            <p:nvPr/>
          </p:nvSpPr>
          <p:spPr>
            <a:xfrm flipH="1">
              <a:off x="-44836" y="3871925"/>
              <a:ext cx="1905184" cy="1299041"/>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38;p14"/>
            <p:cNvSpPr/>
            <p:nvPr/>
          </p:nvSpPr>
          <p:spPr>
            <a:xfrm>
              <a:off x="524811" y="177571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2">
  <p:cSld name="BLANK_1_2_1_2">
    <p:spTree>
      <p:nvGrpSpPr>
        <p:cNvPr id="139" name="Shape 139"/>
        <p:cNvGrpSpPr/>
        <p:nvPr/>
      </p:nvGrpSpPr>
      <p:grpSpPr>
        <a:xfrm>
          <a:off x="0" y="0"/>
          <a:ext cx="0" cy="0"/>
          <a:chOff x="0" y="0"/>
          <a:chExt cx="0" cy="0"/>
        </a:xfrm>
      </p:grpSpPr>
      <p:sp>
        <p:nvSpPr>
          <p:cNvPr id="140" name="Google Shape;140;p15"/>
          <p:cNvSpPr txBox="1"/>
          <p:nvPr>
            <p:ph type="ctrTitle"/>
          </p:nvPr>
        </p:nvSpPr>
        <p:spPr>
          <a:xfrm>
            <a:off x="5529025" y="2359969"/>
            <a:ext cx="3005400" cy="424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41" name="Google Shape;141;p15"/>
          <p:cNvSpPr txBox="1"/>
          <p:nvPr>
            <p:ph type="subTitle" idx="1"/>
          </p:nvPr>
        </p:nvSpPr>
        <p:spPr>
          <a:xfrm>
            <a:off x="5529025" y="2638594"/>
            <a:ext cx="23544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42" name="Google Shape;142;p15"/>
          <p:cNvSpPr txBox="1"/>
          <p:nvPr>
            <p:ph type="title" idx="2" hasCustomPrompt="1"/>
          </p:nvPr>
        </p:nvSpPr>
        <p:spPr>
          <a:xfrm>
            <a:off x="4724375" y="2701944"/>
            <a:ext cx="939900" cy="4248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3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3" name="Google Shape;143;p15"/>
          <p:cNvSpPr txBox="1"/>
          <p:nvPr>
            <p:ph type="ctrTitle" idx="3"/>
          </p:nvPr>
        </p:nvSpPr>
        <p:spPr>
          <a:xfrm>
            <a:off x="1871425" y="1890344"/>
            <a:ext cx="3005400" cy="424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44" name="Google Shape;144;p15"/>
          <p:cNvSpPr txBox="1"/>
          <p:nvPr>
            <p:ph type="subTitle" idx="4"/>
          </p:nvPr>
        </p:nvSpPr>
        <p:spPr>
          <a:xfrm>
            <a:off x="1871425" y="2168969"/>
            <a:ext cx="23544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45" name="Google Shape;145;p15"/>
          <p:cNvSpPr txBox="1"/>
          <p:nvPr>
            <p:ph type="title" idx="5" hasCustomPrompt="1"/>
          </p:nvPr>
        </p:nvSpPr>
        <p:spPr>
          <a:xfrm>
            <a:off x="1066775" y="2232319"/>
            <a:ext cx="939900" cy="4248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3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6" name="Google Shape;146;p15"/>
          <p:cNvSpPr txBox="1"/>
          <p:nvPr>
            <p:ph type="ctrTitle" idx="6"/>
          </p:nvPr>
        </p:nvSpPr>
        <p:spPr>
          <a:xfrm>
            <a:off x="5529025" y="3267956"/>
            <a:ext cx="3005400" cy="424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47" name="Google Shape;147;p15"/>
          <p:cNvSpPr txBox="1"/>
          <p:nvPr>
            <p:ph type="subTitle" idx="7"/>
          </p:nvPr>
        </p:nvSpPr>
        <p:spPr>
          <a:xfrm>
            <a:off x="5529025" y="3547381"/>
            <a:ext cx="23544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48" name="Google Shape;148;p15"/>
          <p:cNvSpPr txBox="1"/>
          <p:nvPr>
            <p:ph type="title" idx="8" hasCustomPrompt="1"/>
          </p:nvPr>
        </p:nvSpPr>
        <p:spPr>
          <a:xfrm>
            <a:off x="4724375" y="3609931"/>
            <a:ext cx="939900" cy="4248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3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9" name="Google Shape;149;p15"/>
          <p:cNvSpPr txBox="1"/>
          <p:nvPr>
            <p:ph type="ctrTitle" idx="9"/>
          </p:nvPr>
        </p:nvSpPr>
        <p:spPr>
          <a:xfrm>
            <a:off x="1871425" y="973569"/>
            <a:ext cx="3005400" cy="424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50" name="Google Shape;150;p15"/>
          <p:cNvSpPr txBox="1"/>
          <p:nvPr>
            <p:ph type="subTitle" idx="13"/>
          </p:nvPr>
        </p:nvSpPr>
        <p:spPr>
          <a:xfrm>
            <a:off x="1871425" y="1250069"/>
            <a:ext cx="23544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51" name="Google Shape;151;p15"/>
          <p:cNvSpPr txBox="1"/>
          <p:nvPr>
            <p:ph type="title" idx="14" hasCustomPrompt="1"/>
          </p:nvPr>
        </p:nvSpPr>
        <p:spPr>
          <a:xfrm>
            <a:off x="1066775" y="1315544"/>
            <a:ext cx="939900" cy="4248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3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152" name="Google Shape;152;p15"/>
          <p:cNvGrpSpPr/>
          <p:nvPr/>
        </p:nvGrpSpPr>
        <p:grpSpPr>
          <a:xfrm>
            <a:off x="-12" y="-12"/>
            <a:ext cx="11885311" cy="5214371"/>
            <a:chOff x="-12" y="-12"/>
            <a:chExt cx="11885311" cy="5214371"/>
          </a:xfrm>
        </p:grpSpPr>
        <p:sp>
          <p:nvSpPr>
            <p:cNvPr id="153" name="Google Shape;153;p15"/>
            <p:cNvSpPr/>
            <p:nvPr/>
          </p:nvSpPr>
          <p:spPr>
            <a:xfrm rot="10800000">
              <a:off x="7353624"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154;p15"/>
            <p:cNvSpPr/>
            <p:nvPr/>
          </p:nvSpPr>
          <p:spPr>
            <a:xfrm flipH="1">
              <a:off x="5821300" y="2791197"/>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155;p15"/>
            <p:cNvSpPr/>
            <p:nvPr/>
          </p:nvSpPr>
          <p:spPr>
            <a:xfrm rot="5400000" flipH="1">
              <a:off x="-294400" y="294375"/>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156;p15"/>
            <p:cNvSpPr/>
            <p:nvPr/>
          </p:nvSpPr>
          <p:spPr>
            <a:xfrm>
              <a:off x="6468111" y="102816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dk1"/>
        </a:solidFill>
        <a:effectLst/>
      </p:bgPr>
    </p:bg>
    <p:spTree>
      <p:nvGrpSpPr>
        <p:cNvPr id="157" name="Shape 157"/>
        <p:cNvGrpSpPr/>
        <p:nvPr/>
      </p:nvGrpSpPr>
      <p:grpSpPr>
        <a:xfrm>
          <a:off x="0" y="0"/>
          <a:ext cx="0" cy="0"/>
          <a:chOff x="0" y="0"/>
          <a:chExt cx="0" cy="0"/>
        </a:xfrm>
      </p:grpSpPr>
      <p:grpSp>
        <p:nvGrpSpPr>
          <p:cNvPr id="158" name="Google Shape;158;p16"/>
          <p:cNvGrpSpPr/>
          <p:nvPr/>
        </p:nvGrpSpPr>
        <p:grpSpPr>
          <a:xfrm>
            <a:off x="-25" y="1144975"/>
            <a:ext cx="10154363" cy="4076474"/>
            <a:chOff x="-25" y="1144975"/>
            <a:chExt cx="10154363" cy="4076474"/>
          </a:xfrm>
        </p:grpSpPr>
        <p:grpSp>
          <p:nvGrpSpPr>
            <p:cNvPr id="159" name="Google Shape;159;p16"/>
            <p:cNvGrpSpPr/>
            <p:nvPr/>
          </p:nvGrpSpPr>
          <p:grpSpPr>
            <a:xfrm>
              <a:off x="-25" y="1144975"/>
              <a:ext cx="9143989" cy="3988114"/>
              <a:chOff x="-25" y="1144975"/>
              <a:chExt cx="9143989" cy="3988114"/>
            </a:xfrm>
          </p:grpSpPr>
          <p:sp>
            <p:nvSpPr>
              <p:cNvPr id="160" name="Google Shape;160;p16"/>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61" name="Google Shape;161;p16"/>
              <p:cNvGrpSpPr/>
              <p:nvPr/>
            </p:nvGrpSpPr>
            <p:grpSpPr>
              <a:xfrm>
                <a:off x="5107548" y="1144975"/>
                <a:ext cx="2934922" cy="3851584"/>
                <a:chOff x="5075688" y="1176835"/>
                <a:chExt cx="2934922" cy="3851584"/>
              </a:xfrm>
            </p:grpSpPr>
            <p:sp>
              <p:nvSpPr>
                <p:cNvPr id="162" name="Google Shape;162;p16"/>
                <p:cNvSpPr/>
                <p:nvPr/>
              </p:nvSpPr>
              <p:spPr>
                <a:xfrm rot="10800000">
                  <a:off x="5075688" y="4678722"/>
                  <a:ext cx="416321" cy="349697"/>
                </a:xfrm>
                <a:custGeom>
                  <a:avLst/>
                  <a:gdLst/>
                  <a:ahLst/>
                  <a:cxnLst/>
                  <a:rect l="l" t="t" r="r" b="b"/>
                  <a:pathLst>
                    <a:path w="4168" h="3501" extrusionOk="0">
                      <a:moveTo>
                        <a:pt x="0" y="0"/>
                      </a:moveTo>
                      <a:lnTo>
                        <a:pt x="2379" y="3501"/>
                      </a:lnTo>
                      <a:lnTo>
                        <a:pt x="4168" y="837"/>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63;p16"/>
                <p:cNvSpPr/>
                <p:nvPr/>
              </p:nvSpPr>
              <p:spPr>
                <a:xfrm rot="10800000">
                  <a:off x="7731131" y="1176835"/>
                  <a:ext cx="279478" cy="257703"/>
                </a:xfrm>
                <a:custGeom>
                  <a:avLst/>
                  <a:gdLst/>
                  <a:ahLst/>
                  <a:cxnLst/>
                  <a:rect l="l" t="t" r="r" b="b"/>
                  <a:pathLst>
                    <a:path w="2798" h="2580" extrusionOk="0">
                      <a:moveTo>
                        <a:pt x="1402" y="0"/>
                      </a:moveTo>
                      <a:lnTo>
                        <a:pt x="1" y="2579"/>
                      </a:lnTo>
                      <a:lnTo>
                        <a:pt x="2797" y="1722"/>
                      </a:lnTo>
                      <a:lnTo>
                        <a:pt x="14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4" name="Google Shape;164;p16"/>
              <p:cNvSpPr/>
              <p:nvPr/>
            </p:nvSpPr>
            <p:spPr>
              <a:xfrm rot="-7694763">
                <a:off x="216952" y="1356031"/>
                <a:ext cx="289570" cy="243250"/>
              </a:xfrm>
              <a:custGeom>
                <a:avLst/>
                <a:gdLst/>
                <a:ahLst/>
                <a:cxnLst/>
                <a:rect l="l" t="t" r="r" b="b"/>
                <a:pathLst>
                  <a:path w="4168" h="3501" extrusionOk="0">
                    <a:moveTo>
                      <a:pt x="0" y="0"/>
                    </a:moveTo>
                    <a:lnTo>
                      <a:pt x="2379" y="3501"/>
                    </a:lnTo>
                    <a:lnTo>
                      <a:pt x="4168" y="83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5" name="Google Shape;165;p16"/>
            <p:cNvSpPr/>
            <p:nvPr/>
          </p:nvSpPr>
          <p:spPr>
            <a:xfrm flipH="1">
              <a:off x="6973774" y="2606313"/>
              <a:ext cx="3180564" cy="2549566"/>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166;p16"/>
            <p:cNvSpPr/>
            <p:nvPr/>
          </p:nvSpPr>
          <p:spPr>
            <a:xfrm>
              <a:off x="-8" y="1848905"/>
              <a:ext cx="3797433" cy="3372543"/>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7" name="Google Shape;167;p16"/>
          <p:cNvSpPr txBox="1"/>
          <p:nvPr>
            <p:ph type="title"/>
          </p:nvPr>
        </p:nvSpPr>
        <p:spPr>
          <a:xfrm>
            <a:off x="2573050" y="2987775"/>
            <a:ext cx="3997800" cy="78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168" name="Google Shape;168;p16"/>
          <p:cNvSpPr txBox="1"/>
          <p:nvPr>
            <p:ph type="subTitle" idx="1"/>
          </p:nvPr>
        </p:nvSpPr>
        <p:spPr>
          <a:xfrm>
            <a:off x="1818850" y="2076575"/>
            <a:ext cx="5506200" cy="78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1">
  <p:cSld name="MAIN_POINT_1">
    <p:spTree>
      <p:nvGrpSpPr>
        <p:cNvPr id="169" name="Shape 169"/>
        <p:cNvGrpSpPr/>
        <p:nvPr/>
      </p:nvGrpSpPr>
      <p:grpSpPr>
        <a:xfrm>
          <a:off x="0" y="0"/>
          <a:ext cx="0" cy="0"/>
          <a:chOff x="0" y="0"/>
          <a:chExt cx="0" cy="0"/>
        </a:xfrm>
      </p:grpSpPr>
      <p:grpSp>
        <p:nvGrpSpPr>
          <p:cNvPr id="170" name="Google Shape;170;p17"/>
          <p:cNvGrpSpPr/>
          <p:nvPr/>
        </p:nvGrpSpPr>
        <p:grpSpPr>
          <a:xfrm>
            <a:off x="-3860422" y="0"/>
            <a:ext cx="13004386" cy="9096660"/>
            <a:chOff x="-3860422" y="0"/>
            <a:chExt cx="13004386" cy="9096660"/>
          </a:xfrm>
        </p:grpSpPr>
        <p:sp>
          <p:nvSpPr>
            <p:cNvPr id="171" name="Google Shape;171;p17"/>
            <p:cNvSpPr/>
            <p:nvPr/>
          </p:nvSpPr>
          <p:spPr>
            <a:xfrm rot="10800000">
              <a:off x="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172;p17"/>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73;p17"/>
            <p:cNvSpPr/>
            <p:nvPr/>
          </p:nvSpPr>
          <p:spPr>
            <a:xfrm rot="3600617">
              <a:off x="-2990262" y="3471840"/>
              <a:ext cx="4754679" cy="4754939"/>
            </a:xfrm>
            <a:prstGeom prst="blockArc">
              <a:avLst>
                <a:gd name="adj1" fmla="val 10800000"/>
                <a:gd name="adj2" fmla="val 1513511"/>
                <a:gd name="adj3" fmla="val 1916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74" name="Google Shape;174;p17"/>
          <p:cNvSpPr txBox="1"/>
          <p:nvPr>
            <p:ph type="subTitle" idx="1"/>
          </p:nvPr>
        </p:nvSpPr>
        <p:spPr>
          <a:xfrm>
            <a:off x="3124875" y="2372438"/>
            <a:ext cx="5302800" cy="8121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2400"/>
            </a:lvl1pPr>
            <a:lvl2pPr lvl="1" algn="r" rtl="0">
              <a:lnSpc>
                <a:spcPct val="100000"/>
              </a:lnSpc>
              <a:spcBef>
                <a:spcPts val="1600"/>
              </a:spcBef>
              <a:spcAft>
                <a:spcPts val="0"/>
              </a:spcAft>
              <a:buNone/>
              <a:defRPr sz="2400"/>
            </a:lvl2pPr>
            <a:lvl3pPr lvl="2" algn="r" rtl="0">
              <a:lnSpc>
                <a:spcPct val="100000"/>
              </a:lnSpc>
              <a:spcBef>
                <a:spcPts val="1600"/>
              </a:spcBef>
              <a:spcAft>
                <a:spcPts val="0"/>
              </a:spcAft>
              <a:buNone/>
              <a:defRPr sz="2400"/>
            </a:lvl3pPr>
            <a:lvl4pPr lvl="3" algn="r" rtl="0">
              <a:lnSpc>
                <a:spcPct val="100000"/>
              </a:lnSpc>
              <a:spcBef>
                <a:spcPts val="1600"/>
              </a:spcBef>
              <a:spcAft>
                <a:spcPts val="0"/>
              </a:spcAft>
              <a:buNone/>
              <a:defRPr sz="2400"/>
            </a:lvl4pPr>
            <a:lvl5pPr lvl="4" algn="r" rtl="0">
              <a:lnSpc>
                <a:spcPct val="100000"/>
              </a:lnSpc>
              <a:spcBef>
                <a:spcPts val="1600"/>
              </a:spcBef>
              <a:spcAft>
                <a:spcPts val="0"/>
              </a:spcAft>
              <a:buNone/>
              <a:defRPr sz="2400"/>
            </a:lvl5pPr>
            <a:lvl6pPr lvl="5" algn="r" rtl="0">
              <a:lnSpc>
                <a:spcPct val="100000"/>
              </a:lnSpc>
              <a:spcBef>
                <a:spcPts val="1600"/>
              </a:spcBef>
              <a:spcAft>
                <a:spcPts val="0"/>
              </a:spcAft>
              <a:buNone/>
              <a:defRPr sz="2400"/>
            </a:lvl6pPr>
            <a:lvl7pPr lvl="6" algn="r" rtl="0">
              <a:lnSpc>
                <a:spcPct val="100000"/>
              </a:lnSpc>
              <a:spcBef>
                <a:spcPts val="1600"/>
              </a:spcBef>
              <a:spcAft>
                <a:spcPts val="0"/>
              </a:spcAft>
              <a:buNone/>
              <a:defRPr sz="2400"/>
            </a:lvl7pPr>
            <a:lvl8pPr lvl="7" algn="r" rtl="0">
              <a:lnSpc>
                <a:spcPct val="100000"/>
              </a:lnSpc>
              <a:spcBef>
                <a:spcPts val="1600"/>
              </a:spcBef>
              <a:spcAft>
                <a:spcPts val="0"/>
              </a:spcAft>
              <a:buNone/>
              <a:defRPr sz="2400"/>
            </a:lvl8pPr>
            <a:lvl9pPr lvl="8" algn="r" rtl="0">
              <a:lnSpc>
                <a:spcPct val="100000"/>
              </a:lnSpc>
              <a:spcBef>
                <a:spcPts val="1600"/>
              </a:spcBef>
              <a:spcAft>
                <a:spcPts val="1600"/>
              </a:spcAft>
              <a:buNone/>
              <a:defRPr sz="2400"/>
            </a:lvl9pPr>
          </a:lstStyle>
          <a:p/>
        </p:txBody>
      </p:sp>
      <p:sp>
        <p:nvSpPr>
          <p:cNvPr id="175" name="Google Shape;175;p17"/>
          <p:cNvSpPr txBox="1"/>
          <p:nvPr>
            <p:ph type="subTitle" idx="2"/>
          </p:nvPr>
        </p:nvSpPr>
        <p:spPr>
          <a:xfrm>
            <a:off x="5184975" y="3091257"/>
            <a:ext cx="3242700" cy="467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800">
                <a:latin typeface="Black Han Sans" charset="-127"/>
                <a:ea typeface="Black Han Sans" charset="-127"/>
                <a:cs typeface="Black Han Sans" charset="-127"/>
                <a:sym typeface="Black Han Sans" charset="-127"/>
              </a:defRPr>
            </a:lvl1pPr>
            <a:lvl2pPr lvl="1" algn="r" rtl="0">
              <a:lnSpc>
                <a:spcPct val="100000"/>
              </a:lnSpc>
              <a:spcBef>
                <a:spcPts val="0"/>
              </a:spcBef>
              <a:spcAft>
                <a:spcPts val="0"/>
              </a:spcAft>
              <a:buNone/>
              <a:defRPr sz="1800">
                <a:latin typeface="Black Han Sans" charset="-127"/>
                <a:ea typeface="Black Han Sans" charset="-127"/>
                <a:cs typeface="Black Han Sans" charset="-127"/>
                <a:sym typeface="Black Han Sans" charset="-127"/>
              </a:defRPr>
            </a:lvl2pPr>
            <a:lvl3pPr lvl="2" algn="r" rtl="0">
              <a:lnSpc>
                <a:spcPct val="100000"/>
              </a:lnSpc>
              <a:spcBef>
                <a:spcPts val="0"/>
              </a:spcBef>
              <a:spcAft>
                <a:spcPts val="0"/>
              </a:spcAft>
              <a:buNone/>
              <a:defRPr sz="1800">
                <a:latin typeface="Black Han Sans" charset="-127"/>
                <a:ea typeface="Black Han Sans" charset="-127"/>
                <a:cs typeface="Black Han Sans" charset="-127"/>
                <a:sym typeface="Black Han Sans" charset="-127"/>
              </a:defRPr>
            </a:lvl3pPr>
            <a:lvl4pPr lvl="3" algn="r" rtl="0">
              <a:lnSpc>
                <a:spcPct val="100000"/>
              </a:lnSpc>
              <a:spcBef>
                <a:spcPts val="0"/>
              </a:spcBef>
              <a:spcAft>
                <a:spcPts val="0"/>
              </a:spcAft>
              <a:buNone/>
              <a:defRPr sz="1800">
                <a:latin typeface="Black Han Sans" charset="-127"/>
                <a:ea typeface="Black Han Sans" charset="-127"/>
                <a:cs typeface="Black Han Sans" charset="-127"/>
                <a:sym typeface="Black Han Sans" charset="-127"/>
              </a:defRPr>
            </a:lvl4pPr>
            <a:lvl5pPr lvl="4" algn="r" rtl="0">
              <a:lnSpc>
                <a:spcPct val="100000"/>
              </a:lnSpc>
              <a:spcBef>
                <a:spcPts val="0"/>
              </a:spcBef>
              <a:spcAft>
                <a:spcPts val="0"/>
              </a:spcAft>
              <a:buNone/>
              <a:defRPr sz="1800">
                <a:latin typeface="Black Han Sans" charset="-127"/>
                <a:ea typeface="Black Han Sans" charset="-127"/>
                <a:cs typeface="Black Han Sans" charset="-127"/>
                <a:sym typeface="Black Han Sans" charset="-127"/>
              </a:defRPr>
            </a:lvl5pPr>
            <a:lvl6pPr lvl="5" algn="r" rtl="0">
              <a:lnSpc>
                <a:spcPct val="100000"/>
              </a:lnSpc>
              <a:spcBef>
                <a:spcPts val="0"/>
              </a:spcBef>
              <a:spcAft>
                <a:spcPts val="0"/>
              </a:spcAft>
              <a:buNone/>
              <a:defRPr sz="1800">
                <a:latin typeface="Black Han Sans" charset="-127"/>
                <a:ea typeface="Black Han Sans" charset="-127"/>
                <a:cs typeface="Black Han Sans" charset="-127"/>
                <a:sym typeface="Black Han Sans" charset="-127"/>
              </a:defRPr>
            </a:lvl6pPr>
            <a:lvl7pPr lvl="6" algn="r" rtl="0">
              <a:lnSpc>
                <a:spcPct val="100000"/>
              </a:lnSpc>
              <a:spcBef>
                <a:spcPts val="0"/>
              </a:spcBef>
              <a:spcAft>
                <a:spcPts val="0"/>
              </a:spcAft>
              <a:buNone/>
              <a:defRPr sz="1800">
                <a:latin typeface="Black Han Sans" charset="-127"/>
                <a:ea typeface="Black Han Sans" charset="-127"/>
                <a:cs typeface="Black Han Sans" charset="-127"/>
                <a:sym typeface="Black Han Sans" charset="-127"/>
              </a:defRPr>
            </a:lvl7pPr>
            <a:lvl8pPr lvl="7" algn="r" rtl="0">
              <a:lnSpc>
                <a:spcPct val="100000"/>
              </a:lnSpc>
              <a:spcBef>
                <a:spcPts val="0"/>
              </a:spcBef>
              <a:spcAft>
                <a:spcPts val="0"/>
              </a:spcAft>
              <a:buNone/>
              <a:defRPr sz="1800">
                <a:latin typeface="Black Han Sans" charset="-127"/>
                <a:ea typeface="Black Han Sans" charset="-127"/>
                <a:cs typeface="Black Han Sans" charset="-127"/>
                <a:sym typeface="Black Han Sans" charset="-127"/>
              </a:defRPr>
            </a:lvl8pPr>
            <a:lvl9pPr lvl="8" algn="r" rtl="0">
              <a:lnSpc>
                <a:spcPct val="100000"/>
              </a:lnSpc>
              <a:spcBef>
                <a:spcPts val="0"/>
              </a:spcBef>
              <a:spcAft>
                <a:spcPts val="0"/>
              </a:spcAft>
              <a:buNone/>
              <a:defRPr sz="1800">
                <a:latin typeface="Black Han Sans" charset="-127"/>
                <a:ea typeface="Black Han Sans" charset="-127"/>
                <a:cs typeface="Black Han Sans" charset="-127"/>
                <a:sym typeface="Black Han Sans" charset="-127"/>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CUSTOM_7">
    <p:spTree>
      <p:nvGrpSpPr>
        <p:cNvPr id="176" name="Shape 176"/>
        <p:cNvGrpSpPr/>
        <p:nvPr/>
      </p:nvGrpSpPr>
      <p:grpSpPr>
        <a:xfrm>
          <a:off x="0" y="0"/>
          <a:ext cx="0" cy="0"/>
          <a:chOff x="0" y="0"/>
          <a:chExt cx="0" cy="0"/>
        </a:xfrm>
      </p:grpSpPr>
      <p:grpSp>
        <p:nvGrpSpPr>
          <p:cNvPr id="177" name="Google Shape;177;p18"/>
          <p:cNvGrpSpPr/>
          <p:nvPr/>
        </p:nvGrpSpPr>
        <p:grpSpPr>
          <a:xfrm rot="10800000">
            <a:off x="-615847" y="-261613"/>
            <a:ext cx="12538772" cy="6103408"/>
            <a:chOff x="-3449725" y="-661825"/>
            <a:chExt cx="12538772" cy="6103408"/>
          </a:xfrm>
        </p:grpSpPr>
        <p:sp>
          <p:nvSpPr>
            <p:cNvPr id="178" name="Google Shape;178;p18"/>
            <p:cNvSpPr/>
            <p:nvPr/>
          </p:nvSpPr>
          <p:spPr>
            <a:xfrm rot="10800000" flipH="1">
              <a:off x="-1734059"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179;p18"/>
            <p:cNvSpPr/>
            <p:nvPr/>
          </p:nvSpPr>
          <p:spPr>
            <a:xfrm>
              <a:off x="-3449725" y="3018422"/>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180;p18"/>
            <p:cNvSpPr/>
            <p:nvPr/>
          </p:nvSpPr>
          <p:spPr>
            <a:xfrm rot="10800000" flipH="1">
              <a:off x="2351260" y="-661825"/>
              <a:ext cx="6737787" cy="2297888"/>
            </a:xfrm>
            <a:custGeom>
              <a:avLst/>
              <a:gdLst/>
              <a:ahLst/>
              <a:cxnLst/>
              <a:rect l="l" t="t" r="r" b="b"/>
              <a:pathLst>
                <a:path w="33456" h="11410" extrusionOk="0">
                  <a:moveTo>
                    <a:pt x="22424" y="1"/>
                  </a:moveTo>
                  <a:cubicBezTo>
                    <a:pt x="16324" y="1"/>
                    <a:pt x="10216" y="1853"/>
                    <a:pt x="5291" y="5466"/>
                  </a:cubicBezTo>
                  <a:cubicBezTo>
                    <a:pt x="3145" y="7038"/>
                    <a:pt x="1158" y="9055"/>
                    <a:pt x="1" y="11410"/>
                  </a:cubicBezTo>
                  <a:lnTo>
                    <a:pt x="10841" y="11410"/>
                  </a:lnTo>
                  <a:cubicBezTo>
                    <a:pt x="13276" y="8184"/>
                    <a:pt x="17056" y="5854"/>
                    <a:pt x="20972" y="5009"/>
                  </a:cubicBezTo>
                  <a:cubicBezTo>
                    <a:pt x="22163" y="4754"/>
                    <a:pt x="23375" y="4631"/>
                    <a:pt x="24588" y="4631"/>
                  </a:cubicBezTo>
                  <a:cubicBezTo>
                    <a:pt x="27653" y="4631"/>
                    <a:pt x="30721" y="5417"/>
                    <a:pt x="33456" y="6840"/>
                  </a:cubicBezTo>
                  <a:lnTo>
                    <a:pt x="33456" y="2151"/>
                  </a:lnTo>
                  <a:cubicBezTo>
                    <a:pt x="29971" y="710"/>
                    <a:pt x="26199" y="1"/>
                    <a:pt x="224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181;p18"/>
            <p:cNvSpPr/>
            <p:nvPr/>
          </p:nvSpPr>
          <p:spPr>
            <a:xfrm rot="10800000" flipH="1">
              <a:off x="669530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82" name="Google Shape;182;p18"/>
          <p:cNvSpPr txBox="1"/>
          <p:nvPr>
            <p:ph type="ctrTitle"/>
          </p:nvPr>
        </p:nvSpPr>
        <p:spPr>
          <a:xfrm>
            <a:off x="5184225" y="1421420"/>
            <a:ext cx="2225700" cy="4083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rgbClr val="41294A"/>
              </a:buClr>
              <a:buSzPts val="2400"/>
              <a:buNone/>
              <a:defRPr sz="1800"/>
            </a:lvl1pPr>
            <a:lvl2pPr lvl="1" algn="ctr" rtl="0">
              <a:spcBef>
                <a:spcPts val="0"/>
              </a:spcBef>
              <a:spcAft>
                <a:spcPts val="0"/>
              </a:spcAft>
              <a:buClr>
                <a:srgbClr val="41294A"/>
              </a:buClr>
              <a:buSzPts val="2400"/>
              <a:buNone/>
              <a:defRPr sz="2400" b="0">
                <a:solidFill>
                  <a:srgbClr val="41294A"/>
                </a:solidFill>
              </a:defRPr>
            </a:lvl2pPr>
            <a:lvl3pPr lvl="2" algn="ctr" rtl="0">
              <a:spcBef>
                <a:spcPts val="0"/>
              </a:spcBef>
              <a:spcAft>
                <a:spcPts val="0"/>
              </a:spcAft>
              <a:buClr>
                <a:srgbClr val="41294A"/>
              </a:buClr>
              <a:buSzPts val="2400"/>
              <a:buNone/>
              <a:defRPr sz="2400" b="0">
                <a:solidFill>
                  <a:srgbClr val="41294A"/>
                </a:solidFill>
              </a:defRPr>
            </a:lvl3pPr>
            <a:lvl4pPr lvl="3" algn="ctr" rtl="0">
              <a:spcBef>
                <a:spcPts val="0"/>
              </a:spcBef>
              <a:spcAft>
                <a:spcPts val="0"/>
              </a:spcAft>
              <a:buClr>
                <a:srgbClr val="41294A"/>
              </a:buClr>
              <a:buSzPts val="2400"/>
              <a:buNone/>
              <a:defRPr sz="2400" b="0">
                <a:solidFill>
                  <a:srgbClr val="41294A"/>
                </a:solidFill>
              </a:defRPr>
            </a:lvl4pPr>
            <a:lvl5pPr lvl="4" algn="ctr" rtl="0">
              <a:spcBef>
                <a:spcPts val="0"/>
              </a:spcBef>
              <a:spcAft>
                <a:spcPts val="0"/>
              </a:spcAft>
              <a:buClr>
                <a:srgbClr val="41294A"/>
              </a:buClr>
              <a:buSzPts val="2400"/>
              <a:buNone/>
              <a:defRPr sz="2400" b="0">
                <a:solidFill>
                  <a:srgbClr val="41294A"/>
                </a:solidFill>
              </a:defRPr>
            </a:lvl5pPr>
            <a:lvl6pPr lvl="5" algn="ctr" rtl="0">
              <a:spcBef>
                <a:spcPts val="0"/>
              </a:spcBef>
              <a:spcAft>
                <a:spcPts val="0"/>
              </a:spcAft>
              <a:buClr>
                <a:srgbClr val="41294A"/>
              </a:buClr>
              <a:buSzPts val="2400"/>
              <a:buNone/>
              <a:defRPr sz="2400" b="0">
                <a:solidFill>
                  <a:srgbClr val="41294A"/>
                </a:solidFill>
              </a:defRPr>
            </a:lvl6pPr>
            <a:lvl7pPr lvl="6" algn="ctr" rtl="0">
              <a:spcBef>
                <a:spcPts val="0"/>
              </a:spcBef>
              <a:spcAft>
                <a:spcPts val="0"/>
              </a:spcAft>
              <a:buClr>
                <a:srgbClr val="41294A"/>
              </a:buClr>
              <a:buSzPts val="2400"/>
              <a:buNone/>
              <a:defRPr sz="2400" b="0">
                <a:solidFill>
                  <a:srgbClr val="41294A"/>
                </a:solidFill>
              </a:defRPr>
            </a:lvl7pPr>
            <a:lvl8pPr lvl="7" algn="ctr" rtl="0">
              <a:spcBef>
                <a:spcPts val="0"/>
              </a:spcBef>
              <a:spcAft>
                <a:spcPts val="0"/>
              </a:spcAft>
              <a:buClr>
                <a:srgbClr val="41294A"/>
              </a:buClr>
              <a:buSzPts val="2400"/>
              <a:buNone/>
              <a:defRPr sz="2400" b="0">
                <a:solidFill>
                  <a:srgbClr val="41294A"/>
                </a:solidFill>
              </a:defRPr>
            </a:lvl8pPr>
            <a:lvl9pPr lvl="8" algn="ctr" rtl="0">
              <a:spcBef>
                <a:spcPts val="0"/>
              </a:spcBef>
              <a:spcAft>
                <a:spcPts val="0"/>
              </a:spcAft>
              <a:buClr>
                <a:srgbClr val="41294A"/>
              </a:buClr>
              <a:buSzPts val="2400"/>
              <a:buNone/>
              <a:defRPr sz="2400" b="0">
                <a:solidFill>
                  <a:srgbClr val="41294A"/>
                </a:solidFill>
              </a:defRPr>
            </a:lvl9pPr>
          </a:lstStyle>
          <a:p/>
        </p:txBody>
      </p:sp>
      <p:sp>
        <p:nvSpPr>
          <p:cNvPr id="183" name="Google Shape;183;p18"/>
          <p:cNvSpPr txBox="1"/>
          <p:nvPr>
            <p:ph type="subTitle" idx="1"/>
          </p:nvPr>
        </p:nvSpPr>
        <p:spPr>
          <a:xfrm>
            <a:off x="5184225" y="1773450"/>
            <a:ext cx="2357100" cy="103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p:txBody>
      </p:sp>
      <p:sp>
        <p:nvSpPr>
          <p:cNvPr id="184" name="Google Shape;184;p18"/>
          <p:cNvSpPr txBox="1"/>
          <p:nvPr>
            <p:ph type="ctrTitle" idx="2"/>
          </p:nvPr>
        </p:nvSpPr>
        <p:spPr>
          <a:xfrm>
            <a:off x="5184225" y="2869250"/>
            <a:ext cx="2225700" cy="4083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rgbClr val="41294A"/>
              </a:buClr>
              <a:buSzPts val="2400"/>
              <a:buNone/>
              <a:defRPr sz="1800"/>
            </a:lvl1pPr>
            <a:lvl2pPr lvl="1" algn="ctr" rtl="0">
              <a:spcBef>
                <a:spcPts val="0"/>
              </a:spcBef>
              <a:spcAft>
                <a:spcPts val="0"/>
              </a:spcAft>
              <a:buClr>
                <a:srgbClr val="41294A"/>
              </a:buClr>
              <a:buSzPts val="2400"/>
              <a:buNone/>
              <a:defRPr sz="2400" b="0">
                <a:solidFill>
                  <a:srgbClr val="41294A"/>
                </a:solidFill>
              </a:defRPr>
            </a:lvl2pPr>
            <a:lvl3pPr lvl="2" algn="ctr" rtl="0">
              <a:spcBef>
                <a:spcPts val="0"/>
              </a:spcBef>
              <a:spcAft>
                <a:spcPts val="0"/>
              </a:spcAft>
              <a:buClr>
                <a:srgbClr val="41294A"/>
              </a:buClr>
              <a:buSzPts val="2400"/>
              <a:buNone/>
              <a:defRPr sz="2400" b="0">
                <a:solidFill>
                  <a:srgbClr val="41294A"/>
                </a:solidFill>
              </a:defRPr>
            </a:lvl3pPr>
            <a:lvl4pPr lvl="3" algn="ctr" rtl="0">
              <a:spcBef>
                <a:spcPts val="0"/>
              </a:spcBef>
              <a:spcAft>
                <a:spcPts val="0"/>
              </a:spcAft>
              <a:buClr>
                <a:srgbClr val="41294A"/>
              </a:buClr>
              <a:buSzPts val="2400"/>
              <a:buNone/>
              <a:defRPr sz="2400" b="0">
                <a:solidFill>
                  <a:srgbClr val="41294A"/>
                </a:solidFill>
              </a:defRPr>
            </a:lvl4pPr>
            <a:lvl5pPr lvl="4" algn="ctr" rtl="0">
              <a:spcBef>
                <a:spcPts val="0"/>
              </a:spcBef>
              <a:spcAft>
                <a:spcPts val="0"/>
              </a:spcAft>
              <a:buClr>
                <a:srgbClr val="41294A"/>
              </a:buClr>
              <a:buSzPts val="2400"/>
              <a:buNone/>
              <a:defRPr sz="2400" b="0">
                <a:solidFill>
                  <a:srgbClr val="41294A"/>
                </a:solidFill>
              </a:defRPr>
            </a:lvl5pPr>
            <a:lvl6pPr lvl="5" algn="ctr" rtl="0">
              <a:spcBef>
                <a:spcPts val="0"/>
              </a:spcBef>
              <a:spcAft>
                <a:spcPts val="0"/>
              </a:spcAft>
              <a:buClr>
                <a:srgbClr val="41294A"/>
              </a:buClr>
              <a:buSzPts val="2400"/>
              <a:buNone/>
              <a:defRPr sz="2400" b="0">
                <a:solidFill>
                  <a:srgbClr val="41294A"/>
                </a:solidFill>
              </a:defRPr>
            </a:lvl6pPr>
            <a:lvl7pPr lvl="6" algn="ctr" rtl="0">
              <a:spcBef>
                <a:spcPts val="0"/>
              </a:spcBef>
              <a:spcAft>
                <a:spcPts val="0"/>
              </a:spcAft>
              <a:buClr>
                <a:srgbClr val="41294A"/>
              </a:buClr>
              <a:buSzPts val="2400"/>
              <a:buNone/>
              <a:defRPr sz="2400" b="0">
                <a:solidFill>
                  <a:srgbClr val="41294A"/>
                </a:solidFill>
              </a:defRPr>
            </a:lvl7pPr>
            <a:lvl8pPr lvl="7" algn="ctr" rtl="0">
              <a:spcBef>
                <a:spcPts val="0"/>
              </a:spcBef>
              <a:spcAft>
                <a:spcPts val="0"/>
              </a:spcAft>
              <a:buClr>
                <a:srgbClr val="41294A"/>
              </a:buClr>
              <a:buSzPts val="2400"/>
              <a:buNone/>
              <a:defRPr sz="2400" b="0">
                <a:solidFill>
                  <a:srgbClr val="41294A"/>
                </a:solidFill>
              </a:defRPr>
            </a:lvl8pPr>
            <a:lvl9pPr lvl="8" algn="ctr" rtl="0">
              <a:spcBef>
                <a:spcPts val="0"/>
              </a:spcBef>
              <a:spcAft>
                <a:spcPts val="0"/>
              </a:spcAft>
              <a:buClr>
                <a:srgbClr val="41294A"/>
              </a:buClr>
              <a:buSzPts val="2400"/>
              <a:buNone/>
              <a:defRPr sz="2400" b="0">
                <a:solidFill>
                  <a:srgbClr val="41294A"/>
                </a:solidFill>
              </a:defRPr>
            </a:lvl9pPr>
          </a:lstStyle>
          <a:p/>
        </p:txBody>
      </p:sp>
      <p:sp>
        <p:nvSpPr>
          <p:cNvPr id="185" name="Google Shape;185;p18"/>
          <p:cNvSpPr txBox="1"/>
          <p:nvPr>
            <p:ph type="subTitle" idx="3"/>
          </p:nvPr>
        </p:nvSpPr>
        <p:spPr>
          <a:xfrm>
            <a:off x="5184225" y="3220925"/>
            <a:ext cx="2357100" cy="103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p:txBody>
      </p:sp>
      <p:sp>
        <p:nvSpPr>
          <p:cNvPr id="186" name="Google Shape;186;p18"/>
          <p:cNvSpPr txBox="1"/>
          <p:nvPr>
            <p:ph type="title" idx="4"/>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
    <p:spTree>
      <p:nvGrpSpPr>
        <p:cNvPr id="187" name="Shape 187"/>
        <p:cNvGrpSpPr/>
        <p:nvPr/>
      </p:nvGrpSpPr>
      <p:grpSpPr>
        <a:xfrm>
          <a:off x="0" y="0"/>
          <a:ext cx="0" cy="0"/>
          <a:chOff x="0" y="0"/>
          <a:chExt cx="0" cy="0"/>
        </a:xfrm>
      </p:grpSpPr>
      <p:sp>
        <p:nvSpPr>
          <p:cNvPr id="188" name="Google Shape;188;p19"/>
          <p:cNvSpPr txBox="1"/>
          <p:nvPr>
            <p:ph type="title"/>
          </p:nvPr>
        </p:nvSpPr>
        <p:spPr>
          <a:xfrm>
            <a:off x="1685850" y="445025"/>
            <a:ext cx="5772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
        <p:nvSpPr>
          <p:cNvPr id="189" name="Google Shape;189;p19"/>
          <p:cNvSpPr txBox="1"/>
          <p:nvPr>
            <p:ph type="title" idx="2"/>
          </p:nvPr>
        </p:nvSpPr>
        <p:spPr>
          <a:xfrm>
            <a:off x="1290594" y="2884000"/>
            <a:ext cx="2909700" cy="44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190" name="Google Shape;190;p19"/>
          <p:cNvSpPr txBox="1"/>
          <p:nvPr>
            <p:ph type="subTitle" idx="1"/>
          </p:nvPr>
        </p:nvSpPr>
        <p:spPr>
          <a:xfrm>
            <a:off x="1290594" y="3235500"/>
            <a:ext cx="29097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191" name="Google Shape;191;p19"/>
          <p:cNvSpPr txBox="1"/>
          <p:nvPr>
            <p:ph type="title" idx="3"/>
          </p:nvPr>
        </p:nvSpPr>
        <p:spPr>
          <a:xfrm>
            <a:off x="4943700" y="2884000"/>
            <a:ext cx="2909700" cy="44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192" name="Google Shape;192;p19"/>
          <p:cNvSpPr txBox="1"/>
          <p:nvPr>
            <p:ph type="subTitle" idx="4"/>
          </p:nvPr>
        </p:nvSpPr>
        <p:spPr>
          <a:xfrm>
            <a:off x="4943700" y="3235500"/>
            <a:ext cx="29097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193" name="Google Shape;193;p19"/>
          <p:cNvSpPr/>
          <p:nvPr/>
        </p:nvSpPr>
        <p:spPr>
          <a:xfrm rot="10800000">
            <a:off x="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194;p19"/>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195;p19"/>
          <p:cNvSpPr/>
          <p:nvPr/>
        </p:nvSpPr>
        <p:spPr>
          <a:xfrm rot="3600617">
            <a:off x="-2990262" y="3929040"/>
            <a:ext cx="4754679" cy="4754939"/>
          </a:xfrm>
          <a:prstGeom prst="blockArc">
            <a:avLst>
              <a:gd name="adj1" fmla="val 10800000"/>
              <a:gd name="adj2" fmla="val 1513511"/>
              <a:gd name="adj3" fmla="val 1916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196;p19"/>
          <p:cNvSpPr/>
          <p:nvPr/>
        </p:nvSpPr>
        <p:spPr>
          <a:xfrm>
            <a:off x="6814253" y="3500673"/>
            <a:ext cx="2403386" cy="1642748"/>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TITLE_AND_BODY_1">
    <p:spTree>
      <p:nvGrpSpPr>
        <p:cNvPr id="197" name="Shape 197"/>
        <p:cNvGrpSpPr/>
        <p:nvPr/>
      </p:nvGrpSpPr>
      <p:grpSpPr>
        <a:xfrm>
          <a:off x="0" y="0"/>
          <a:ext cx="0" cy="0"/>
          <a:chOff x="0" y="0"/>
          <a:chExt cx="0" cy="0"/>
        </a:xfrm>
      </p:grpSpPr>
      <p:sp>
        <p:nvSpPr>
          <p:cNvPr id="198" name="Google Shape;198;p20"/>
          <p:cNvSpPr/>
          <p:nvPr/>
        </p:nvSpPr>
        <p:spPr>
          <a:xfrm flipH="1">
            <a:off x="-68" y="2960000"/>
            <a:ext cx="3194593" cy="2183549"/>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99;p20"/>
          <p:cNvSpPr/>
          <p:nvPr/>
        </p:nvSpPr>
        <p:spPr>
          <a:xfrm rot="10800000" flipH="1">
            <a:off x="-69015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00;p20"/>
          <p:cNvSpPr/>
          <p:nvPr/>
        </p:nvSpPr>
        <p:spPr>
          <a:xfrm rot="-5400000" flipH="1">
            <a:off x="7161899" y="218202"/>
            <a:ext cx="2200340" cy="1763937"/>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201;p20"/>
          <p:cNvSpPr/>
          <p:nvPr/>
        </p:nvSpPr>
        <p:spPr>
          <a:xfrm>
            <a:off x="6870061" y="8146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202;p20"/>
          <p:cNvSpPr txBox="1"/>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3" name="Google Shape;203;p20"/>
          <p:cNvSpPr txBox="1"/>
          <p:nvPr>
            <p:ph type="title" idx="2"/>
          </p:nvPr>
        </p:nvSpPr>
        <p:spPr>
          <a:xfrm>
            <a:off x="575963" y="2839022"/>
            <a:ext cx="2103600" cy="787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204" name="Google Shape;204;p20"/>
          <p:cNvSpPr txBox="1"/>
          <p:nvPr>
            <p:ph type="subTitle" idx="1"/>
          </p:nvPr>
        </p:nvSpPr>
        <p:spPr>
          <a:xfrm>
            <a:off x="674974" y="3657077"/>
            <a:ext cx="2004600" cy="78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205" name="Google Shape;205;p20"/>
          <p:cNvSpPr txBox="1"/>
          <p:nvPr>
            <p:ph type="title" idx="3"/>
          </p:nvPr>
        </p:nvSpPr>
        <p:spPr>
          <a:xfrm>
            <a:off x="6478461" y="1417025"/>
            <a:ext cx="2103600" cy="787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206" name="Google Shape;206;p20"/>
          <p:cNvSpPr txBox="1"/>
          <p:nvPr>
            <p:ph type="subTitle" idx="4"/>
          </p:nvPr>
        </p:nvSpPr>
        <p:spPr>
          <a:xfrm>
            <a:off x="6478451" y="2202475"/>
            <a:ext cx="2004600" cy="78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207" name="Google Shape;207;p20"/>
          <p:cNvSpPr txBox="1"/>
          <p:nvPr>
            <p:ph type="title" idx="5"/>
          </p:nvPr>
        </p:nvSpPr>
        <p:spPr>
          <a:xfrm>
            <a:off x="6478461" y="2839022"/>
            <a:ext cx="2103600" cy="787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208" name="Google Shape;208;p20"/>
          <p:cNvSpPr txBox="1"/>
          <p:nvPr>
            <p:ph type="subTitle" idx="6"/>
          </p:nvPr>
        </p:nvSpPr>
        <p:spPr>
          <a:xfrm>
            <a:off x="6478451" y="3657077"/>
            <a:ext cx="2004600" cy="78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209" name="Google Shape;209;p20"/>
          <p:cNvSpPr txBox="1"/>
          <p:nvPr>
            <p:ph type="title" idx="7"/>
          </p:nvPr>
        </p:nvSpPr>
        <p:spPr>
          <a:xfrm>
            <a:off x="575963" y="1417025"/>
            <a:ext cx="2103600" cy="787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210" name="Google Shape;210;p20"/>
          <p:cNvSpPr txBox="1"/>
          <p:nvPr>
            <p:ph type="subTitle" idx="8"/>
          </p:nvPr>
        </p:nvSpPr>
        <p:spPr>
          <a:xfrm>
            <a:off x="674974" y="2202475"/>
            <a:ext cx="2004600" cy="78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bg>
      <p:bgPr>
        <a:solidFill>
          <a:schemeClr val="dk1"/>
        </a:solidFill>
        <a:effectLst/>
      </p:bgPr>
    </p:bg>
    <p:spTree>
      <p:nvGrpSpPr>
        <p:cNvPr id="22" name="Shape 22"/>
        <p:cNvGrpSpPr/>
        <p:nvPr/>
      </p:nvGrpSpPr>
      <p:grpSpPr>
        <a:xfrm>
          <a:off x="0" y="0"/>
          <a:ext cx="0" cy="0"/>
          <a:chOff x="0" y="0"/>
          <a:chExt cx="0" cy="0"/>
        </a:xfrm>
      </p:grpSpPr>
      <p:sp>
        <p:nvSpPr>
          <p:cNvPr id="23" name="Google Shape;23;p3"/>
          <p:cNvSpPr/>
          <p:nvPr/>
        </p:nvSpPr>
        <p:spPr>
          <a:xfrm flipH="1">
            <a:off x="-491485" y="2982222"/>
            <a:ext cx="6327283" cy="2528370"/>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4" name="Google Shape;24;p3"/>
          <p:cNvGrpSpPr/>
          <p:nvPr/>
        </p:nvGrpSpPr>
        <p:grpSpPr>
          <a:xfrm>
            <a:off x="0" y="0"/>
            <a:ext cx="9137824" cy="5133101"/>
            <a:chOff x="0" y="0"/>
            <a:chExt cx="9137824" cy="5133101"/>
          </a:xfrm>
        </p:grpSpPr>
        <p:sp>
          <p:nvSpPr>
            <p:cNvPr id="25" name="Google Shape;25;p3"/>
            <p:cNvSpPr/>
            <p:nvPr/>
          </p:nvSpPr>
          <p:spPr>
            <a:xfrm rot="10800000">
              <a:off x="7722839" y="4042618"/>
              <a:ext cx="1414985" cy="1090482"/>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3"/>
            <p:cNvSpPr/>
            <p:nvPr/>
          </p:nvSpPr>
          <p:spPr>
            <a:xfrm rot="10800000">
              <a:off x="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7" name="Google Shape;27;p3"/>
            <p:cNvGrpSpPr/>
            <p:nvPr/>
          </p:nvGrpSpPr>
          <p:grpSpPr>
            <a:xfrm>
              <a:off x="1795905" y="186181"/>
              <a:ext cx="6030168" cy="4556029"/>
              <a:chOff x="1795905" y="186181"/>
              <a:chExt cx="6030168" cy="4556029"/>
            </a:xfrm>
          </p:grpSpPr>
          <p:sp>
            <p:nvSpPr>
              <p:cNvPr id="28" name="Google Shape;28;p3"/>
              <p:cNvSpPr/>
              <p:nvPr/>
            </p:nvSpPr>
            <p:spPr>
              <a:xfrm>
                <a:off x="2827650" y="827400"/>
                <a:ext cx="3488700" cy="348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3"/>
              <p:cNvSpPr/>
              <p:nvPr/>
            </p:nvSpPr>
            <p:spPr>
              <a:xfrm rot="5470684">
                <a:off x="7513653" y="180465"/>
                <a:ext cx="209940" cy="225978"/>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p3"/>
              <p:cNvSpPr/>
              <p:nvPr/>
            </p:nvSpPr>
            <p:spPr>
              <a:xfrm rot="5470737">
                <a:off x="7460032" y="4376313"/>
                <a:ext cx="369367" cy="355190"/>
              </a:xfrm>
              <a:custGeom>
                <a:avLst/>
                <a:gdLst/>
                <a:ahLst/>
                <a:cxnLst/>
                <a:rect l="l" t="t" r="r" b="b"/>
                <a:pathLst>
                  <a:path w="3359" h="3230" extrusionOk="0">
                    <a:moveTo>
                      <a:pt x="3358" y="1"/>
                    </a:moveTo>
                    <a:lnTo>
                      <a:pt x="0" y="1212"/>
                    </a:lnTo>
                    <a:lnTo>
                      <a:pt x="1800" y="3229"/>
                    </a:lnTo>
                    <a:lnTo>
                      <a:pt x="33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1;p3"/>
              <p:cNvSpPr/>
              <p:nvPr/>
            </p:nvSpPr>
            <p:spPr>
              <a:xfrm rot="9507153">
                <a:off x="1827046" y="1574774"/>
                <a:ext cx="219888" cy="211463"/>
              </a:xfrm>
              <a:custGeom>
                <a:avLst/>
                <a:gdLst/>
                <a:ahLst/>
                <a:cxnLst/>
                <a:rect l="l" t="t" r="r" b="b"/>
                <a:pathLst>
                  <a:path w="3359" h="3230" extrusionOk="0">
                    <a:moveTo>
                      <a:pt x="3358" y="1"/>
                    </a:moveTo>
                    <a:lnTo>
                      <a:pt x="0" y="1212"/>
                    </a:lnTo>
                    <a:lnTo>
                      <a:pt x="1800" y="3229"/>
                    </a:lnTo>
                    <a:lnTo>
                      <a:pt x="3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32" name="Google Shape;32;p3"/>
          <p:cNvSpPr txBox="1"/>
          <p:nvPr>
            <p:ph type="title" hasCustomPrompt="1"/>
          </p:nvPr>
        </p:nvSpPr>
        <p:spPr>
          <a:xfrm>
            <a:off x="3618150" y="1339025"/>
            <a:ext cx="1907700" cy="91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9600"/>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33" name="Google Shape;33;p3"/>
          <p:cNvSpPr txBox="1"/>
          <p:nvPr>
            <p:ph type="title" idx="2"/>
          </p:nvPr>
        </p:nvSpPr>
        <p:spPr>
          <a:xfrm>
            <a:off x="1408350" y="2166830"/>
            <a:ext cx="6327300" cy="117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2400"/>
            </a:lvl1pPr>
            <a:lvl2pPr lvl="1" algn="r">
              <a:spcBef>
                <a:spcPts val="0"/>
              </a:spcBef>
              <a:spcAft>
                <a:spcPts val="0"/>
              </a:spcAft>
              <a:buSzPts val="3600"/>
              <a:buNone/>
              <a:defRPr sz="3600"/>
            </a:lvl2pPr>
            <a:lvl3pPr lvl="2" algn="r">
              <a:spcBef>
                <a:spcPts val="0"/>
              </a:spcBef>
              <a:spcAft>
                <a:spcPts val="0"/>
              </a:spcAft>
              <a:buSzPts val="3600"/>
              <a:buNone/>
              <a:defRPr sz="3600"/>
            </a:lvl3pPr>
            <a:lvl4pPr lvl="3" algn="r">
              <a:spcBef>
                <a:spcPts val="0"/>
              </a:spcBef>
              <a:spcAft>
                <a:spcPts val="0"/>
              </a:spcAft>
              <a:buSzPts val="3600"/>
              <a:buNone/>
              <a:defRPr sz="3600"/>
            </a:lvl4pPr>
            <a:lvl5pPr lvl="4" algn="r">
              <a:spcBef>
                <a:spcPts val="0"/>
              </a:spcBef>
              <a:spcAft>
                <a:spcPts val="0"/>
              </a:spcAft>
              <a:buSzPts val="3600"/>
              <a:buNone/>
              <a:defRPr sz="3600"/>
            </a:lvl5pPr>
            <a:lvl6pPr lvl="5" algn="r">
              <a:spcBef>
                <a:spcPts val="0"/>
              </a:spcBef>
              <a:spcAft>
                <a:spcPts val="0"/>
              </a:spcAft>
              <a:buSzPts val="3600"/>
              <a:buNone/>
              <a:defRPr sz="3600"/>
            </a:lvl6pPr>
            <a:lvl7pPr lvl="6" algn="r">
              <a:spcBef>
                <a:spcPts val="0"/>
              </a:spcBef>
              <a:spcAft>
                <a:spcPts val="0"/>
              </a:spcAft>
              <a:buSzPts val="3600"/>
              <a:buNone/>
              <a:defRPr sz="3600"/>
            </a:lvl7pPr>
            <a:lvl8pPr lvl="7" algn="r">
              <a:spcBef>
                <a:spcPts val="0"/>
              </a:spcBef>
              <a:spcAft>
                <a:spcPts val="0"/>
              </a:spcAft>
              <a:buSzPts val="3600"/>
              <a:buNone/>
              <a:defRPr sz="3600"/>
            </a:lvl8pPr>
            <a:lvl9pPr lvl="8" algn="r">
              <a:spcBef>
                <a:spcPts val="0"/>
              </a:spcBef>
              <a:spcAft>
                <a:spcPts val="0"/>
              </a:spcAft>
              <a:buSzPts val="3600"/>
              <a:buNone/>
              <a:defRPr sz="3600"/>
            </a:lvl9pPr>
          </a:lstStyle>
          <a:p/>
        </p:txBody>
      </p:sp>
      <p:sp>
        <p:nvSpPr>
          <p:cNvPr id="34" name="Google Shape;34;p3"/>
          <p:cNvSpPr txBox="1"/>
          <p:nvPr>
            <p:ph type="subTitle" idx="1"/>
          </p:nvPr>
        </p:nvSpPr>
        <p:spPr>
          <a:xfrm>
            <a:off x="3134250" y="3075100"/>
            <a:ext cx="2875500" cy="5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1">
  <p:cSld name="BLANK_1_1_1_2_1">
    <p:spTree>
      <p:nvGrpSpPr>
        <p:cNvPr id="211" name="Shape 211"/>
        <p:cNvGrpSpPr/>
        <p:nvPr/>
      </p:nvGrpSpPr>
      <p:grpSpPr>
        <a:xfrm>
          <a:off x="0" y="0"/>
          <a:ext cx="0" cy="0"/>
          <a:chOff x="0" y="0"/>
          <a:chExt cx="0" cy="0"/>
        </a:xfrm>
      </p:grpSpPr>
      <p:grpSp>
        <p:nvGrpSpPr>
          <p:cNvPr id="212" name="Google Shape;212;p21"/>
          <p:cNvGrpSpPr/>
          <p:nvPr/>
        </p:nvGrpSpPr>
        <p:grpSpPr>
          <a:xfrm>
            <a:off x="0" y="-2"/>
            <a:ext cx="11885298" cy="5214361"/>
            <a:chOff x="0" y="-2"/>
            <a:chExt cx="11885298" cy="5214361"/>
          </a:xfrm>
        </p:grpSpPr>
        <p:sp>
          <p:nvSpPr>
            <p:cNvPr id="213" name="Google Shape;213;p21"/>
            <p:cNvSpPr/>
            <p:nvPr/>
          </p:nvSpPr>
          <p:spPr>
            <a:xfrm rot="10800000">
              <a:off x="7353624"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214;p21"/>
            <p:cNvSpPr/>
            <p:nvPr/>
          </p:nvSpPr>
          <p:spPr>
            <a:xfrm flipH="1">
              <a:off x="5821300" y="2791197"/>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15;p21"/>
            <p:cNvSpPr/>
            <p:nvPr/>
          </p:nvSpPr>
          <p:spPr>
            <a:xfrm flipH="1">
              <a:off x="0" y="3871925"/>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216;p21"/>
            <p:cNvSpPr/>
            <p:nvPr/>
          </p:nvSpPr>
          <p:spPr>
            <a:xfrm>
              <a:off x="6468111" y="102816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7" name="Google Shape;217;p21"/>
          <p:cNvSpPr txBox="1"/>
          <p:nvPr>
            <p:ph type="ctrTitle"/>
          </p:nvPr>
        </p:nvSpPr>
        <p:spPr>
          <a:xfrm>
            <a:off x="4783315" y="2723650"/>
            <a:ext cx="1527900" cy="364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400"/>
              <a:buNone/>
              <a:defRPr sz="2100"/>
            </a:lvl1pPr>
            <a:lvl2pPr lvl="1"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2pPr>
            <a:lvl3pPr lvl="2"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3pPr>
            <a:lvl4pPr lvl="3"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4pPr>
            <a:lvl5pPr lvl="4"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5pPr>
            <a:lvl6pPr lvl="5"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6pPr>
            <a:lvl7pPr lvl="6"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7pPr>
            <a:lvl8pPr lvl="7"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8pPr>
            <a:lvl9pPr lvl="8"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9pPr>
          </a:lstStyle>
          <a:p/>
        </p:txBody>
      </p:sp>
      <p:sp>
        <p:nvSpPr>
          <p:cNvPr id="218" name="Google Shape;218;p21"/>
          <p:cNvSpPr txBox="1"/>
          <p:nvPr>
            <p:ph type="subTitle" idx="1"/>
          </p:nvPr>
        </p:nvSpPr>
        <p:spPr>
          <a:xfrm>
            <a:off x="4722115" y="3065650"/>
            <a:ext cx="1650300" cy="78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19" name="Google Shape;219;p21"/>
          <p:cNvSpPr txBox="1"/>
          <p:nvPr>
            <p:ph type="ctrTitle" idx="2"/>
          </p:nvPr>
        </p:nvSpPr>
        <p:spPr>
          <a:xfrm>
            <a:off x="6673537" y="3065650"/>
            <a:ext cx="1650300" cy="7890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Catamaran"/>
                <a:ea typeface="Catamaran"/>
                <a:cs typeface="Catamaran"/>
                <a:sym typeface="Catamaran"/>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p:txBody>
      </p:sp>
      <p:sp>
        <p:nvSpPr>
          <p:cNvPr id="220" name="Google Shape;220;p21"/>
          <p:cNvSpPr txBox="1"/>
          <p:nvPr>
            <p:ph type="subTitle" idx="3"/>
          </p:nvPr>
        </p:nvSpPr>
        <p:spPr>
          <a:xfrm>
            <a:off x="6734737" y="2723650"/>
            <a:ext cx="1527900" cy="36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Font typeface="Black Han Sans" charset="-127"/>
              <a:buNone/>
              <a:defRPr sz="2100">
                <a:latin typeface="Black Han Sans" charset="-127"/>
                <a:ea typeface="Black Han Sans" charset="-127"/>
                <a:cs typeface="Black Han Sans" charset="-127"/>
                <a:sym typeface="Black Han Sans" charset="-127"/>
              </a:defRPr>
            </a:lvl1pPr>
            <a:lvl2pPr lvl="1" algn="ctr" rtl="0">
              <a:lnSpc>
                <a:spcPct val="100000"/>
              </a:lnSpc>
              <a:spcBef>
                <a:spcPts val="0"/>
              </a:spcBef>
              <a:spcAft>
                <a:spcPts val="0"/>
              </a:spcAft>
              <a:buSzPts val="1000"/>
              <a:buFont typeface="Black Han Sans" charset="-127"/>
              <a:buNone/>
              <a:defRPr sz="1000">
                <a:latin typeface="Black Han Sans" charset="-127"/>
                <a:ea typeface="Black Han Sans" charset="-127"/>
                <a:cs typeface="Black Han Sans" charset="-127"/>
                <a:sym typeface="Black Han Sans" charset="-127"/>
              </a:defRPr>
            </a:lvl2pPr>
            <a:lvl3pPr lvl="2" algn="ctr" rtl="0">
              <a:lnSpc>
                <a:spcPct val="100000"/>
              </a:lnSpc>
              <a:spcBef>
                <a:spcPts val="0"/>
              </a:spcBef>
              <a:spcAft>
                <a:spcPts val="0"/>
              </a:spcAft>
              <a:buSzPts val="1000"/>
              <a:buFont typeface="Black Han Sans" charset="-127"/>
              <a:buNone/>
              <a:defRPr sz="1000">
                <a:latin typeface="Black Han Sans" charset="-127"/>
                <a:ea typeface="Black Han Sans" charset="-127"/>
                <a:cs typeface="Black Han Sans" charset="-127"/>
                <a:sym typeface="Black Han Sans" charset="-127"/>
              </a:defRPr>
            </a:lvl3pPr>
            <a:lvl4pPr lvl="3" algn="ctr" rtl="0">
              <a:lnSpc>
                <a:spcPct val="100000"/>
              </a:lnSpc>
              <a:spcBef>
                <a:spcPts val="0"/>
              </a:spcBef>
              <a:spcAft>
                <a:spcPts val="0"/>
              </a:spcAft>
              <a:buSzPts val="1000"/>
              <a:buFont typeface="Black Han Sans" charset="-127"/>
              <a:buNone/>
              <a:defRPr sz="1000">
                <a:latin typeface="Black Han Sans" charset="-127"/>
                <a:ea typeface="Black Han Sans" charset="-127"/>
                <a:cs typeface="Black Han Sans" charset="-127"/>
                <a:sym typeface="Black Han Sans" charset="-127"/>
              </a:defRPr>
            </a:lvl4pPr>
            <a:lvl5pPr lvl="4" algn="ctr" rtl="0">
              <a:lnSpc>
                <a:spcPct val="100000"/>
              </a:lnSpc>
              <a:spcBef>
                <a:spcPts val="0"/>
              </a:spcBef>
              <a:spcAft>
                <a:spcPts val="0"/>
              </a:spcAft>
              <a:buSzPts val="1000"/>
              <a:buFont typeface="Black Han Sans" charset="-127"/>
              <a:buNone/>
              <a:defRPr sz="1000">
                <a:latin typeface="Black Han Sans" charset="-127"/>
                <a:ea typeface="Black Han Sans" charset="-127"/>
                <a:cs typeface="Black Han Sans" charset="-127"/>
                <a:sym typeface="Black Han Sans" charset="-127"/>
              </a:defRPr>
            </a:lvl5pPr>
            <a:lvl6pPr lvl="5" algn="ctr" rtl="0">
              <a:lnSpc>
                <a:spcPct val="100000"/>
              </a:lnSpc>
              <a:spcBef>
                <a:spcPts val="0"/>
              </a:spcBef>
              <a:spcAft>
                <a:spcPts val="0"/>
              </a:spcAft>
              <a:buSzPts val="1000"/>
              <a:buFont typeface="Black Han Sans" charset="-127"/>
              <a:buNone/>
              <a:defRPr sz="1000">
                <a:latin typeface="Black Han Sans" charset="-127"/>
                <a:ea typeface="Black Han Sans" charset="-127"/>
                <a:cs typeface="Black Han Sans" charset="-127"/>
                <a:sym typeface="Black Han Sans" charset="-127"/>
              </a:defRPr>
            </a:lvl6pPr>
            <a:lvl7pPr lvl="6" algn="ctr" rtl="0">
              <a:lnSpc>
                <a:spcPct val="100000"/>
              </a:lnSpc>
              <a:spcBef>
                <a:spcPts val="0"/>
              </a:spcBef>
              <a:spcAft>
                <a:spcPts val="0"/>
              </a:spcAft>
              <a:buSzPts val="1000"/>
              <a:buFont typeface="Black Han Sans" charset="-127"/>
              <a:buNone/>
              <a:defRPr sz="1000">
                <a:latin typeface="Black Han Sans" charset="-127"/>
                <a:ea typeface="Black Han Sans" charset="-127"/>
                <a:cs typeface="Black Han Sans" charset="-127"/>
                <a:sym typeface="Black Han Sans" charset="-127"/>
              </a:defRPr>
            </a:lvl7pPr>
            <a:lvl8pPr lvl="7" algn="ctr" rtl="0">
              <a:lnSpc>
                <a:spcPct val="100000"/>
              </a:lnSpc>
              <a:spcBef>
                <a:spcPts val="0"/>
              </a:spcBef>
              <a:spcAft>
                <a:spcPts val="0"/>
              </a:spcAft>
              <a:buSzPts val="1000"/>
              <a:buFont typeface="Black Han Sans" charset="-127"/>
              <a:buNone/>
              <a:defRPr sz="1000">
                <a:latin typeface="Black Han Sans" charset="-127"/>
                <a:ea typeface="Black Han Sans" charset="-127"/>
                <a:cs typeface="Black Han Sans" charset="-127"/>
                <a:sym typeface="Black Han Sans" charset="-127"/>
              </a:defRPr>
            </a:lvl8pPr>
            <a:lvl9pPr lvl="8" algn="ctr" rtl="0">
              <a:lnSpc>
                <a:spcPct val="100000"/>
              </a:lnSpc>
              <a:spcBef>
                <a:spcPts val="0"/>
              </a:spcBef>
              <a:spcAft>
                <a:spcPts val="0"/>
              </a:spcAft>
              <a:buSzPts val="1000"/>
              <a:buFont typeface="Black Han Sans" charset="-127"/>
              <a:buNone/>
              <a:defRPr sz="1000">
                <a:latin typeface="Black Han Sans" charset="-127"/>
                <a:ea typeface="Black Han Sans" charset="-127"/>
                <a:cs typeface="Black Han Sans" charset="-127"/>
                <a:sym typeface="Black Han Sans" charset="-127"/>
              </a:defRPr>
            </a:lvl9pPr>
          </a:lstStyle>
          <a:p/>
        </p:txBody>
      </p:sp>
      <p:sp>
        <p:nvSpPr>
          <p:cNvPr id="221" name="Google Shape;221;p21"/>
          <p:cNvSpPr txBox="1"/>
          <p:nvPr>
            <p:ph type="ctrTitle" idx="4"/>
          </p:nvPr>
        </p:nvSpPr>
        <p:spPr>
          <a:xfrm>
            <a:off x="2831899" y="2723650"/>
            <a:ext cx="1527900" cy="364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400"/>
              <a:buNone/>
              <a:defRPr sz="2100"/>
            </a:lvl1pPr>
            <a:lvl2pPr lvl="1"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2pPr>
            <a:lvl3pPr lvl="2"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3pPr>
            <a:lvl4pPr lvl="3"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4pPr>
            <a:lvl5pPr lvl="4"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5pPr>
            <a:lvl6pPr lvl="5"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6pPr>
            <a:lvl7pPr lvl="6"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7pPr>
            <a:lvl8pPr lvl="7"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8pPr>
            <a:lvl9pPr lvl="8"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9pPr>
          </a:lstStyle>
          <a:p/>
        </p:txBody>
      </p:sp>
      <p:sp>
        <p:nvSpPr>
          <p:cNvPr id="222" name="Google Shape;222;p21"/>
          <p:cNvSpPr txBox="1"/>
          <p:nvPr>
            <p:ph type="subTitle" idx="5"/>
          </p:nvPr>
        </p:nvSpPr>
        <p:spPr>
          <a:xfrm>
            <a:off x="2770699" y="3065650"/>
            <a:ext cx="1650300" cy="78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23" name="Google Shape;223;p21"/>
          <p:cNvSpPr txBox="1"/>
          <p:nvPr>
            <p:ph type="ctrTitle" idx="6"/>
          </p:nvPr>
        </p:nvSpPr>
        <p:spPr>
          <a:xfrm>
            <a:off x="881363" y="2723650"/>
            <a:ext cx="1527900" cy="364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400"/>
              <a:buNone/>
              <a:defRPr sz="2100"/>
            </a:lvl1pPr>
            <a:lvl2pPr lvl="1"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2pPr>
            <a:lvl3pPr lvl="2"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3pPr>
            <a:lvl4pPr lvl="3"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4pPr>
            <a:lvl5pPr lvl="4"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5pPr>
            <a:lvl6pPr lvl="5"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6pPr>
            <a:lvl7pPr lvl="6"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7pPr>
            <a:lvl8pPr lvl="7"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8pPr>
            <a:lvl9pPr lvl="8" algn="ctr" rtl="0">
              <a:spcBef>
                <a:spcPts val="0"/>
              </a:spcBef>
              <a:spcAft>
                <a:spcPts val="0"/>
              </a:spcAft>
              <a:buSzPts val="1400"/>
              <a:buFont typeface="Black Han Sans" charset="-127"/>
              <a:buNone/>
              <a:defRPr sz="1400">
                <a:latin typeface="Black Han Sans" charset="-127"/>
                <a:ea typeface="Black Han Sans" charset="-127"/>
                <a:cs typeface="Black Han Sans" charset="-127"/>
                <a:sym typeface="Black Han Sans" charset="-127"/>
              </a:defRPr>
            </a:lvl9pPr>
          </a:lstStyle>
          <a:p/>
        </p:txBody>
      </p:sp>
      <p:sp>
        <p:nvSpPr>
          <p:cNvPr id="224" name="Google Shape;224;p21"/>
          <p:cNvSpPr txBox="1"/>
          <p:nvPr>
            <p:ph type="subTitle" idx="7"/>
          </p:nvPr>
        </p:nvSpPr>
        <p:spPr>
          <a:xfrm>
            <a:off x="820163" y="3065650"/>
            <a:ext cx="1650300" cy="78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25" name="Google Shape;225;p21"/>
          <p:cNvSpPr txBox="1"/>
          <p:nvPr>
            <p:ph type="title" idx="8"/>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p:cSld name="TITLE_AND_BODY_1_1">
    <p:spTree>
      <p:nvGrpSpPr>
        <p:cNvPr id="226" name="Shape 226"/>
        <p:cNvGrpSpPr/>
        <p:nvPr/>
      </p:nvGrpSpPr>
      <p:grpSpPr>
        <a:xfrm>
          <a:off x="0" y="0"/>
          <a:ext cx="0" cy="0"/>
          <a:chOff x="0" y="0"/>
          <a:chExt cx="0" cy="0"/>
        </a:xfrm>
      </p:grpSpPr>
      <p:grpSp>
        <p:nvGrpSpPr>
          <p:cNvPr id="227" name="Google Shape;227;p22"/>
          <p:cNvGrpSpPr/>
          <p:nvPr/>
        </p:nvGrpSpPr>
        <p:grpSpPr>
          <a:xfrm>
            <a:off x="-2984950" y="-52225"/>
            <a:ext cx="12150200" cy="5266583"/>
            <a:chOff x="-2984950" y="-52225"/>
            <a:chExt cx="12150200" cy="5266583"/>
          </a:xfrm>
        </p:grpSpPr>
        <p:sp>
          <p:nvSpPr>
            <p:cNvPr id="228" name="Google Shape;228;p22"/>
            <p:cNvSpPr/>
            <p:nvPr/>
          </p:nvSpPr>
          <p:spPr>
            <a:xfrm rot="10800000" flipH="1">
              <a:off x="-743459"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229;p22"/>
            <p:cNvSpPr/>
            <p:nvPr/>
          </p:nvSpPr>
          <p:spPr>
            <a:xfrm>
              <a:off x="-2984950" y="2791197"/>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230;p22"/>
            <p:cNvSpPr/>
            <p:nvPr/>
          </p:nvSpPr>
          <p:spPr>
            <a:xfrm rot="10800000" flipH="1">
              <a:off x="2427460" y="-52225"/>
              <a:ext cx="6737787" cy="2297888"/>
            </a:xfrm>
            <a:custGeom>
              <a:avLst/>
              <a:gdLst/>
              <a:ahLst/>
              <a:cxnLst/>
              <a:rect l="l" t="t" r="r" b="b"/>
              <a:pathLst>
                <a:path w="33456" h="11410" extrusionOk="0">
                  <a:moveTo>
                    <a:pt x="22424" y="1"/>
                  </a:moveTo>
                  <a:cubicBezTo>
                    <a:pt x="16324" y="1"/>
                    <a:pt x="10216" y="1853"/>
                    <a:pt x="5291" y="5466"/>
                  </a:cubicBezTo>
                  <a:cubicBezTo>
                    <a:pt x="3145" y="7038"/>
                    <a:pt x="1158" y="9055"/>
                    <a:pt x="1" y="11410"/>
                  </a:cubicBezTo>
                  <a:lnTo>
                    <a:pt x="10841" y="11410"/>
                  </a:lnTo>
                  <a:cubicBezTo>
                    <a:pt x="13276" y="8184"/>
                    <a:pt x="17056" y="5854"/>
                    <a:pt x="20972" y="5009"/>
                  </a:cubicBezTo>
                  <a:cubicBezTo>
                    <a:pt x="22163" y="4754"/>
                    <a:pt x="23375" y="4631"/>
                    <a:pt x="24588" y="4631"/>
                  </a:cubicBezTo>
                  <a:cubicBezTo>
                    <a:pt x="27653" y="4631"/>
                    <a:pt x="30721" y="5417"/>
                    <a:pt x="33456" y="6840"/>
                  </a:cubicBezTo>
                  <a:lnTo>
                    <a:pt x="33456" y="2151"/>
                  </a:lnTo>
                  <a:cubicBezTo>
                    <a:pt x="29971" y="710"/>
                    <a:pt x="26199" y="1"/>
                    <a:pt x="224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231;p22"/>
            <p:cNvSpPr/>
            <p:nvPr/>
          </p:nvSpPr>
          <p:spPr>
            <a:xfrm rot="10800000" flipH="1">
              <a:off x="730490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32" name="Google Shape;232;p22"/>
          <p:cNvSpPr txBox="1"/>
          <p:nvPr>
            <p:ph type="title"/>
          </p:nvPr>
        </p:nvSpPr>
        <p:spPr>
          <a:xfrm>
            <a:off x="713850" y="2128825"/>
            <a:ext cx="3496200" cy="472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33" name="Google Shape;233;p22"/>
          <p:cNvSpPr txBox="1"/>
          <p:nvPr>
            <p:ph type="subTitle" idx="1"/>
          </p:nvPr>
        </p:nvSpPr>
        <p:spPr>
          <a:xfrm>
            <a:off x="713850" y="2510350"/>
            <a:ext cx="3196800" cy="120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234" name="Google Shape;234;p22"/>
          <p:cNvSpPr txBox="1"/>
          <p:nvPr>
            <p:ph type="title" idx="2"/>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1">
  <p:cSld name="TITLE_AND_BODY_1_1_1">
    <p:spTree>
      <p:nvGrpSpPr>
        <p:cNvPr id="235" name="Shape 235"/>
        <p:cNvGrpSpPr/>
        <p:nvPr/>
      </p:nvGrpSpPr>
      <p:grpSpPr>
        <a:xfrm>
          <a:off x="0" y="0"/>
          <a:ext cx="0" cy="0"/>
          <a:chOff x="0" y="0"/>
          <a:chExt cx="0" cy="0"/>
        </a:xfrm>
      </p:grpSpPr>
      <p:sp>
        <p:nvSpPr>
          <p:cNvPr id="236" name="Google Shape;236;p23"/>
          <p:cNvSpPr/>
          <p:nvPr/>
        </p:nvSpPr>
        <p:spPr>
          <a:xfrm rot="10800000" flipH="1">
            <a:off x="-578202" y="-429897"/>
            <a:ext cx="1625509" cy="1303022"/>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237;p23"/>
          <p:cNvSpPr/>
          <p:nvPr/>
        </p:nvSpPr>
        <p:spPr>
          <a:xfrm>
            <a:off x="3224600" y="2999197"/>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238;p23"/>
          <p:cNvSpPr/>
          <p:nvPr/>
        </p:nvSpPr>
        <p:spPr>
          <a:xfrm rot="10800000" flipH="1">
            <a:off x="4441485" y="-574750"/>
            <a:ext cx="6737787" cy="2297888"/>
          </a:xfrm>
          <a:custGeom>
            <a:avLst/>
            <a:gdLst/>
            <a:ahLst/>
            <a:cxnLst/>
            <a:rect l="l" t="t" r="r" b="b"/>
            <a:pathLst>
              <a:path w="33456" h="11410" extrusionOk="0">
                <a:moveTo>
                  <a:pt x="22424" y="1"/>
                </a:moveTo>
                <a:cubicBezTo>
                  <a:pt x="16324" y="1"/>
                  <a:pt x="10216" y="1853"/>
                  <a:pt x="5291" y="5466"/>
                </a:cubicBezTo>
                <a:cubicBezTo>
                  <a:pt x="3145" y="7038"/>
                  <a:pt x="1158" y="9055"/>
                  <a:pt x="1" y="11410"/>
                </a:cubicBezTo>
                <a:lnTo>
                  <a:pt x="10841" y="11410"/>
                </a:lnTo>
                <a:cubicBezTo>
                  <a:pt x="13276" y="8184"/>
                  <a:pt x="17056" y="5854"/>
                  <a:pt x="20972" y="5009"/>
                </a:cubicBezTo>
                <a:cubicBezTo>
                  <a:pt x="22163" y="4754"/>
                  <a:pt x="23375" y="4631"/>
                  <a:pt x="24588" y="4631"/>
                </a:cubicBezTo>
                <a:cubicBezTo>
                  <a:pt x="27653" y="4631"/>
                  <a:pt x="30721" y="5417"/>
                  <a:pt x="33456" y="6840"/>
                </a:cubicBezTo>
                <a:lnTo>
                  <a:pt x="33456" y="2151"/>
                </a:lnTo>
                <a:cubicBezTo>
                  <a:pt x="29971" y="710"/>
                  <a:pt x="26199" y="1"/>
                  <a:pt x="224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239;p23"/>
          <p:cNvSpPr/>
          <p:nvPr/>
        </p:nvSpPr>
        <p:spPr>
          <a:xfrm rot="5400000">
            <a:off x="-352225" y="367590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240;p23"/>
          <p:cNvSpPr txBox="1"/>
          <p:nvPr>
            <p:ph type="subTitle" idx="1"/>
          </p:nvPr>
        </p:nvSpPr>
        <p:spPr>
          <a:xfrm>
            <a:off x="2115750" y="2696050"/>
            <a:ext cx="4912500" cy="65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241" name="Google Shape;241;p23"/>
          <p:cNvSpPr txBox="1"/>
          <p:nvPr>
            <p:ph type="title"/>
          </p:nvPr>
        </p:nvSpPr>
        <p:spPr>
          <a:xfrm>
            <a:off x="1770300" y="1599561"/>
            <a:ext cx="5603400" cy="1096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7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
  <p:cSld name="TITLE_AND_BODY_1_2_1">
    <p:spTree>
      <p:nvGrpSpPr>
        <p:cNvPr id="242" name="Shape 242"/>
        <p:cNvGrpSpPr/>
        <p:nvPr/>
      </p:nvGrpSpPr>
      <p:grpSpPr>
        <a:xfrm>
          <a:off x="0" y="0"/>
          <a:ext cx="0" cy="0"/>
          <a:chOff x="0" y="0"/>
          <a:chExt cx="0" cy="0"/>
        </a:xfrm>
      </p:grpSpPr>
      <p:grpSp>
        <p:nvGrpSpPr>
          <p:cNvPr id="243" name="Google Shape;243;p24"/>
          <p:cNvGrpSpPr/>
          <p:nvPr/>
        </p:nvGrpSpPr>
        <p:grpSpPr>
          <a:xfrm>
            <a:off x="72" y="-56"/>
            <a:ext cx="13101878" cy="5171906"/>
            <a:chOff x="72" y="-56"/>
            <a:chExt cx="13101878" cy="5171906"/>
          </a:xfrm>
        </p:grpSpPr>
        <p:sp>
          <p:nvSpPr>
            <p:cNvPr id="244" name="Google Shape;244;p24"/>
            <p:cNvSpPr/>
            <p:nvPr/>
          </p:nvSpPr>
          <p:spPr>
            <a:xfrm rot="10800000">
              <a:off x="72" y="-56"/>
              <a:ext cx="3507504" cy="239755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45" name="Google Shape;245;p24"/>
            <p:cNvGrpSpPr/>
            <p:nvPr/>
          </p:nvGrpSpPr>
          <p:grpSpPr>
            <a:xfrm>
              <a:off x="524811" y="-2"/>
              <a:ext cx="12577139" cy="5171852"/>
              <a:chOff x="524811" y="-2"/>
              <a:chExt cx="12577139" cy="5171852"/>
            </a:xfrm>
          </p:grpSpPr>
          <p:sp>
            <p:nvSpPr>
              <p:cNvPr id="246" name="Google Shape;246;p24"/>
              <p:cNvSpPr/>
              <p:nvPr/>
            </p:nvSpPr>
            <p:spPr>
              <a:xfrm>
                <a:off x="8602550" y="186175"/>
                <a:ext cx="4499400" cy="449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247;p24"/>
              <p:cNvSpPr/>
              <p:nvPr/>
            </p:nvSpPr>
            <p:spPr>
              <a:xfrm>
                <a:off x="6126025" y="2748689"/>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248;p24"/>
              <p:cNvSpPr/>
              <p:nvPr/>
            </p:nvSpPr>
            <p:spPr>
              <a:xfrm rot="10800000">
                <a:off x="750314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249;p24"/>
              <p:cNvSpPr/>
              <p:nvPr/>
            </p:nvSpPr>
            <p:spPr>
              <a:xfrm>
                <a:off x="524811" y="177571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50" name="Google Shape;250;p24"/>
          <p:cNvSpPr txBox="1"/>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1" name="Google Shape;251;p24"/>
          <p:cNvSpPr txBox="1"/>
          <p:nvPr>
            <p:ph type="title" idx="2"/>
          </p:nvPr>
        </p:nvSpPr>
        <p:spPr>
          <a:xfrm>
            <a:off x="3062950" y="2052875"/>
            <a:ext cx="3018300" cy="440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52" name="Google Shape;252;p24"/>
          <p:cNvSpPr txBox="1"/>
          <p:nvPr>
            <p:ph type="subTitle" idx="1"/>
          </p:nvPr>
        </p:nvSpPr>
        <p:spPr>
          <a:xfrm>
            <a:off x="3263350" y="2410475"/>
            <a:ext cx="2617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253" name="Google Shape;253;p24"/>
          <p:cNvSpPr txBox="1"/>
          <p:nvPr>
            <p:ph type="title" idx="3"/>
          </p:nvPr>
        </p:nvSpPr>
        <p:spPr>
          <a:xfrm>
            <a:off x="942525" y="3469850"/>
            <a:ext cx="3018300" cy="440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p:txBody>
      </p:sp>
      <p:sp>
        <p:nvSpPr>
          <p:cNvPr id="254" name="Google Shape;254;p24"/>
          <p:cNvSpPr txBox="1"/>
          <p:nvPr>
            <p:ph type="subTitle" idx="4"/>
          </p:nvPr>
        </p:nvSpPr>
        <p:spPr>
          <a:xfrm>
            <a:off x="1142925" y="3825275"/>
            <a:ext cx="2617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p:txBody>
      </p:sp>
      <p:sp>
        <p:nvSpPr>
          <p:cNvPr id="255" name="Google Shape;255;p24"/>
          <p:cNvSpPr txBox="1"/>
          <p:nvPr>
            <p:ph type="title" idx="5"/>
          </p:nvPr>
        </p:nvSpPr>
        <p:spPr>
          <a:xfrm>
            <a:off x="5183175" y="3405050"/>
            <a:ext cx="3018300" cy="440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56" name="Google Shape;256;p24"/>
          <p:cNvSpPr txBox="1"/>
          <p:nvPr>
            <p:ph type="subTitle" idx="6"/>
          </p:nvPr>
        </p:nvSpPr>
        <p:spPr>
          <a:xfrm>
            <a:off x="5383575" y="3760675"/>
            <a:ext cx="2617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1">
  <p:cSld name="TITLE_AND_BODY_1_2_1_2">
    <p:spTree>
      <p:nvGrpSpPr>
        <p:cNvPr id="257" name="Shape 257"/>
        <p:cNvGrpSpPr/>
        <p:nvPr/>
      </p:nvGrpSpPr>
      <p:grpSpPr>
        <a:xfrm>
          <a:off x="0" y="0"/>
          <a:ext cx="0" cy="0"/>
          <a:chOff x="0" y="0"/>
          <a:chExt cx="0" cy="0"/>
        </a:xfrm>
      </p:grpSpPr>
      <p:sp>
        <p:nvSpPr>
          <p:cNvPr id="258" name="Google Shape;258;p25"/>
          <p:cNvSpPr/>
          <p:nvPr/>
        </p:nvSpPr>
        <p:spPr>
          <a:xfrm rot="10800000">
            <a:off x="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259;p25"/>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260;p25"/>
          <p:cNvSpPr/>
          <p:nvPr/>
        </p:nvSpPr>
        <p:spPr>
          <a:xfrm rot="3600617">
            <a:off x="-2990262" y="3929040"/>
            <a:ext cx="4754679" cy="4754939"/>
          </a:xfrm>
          <a:prstGeom prst="blockArc">
            <a:avLst>
              <a:gd name="adj1" fmla="val 10800000"/>
              <a:gd name="adj2" fmla="val 1513511"/>
              <a:gd name="adj3" fmla="val 1916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261;p25"/>
          <p:cNvSpPr/>
          <p:nvPr/>
        </p:nvSpPr>
        <p:spPr>
          <a:xfrm>
            <a:off x="6814253" y="3500673"/>
            <a:ext cx="2403386" cy="1642748"/>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262;p25"/>
          <p:cNvSpPr txBox="1"/>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3" name="Google Shape;263;p25"/>
          <p:cNvSpPr txBox="1"/>
          <p:nvPr>
            <p:ph type="title" idx="2"/>
          </p:nvPr>
        </p:nvSpPr>
        <p:spPr>
          <a:xfrm>
            <a:off x="3062850" y="3348275"/>
            <a:ext cx="3018300" cy="440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64" name="Google Shape;264;p25"/>
          <p:cNvSpPr txBox="1"/>
          <p:nvPr>
            <p:ph type="subTitle" idx="1"/>
          </p:nvPr>
        </p:nvSpPr>
        <p:spPr>
          <a:xfrm>
            <a:off x="3263250" y="3695775"/>
            <a:ext cx="2617500" cy="87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265" name="Google Shape;265;p25"/>
          <p:cNvSpPr txBox="1"/>
          <p:nvPr>
            <p:ph type="title" idx="3"/>
          </p:nvPr>
        </p:nvSpPr>
        <p:spPr>
          <a:xfrm>
            <a:off x="942525" y="1945850"/>
            <a:ext cx="3018300" cy="440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p:txBody>
      </p:sp>
      <p:sp>
        <p:nvSpPr>
          <p:cNvPr id="266" name="Google Shape;266;p25"/>
          <p:cNvSpPr txBox="1"/>
          <p:nvPr>
            <p:ph type="subTitle" idx="4"/>
          </p:nvPr>
        </p:nvSpPr>
        <p:spPr>
          <a:xfrm>
            <a:off x="1142925" y="2293075"/>
            <a:ext cx="2617500" cy="87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p:txBody>
      </p:sp>
      <p:sp>
        <p:nvSpPr>
          <p:cNvPr id="267" name="Google Shape;267;p25"/>
          <p:cNvSpPr txBox="1"/>
          <p:nvPr>
            <p:ph type="title" idx="5"/>
          </p:nvPr>
        </p:nvSpPr>
        <p:spPr>
          <a:xfrm>
            <a:off x="5183175" y="1945850"/>
            <a:ext cx="3018300" cy="440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68" name="Google Shape;268;p25"/>
          <p:cNvSpPr txBox="1"/>
          <p:nvPr>
            <p:ph type="subTitle" idx="6"/>
          </p:nvPr>
        </p:nvSpPr>
        <p:spPr>
          <a:xfrm>
            <a:off x="5383575" y="2285400"/>
            <a:ext cx="2617500" cy="87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2">
  <p:cSld name="BLANK_1_1_2_1">
    <p:spTree>
      <p:nvGrpSpPr>
        <p:cNvPr id="269" name="Shape 269"/>
        <p:cNvGrpSpPr/>
        <p:nvPr/>
      </p:nvGrpSpPr>
      <p:grpSpPr>
        <a:xfrm>
          <a:off x="0" y="0"/>
          <a:ext cx="0" cy="0"/>
          <a:chOff x="0" y="0"/>
          <a:chExt cx="0" cy="0"/>
        </a:xfrm>
      </p:grpSpPr>
      <p:grpSp>
        <p:nvGrpSpPr>
          <p:cNvPr id="270" name="Google Shape;270;p26"/>
          <p:cNvGrpSpPr/>
          <p:nvPr/>
        </p:nvGrpSpPr>
        <p:grpSpPr>
          <a:xfrm>
            <a:off x="92" y="5"/>
            <a:ext cx="9143908" cy="5143414"/>
            <a:chOff x="92" y="5"/>
            <a:chExt cx="9143908" cy="5143414"/>
          </a:xfrm>
        </p:grpSpPr>
        <p:sp>
          <p:nvSpPr>
            <p:cNvPr id="271" name="Google Shape;271;p26"/>
            <p:cNvSpPr/>
            <p:nvPr/>
          </p:nvSpPr>
          <p:spPr>
            <a:xfrm rot="10800000">
              <a:off x="5279569" y="5"/>
              <a:ext cx="3864431" cy="3432044"/>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272;p26"/>
            <p:cNvSpPr/>
            <p:nvPr/>
          </p:nvSpPr>
          <p:spPr>
            <a:xfrm flipH="1">
              <a:off x="92" y="3901472"/>
              <a:ext cx="1817004" cy="1241947"/>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73" name="Google Shape;273;p26"/>
            <p:cNvGrpSpPr/>
            <p:nvPr/>
          </p:nvGrpSpPr>
          <p:grpSpPr>
            <a:xfrm>
              <a:off x="524811" y="1775715"/>
              <a:ext cx="8441422" cy="1402732"/>
              <a:chOff x="524811" y="-71085"/>
              <a:chExt cx="8441422" cy="1402732"/>
            </a:xfrm>
          </p:grpSpPr>
          <p:sp>
            <p:nvSpPr>
              <p:cNvPr id="274" name="Google Shape;274;p26"/>
              <p:cNvSpPr/>
              <p:nvPr/>
            </p:nvSpPr>
            <p:spPr>
              <a:xfrm>
                <a:off x="524811" y="-7108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275;p26"/>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276;p26"/>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77" name="Google Shape;277;p26"/>
            <p:cNvSpPr/>
            <p:nvPr/>
          </p:nvSpPr>
          <p:spPr>
            <a:xfrm rot="10800000">
              <a:off x="6158934" y="2837359"/>
              <a:ext cx="2978896" cy="2295737"/>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78" name="Google Shape;278;p26"/>
          <p:cNvSpPr txBox="1"/>
          <p:nvPr>
            <p:ph type="subTitle" idx="1"/>
          </p:nvPr>
        </p:nvSpPr>
        <p:spPr>
          <a:xfrm>
            <a:off x="1325075" y="3530200"/>
            <a:ext cx="2674200" cy="859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p:txBody>
      </p:sp>
      <p:sp>
        <p:nvSpPr>
          <p:cNvPr id="279" name="Google Shape;279;p26"/>
          <p:cNvSpPr txBox="1"/>
          <p:nvPr>
            <p:ph type="subTitle" idx="2"/>
          </p:nvPr>
        </p:nvSpPr>
        <p:spPr>
          <a:xfrm>
            <a:off x="1325075" y="2477206"/>
            <a:ext cx="2674200" cy="859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p:txBody>
      </p:sp>
      <p:sp>
        <p:nvSpPr>
          <p:cNvPr id="280" name="Google Shape;280;p26"/>
          <p:cNvSpPr txBox="1"/>
          <p:nvPr>
            <p:ph type="subTitle" idx="3"/>
          </p:nvPr>
        </p:nvSpPr>
        <p:spPr>
          <a:xfrm>
            <a:off x="1325075" y="1413800"/>
            <a:ext cx="2674200" cy="859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p:txBody>
      </p:sp>
      <p:sp>
        <p:nvSpPr>
          <p:cNvPr id="281" name="Google Shape;281;p26"/>
          <p:cNvSpPr txBox="1"/>
          <p:nvPr>
            <p:ph type="subTitle" idx="4"/>
          </p:nvPr>
        </p:nvSpPr>
        <p:spPr>
          <a:xfrm>
            <a:off x="1325084" y="3349050"/>
            <a:ext cx="1942200" cy="42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Titan One" panose="02000000000000000000"/>
              <a:buNone/>
              <a:defRPr sz="1800">
                <a:latin typeface="Black Han Sans" charset="-127"/>
                <a:ea typeface="Black Han Sans" charset="-127"/>
                <a:cs typeface="Black Han Sans" charset="-127"/>
                <a:sym typeface="Black Han Sans" charset="-127"/>
              </a:defRPr>
            </a:lvl1pPr>
            <a:lvl2pPr lvl="1" rtl="0">
              <a:spcBef>
                <a:spcPts val="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2pPr>
            <a:lvl3pPr lvl="2" rtl="0">
              <a:spcBef>
                <a:spcPts val="160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3pPr>
            <a:lvl4pPr lvl="3" rtl="0">
              <a:spcBef>
                <a:spcPts val="160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4pPr>
            <a:lvl5pPr lvl="4" rtl="0">
              <a:spcBef>
                <a:spcPts val="160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5pPr>
            <a:lvl6pPr lvl="5" rtl="0">
              <a:spcBef>
                <a:spcPts val="160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6pPr>
            <a:lvl7pPr lvl="6" rtl="0">
              <a:spcBef>
                <a:spcPts val="160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7pPr>
            <a:lvl8pPr lvl="7" rtl="0">
              <a:spcBef>
                <a:spcPts val="160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8pPr>
            <a:lvl9pPr lvl="8" rtl="0">
              <a:spcBef>
                <a:spcPts val="1600"/>
              </a:spcBef>
              <a:spcAft>
                <a:spcPts val="160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9pPr>
          </a:lstStyle>
          <a:p/>
        </p:txBody>
      </p:sp>
      <p:sp>
        <p:nvSpPr>
          <p:cNvPr id="282" name="Google Shape;282;p26"/>
          <p:cNvSpPr txBox="1"/>
          <p:nvPr>
            <p:ph type="subTitle" idx="5"/>
          </p:nvPr>
        </p:nvSpPr>
        <p:spPr>
          <a:xfrm>
            <a:off x="1325084" y="2288875"/>
            <a:ext cx="1942200" cy="42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Titan One" panose="02000000000000000000"/>
              <a:buNone/>
              <a:defRPr sz="1800">
                <a:latin typeface="Black Han Sans" charset="-127"/>
                <a:ea typeface="Black Han Sans" charset="-127"/>
                <a:cs typeface="Black Han Sans" charset="-127"/>
                <a:sym typeface="Black Han Sans" charset="-127"/>
              </a:defRPr>
            </a:lvl1pPr>
            <a:lvl2pPr lvl="1" rtl="0">
              <a:spcBef>
                <a:spcPts val="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2pPr>
            <a:lvl3pPr lvl="2" rtl="0">
              <a:spcBef>
                <a:spcPts val="160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3pPr>
            <a:lvl4pPr lvl="3" rtl="0">
              <a:spcBef>
                <a:spcPts val="160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4pPr>
            <a:lvl5pPr lvl="4" rtl="0">
              <a:spcBef>
                <a:spcPts val="160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5pPr>
            <a:lvl6pPr lvl="5" rtl="0">
              <a:spcBef>
                <a:spcPts val="160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6pPr>
            <a:lvl7pPr lvl="6" rtl="0">
              <a:spcBef>
                <a:spcPts val="160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7pPr>
            <a:lvl8pPr lvl="7" rtl="0">
              <a:spcBef>
                <a:spcPts val="160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8pPr>
            <a:lvl9pPr lvl="8" rtl="0">
              <a:spcBef>
                <a:spcPts val="1600"/>
              </a:spcBef>
              <a:spcAft>
                <a:spcPts val="160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9pPr>
          </a:lstStyle>
          <a:p/>
        </p:txBody>
      </p:sp>
      <p:sp>
        <p:nvSpPr>
          <p:cNvPr id="283" name="Google Shape;283;p26"/>
          <p:cNvSpPr txBox="1"/>
          <p:nvPr>
            <p:ph type="subTitle" idx="6"/>
          </p:nvPr>
        </p:nvSpPr>
        <p:spPr>
          <a:xfrm>
            <a:off x="1325084" y="1228700"/>
            <a:ext cx="1942200" cy="42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Titan One" panose="02000000000000000000"/>
              <a:buNone/>
              <a:defRPr sz="1800">
                <a:latin typeface="Black Han Sans" charset="-127"/>
                <a:ea typeface="Black Han Sans" charset="-127"/>
                <a:cs typeface="Black Han Sans" charset="-127"/>
                <a:sym typeface="Black Han Sans" charset="-127"/>
              </a:defRPr>
            </a:lvl1pPr>
            <a:lvl2pPr lvl="1" rtl="0">
              <a:spcBef>
                <a:spcPts val="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2pPr>
            <a:lvl3pPr lvl="2" rtl="0">
              <a:spcBef>
                <a:spcPts val="160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3pPr>
            <a:lvl4pPr lvl="3" rtl="0">
              <a:spcBef>
                <a:spcPts val="160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4pPr>
            <a:lvl5pPr lvl="4" rtl="0">
              <a:spcBef>
                <a:spcPts val="160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5pPr>
            <a:lvl6pPr lvl="5" rtl="0">
              <a:spcBef>
                <a:spcPts val="160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6pPr>
            <a:lvl7pPr lvl="6" rtl="0">
              <a:spcBef>
                <a:spcPts val="160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7pPr>
            <a:lvl8pPr lvl="7" rtl="0">
              <a:spcBef>
                <a:spcPts val="1600"/>
              </a:spcBef>
              <a:spcAft>
                <a:spcPts val="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8pPr>
            <a:lvl9pPr lvl="8" rtl="0">
              <a:spcBef>
                <a:spcPts val="1600"/>
              </a:spcBef>
              <a:spcAft>
                <a:spcPts val="1600"/>
              </a:spcAft>
              <a:buSzPts val="1800"/>
              <a:buFont typeface="Titan One" panose="02000000000000000000"/>
              <a:buNone/>
              <a:defRPr sz="1800">
                <a:latin typeface="Titan One" panose="02000000000000000000"/>
                <a:ea typeface="Titan One" panose="02000000000000000000"/>
                <a:cs typeface="Titan One" panose="02000000000000000000"/>
                <a:sym typeface="Titan One" panose="02000000000000000000"/>
              </a:defRPr>
            </a:lvl9pPr>
          </a:lstStyle>
          <a:p/>
        </p:txBody>
      </p:sp>
      <p:sp>
        <p:nvSpPr>
          <p:cNvPr id="284" name="Google Shape;284;p26"/>
          <p:cNvSpPr txBox="1"/>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3">
  <p:cSld name="CUSTOM_9">
    <p:spTree>
      <p:nvGrpSpPr>
        <p:cNvPr id="285" name="Shape 285"/>
        <p:cNvGrpSpPr/>
        <p:nvPr/>
      </p:nvGrpSpPr>
      <p:grpSpPr>
        <a:xfrm>
          <a:off x="0" y="0"/>
          <a:ext cx="0" cy="0"/>
          <a:chOff x="0" y="0"/>
          <a:chExt cx="0" cy="0"/>
        </a:xfrm>
      </p:grpSpPr>
      <p:sp>
        <p:nvSpPr>
          <p:cNvPr id="286" name="Google Shape;286;p27"/>
          <p:cNvSpPr/>
          <p:nvPr/>
        </p:nvSpPr>
        <p:spPr>
          <a:xfrm>
            <a:off x="-570751" y="3893277"/>
            <a:ext cx="1560571" cy="1250967"/>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287;p27"/>
          <p:cNvSpPr/>
          <p:nvPr/>
        </p:nvSpPr>
        <p:spPr>
          <a:xfrm>
            <a:off x="3765775" y="0"/>
            <a:ext cx="5378318" cy="5072907"/>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288;p27"/>
          <p:cNvSpPr/>
          <p:nvPr/>
        </p:nvSpPr>
        <p:spPr>
          <a:xfrm flipH="1">
            <a:off x="5894924" y="0"/>
            <a:ext cx="3249135" cy="507025"/>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89" name="Google Shape;289;p27"/>
          <p:cNvGrpSpPr/>
          <p:nvPr/>
        </p:nvGrpSpPr>
        <p:grpSpPr>
          <a:xfrm>
            <a:off x="169125" y="184750"/>
            <a:ext cx="8797108" cy="4746297"/>
            <a:chOff x="169125" y="-3414650"/>
            <a:chExt cx="8797108" cy="4746297"/>
          </a:xfrm>
        </p:grpSpPr>
        <p:sp>
          <p:nvSpPr>
            <p:cNvPr id="290" name="Google Shape;290;p27"/>
            <p:cNvSpPr/>
            <p:nvPr/>
          </p:nvSpPr>
          <p:spPr>
            <a:xfrm>
              <a:off x="169125" y="-3414650"/>
              <a:ext cx="326100" cy="440104"/>
            </a:xfrm>
            <a:custGeom>
              <a:avLst/>
              <a:gdLst/>
              <a:ahLst/>
              <a:cxnLst/>
              <a:rect l="l" t="t" r="r" b="b"/>
              <a:pathLst>
                <a:path w="3359" h="3230" extrusionOk="0">
                  <a:moveTo>
                    <a:pt x="3358" y="1"/>
                  </a:moveTo>
                  <a:lnTo>
                    <a:pt x="0" y="1212"/>
                  </a:lnTo>
                  <a:lnTo>
                    <a:pt x="1800" y="3229"/>
                  </a:lnTo>
                  <a:lnTo>
                    <a:pt x="33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291;p27"/>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 name="Google Shape;292;p27"/>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93" name="Google Shape;293;p27"/>
          <p:cNvSpPr txBox="1"/>
          <p:nvPr>
            <p:ph type="title"/>
          </p:nvPr>
        </p:nvSpPr>
        <p:spPr>
          <a:xfrm>
            <a:off x="1177350" y="445025"/>
            <a:ext cx="6789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4" name="Google Shape;294;p27"/>
          <p:cNvSpPr txBox="1"/>
          <p:nvPr>
            <p:ph type="title" idx="2"/>
          </p:nvPr>
        </p:nvSpPr>
        <p:spPr>
          <a:xfrm>
            <a:off x="3062850" y="2946038"/>
            <a:ext cx="3018300" cy="440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95" name="Google Shape;295;p27"/>
          <p:cNvSpPr txBox="1"/>
          <p:nvPr>
            <p:ph type="subTitle" idx="1"/>
          </p:nvPr>
        </p:nvSpPr>
        <p:spPr>
          <a:xfrm>
            <a:off x="3263250" y="3295388"/>
            <a:ext cx="2617500" cy="87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296" name="Google Shape;296;p27"/>
          <p:cNvSpPr txBox="1"/>
          <p:nvPr>
            <p:ph type="title" idx="3"/>
          </p:nvPr>
        </p:nvSpPr>
        <p:spPr>
          <a:xfrm>
            <a:off x="409125" y="2946038"/>
            <a:ext cx="3018300" cy="440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p:txBody>
      </p:sp>
      <p:sp>
        <p:nvSpPr>
          <p:cNvPr id="297" name="Google Shape;297;p27"/>
          <p:cNvSpPr txBox="1"/>
          <p:nvPr>
            <p:ph type="subTitle" idx="4"/>
          </p:nvPr>
        </p:nvSpPr>
        <p:spPr>
          <a:xfrm>
            <a:off x="609525" y="3295388"/>
            <a:ext cx="2617500" cy="87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p:txBody>
      </p:sp>
      <p:sp>
        <p:nvSpPr>
          <p:cNvPr id="298" name="Google Shape;298;p27"/>
          <p:cNvSpPr txBox="1"/>
          <p:nvPr>
            <p:ph type="title" idx="5"/>
          </p:nvPr>
        </p:nvSpPr>
        <p:spPr>
          <a:xfrm>
            <a:off x="5716575" y="2946038"/>
            <a:ext cx="3018300" cy="440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99" name="Google Shape;299;p27"/>
          <p:cNvSpPr txBox="1"/>
          <p:nvPr>
            <p:ph type="subTitle" idx="6"/>
          </p:nvPr>
        </p:nvSpPr>
        <p:spPr>
          <a:xfrm>
            <a:off x="5916975" y="3295388"/>
            <a:ext cx="2617500" cy="87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1">
  <p:cSld name="TITLE_AND_BODY_1_2_1_1">
    <p:spTree>
      <p:nvGrpSpPr>
        <p:cNvPr id="300" name="Shape 300"/>
        <p:cNvGrpSpPr/>
        <p:nvPr/>
      </p:nvGrpSpPr>
      <p:grpSpPr>
        <a:xfrm>
          <a:off x="0" y="0"/>
          <a:ext cx="0" cy="0"/>
          <a:chOff x="0" y="0"/>
          <a:chExt cx="0" cy="0"/>
        </a:xfrm>
      </p:grpSpPr>
      <p:grpSp>
        <p:nvGrpSpPr>
          <p:cNvPr id="301" name="Google Shape;301;p28"/>
          <p:cNvGrpSpPr/>
          <p:nvPr/>
        </p:nvGrpSpPr>
        <p:grpSpPr>
          <a:xfrm>
            <a:off x="-690151" y="-2"/>
            <a:ext cx="10525851" cy="5144462"/>
            <a:chOff x="-690151" y="-2"/>
            <a:chExt cx="10525851" cy="5144462"/>
          </a:xfrm>
        </p:grpSpPr>
        <p:sp>
          <p:nvSpPr>
            <p:cNvPr id="302" name="Google Shape;302;p28"/>
            <p:cNvSpPr/>
            <p:nvPr/>
          </p:nvSpPr>
          <p:spPr>
            <a:xfrm flipH="1">
              <a:off x="-68" y="2960000"/>
              <a:ext cx="3194593" cy="2183549"/>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03" name="Google Shape;303;p28"/>
            <p:cNvGrpSpPr/>
            <p:nvPr/>
          </p:nvGrpSpPr>
          <p:grpSpPr>
            <a:xfrm>
              <a:off x="524811" y="1775715"/>
              <a:ext cx="8441422" cy="1402732"/>
              <a:chOff x="524811" y="-71085"/>
              <a:chExt cx="8441422" cy="1402732"/>
            </a:xfrm>
          </p:grpSpPr>
          <p:sp>
            <p:nvSpPr>
              <p:cNvPr id="304" name="Google Shape;304;p28"/>
              <p:cNvSpPr/>
              <p:nvPr/>
            </p:nvSpPr>
            <p:spPr>
              <a:xfrm>
                <a:off x="524811" y="-7108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 name="Google Shape;305;p28"/>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 name="Google Shape;306;p28"/>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07" name="Google Shape;307;p28"/>
            <p:cNvSpPr/>
            <p:nvPr/>
          </p:nvSpPr>
          <p:spPr>
            <a:xfrm flipH="1">
              <a:off x="5468749" y="1643750"/>
              <a:ext cx="4366950" cy="3500710"/>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308;p28"/>
            <p:cNvSpPr/>
            <p:nvPr/>
          </p:nvSpPr>
          <p:spPr>
            <a:xfrm rot="10800000" flipH="1">
              <a:off x="-69015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09" name="Google Shape;309;p28"/>
          <p:cNvSpPr txBox="1"/>
          <p:nvPr>
            <p:ph type="title"/>
          </p:nvPr>
        </p:nvSpPr>
        <p:spPr>
          <a:xfrm>
            <a:off x="6234875" y="2305150"/>
            <a:ext cx="2195100" cy="1176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24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p:txBody>
      </p:sp>
      <p:sp>
        <p:nvSpPr>
          <p:cNvPr id="310" name="Google Shape;310;p28"/>
          <p:cNvSpPr txBox="1"/>
          <p:nvPr>
            <p:ph type="title" idx="2" hasCustomPrompt="1"/>
          </p:nvPr>
        </p:nvSpPr>
        <p:spPr>
          <a:xfrm>
            <a:off x="6522300" y="1491425"/>
            <a:ext cx="1907700" cy="918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600"/>
              <a:buNone/>
              <a:defRPr sz="9600"/>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311" name="Google Shape;311;p28"/>
          <p:cNvSpPr txBox="1"/>
          <p:nvPr>
            <p:ph type="subTitle" idx="1"/>
          </p:nvPr>
        </p:nvSpPr>
        <p:spPr>
          <a:xfrm>
            <a:off x="5992475" y="3174450"/>
            <a:ext cx="2437500" cy="918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8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2">
  <p:cSld name="SECTION_TITLE_AND_DESCRIPTION_1_1">
    <p:spTree>
      <p:nvGrpSpPr>
        <p:cNvPr id="312" name="Shape 312"/>
        <p:cNvGrpSpPr/>
        <p:nvPr/>
      </p:nvGrpSpPr>
      <p:grpSpPr>
        <a:xfrm>
          <a:off x="0" y="0"/>
          <a:ext cx="0" cy="0"/>
          <a:chOff x="0" y="0"/>
          <a:chExt cx="0" cy="0"/>
        </a:xfrm>
      </p:grpSpPr>
      <p:sp>
        <p:nvSpPr>
          <p:cNvPr id="313" name="Google Shape;313;p29"/>
          <p:cNvSpPr/>
          <p:nvPr/>
        </p:nvSpPr>
        <p:spPr>
          <a:xfrm rot="10800000">
            <a:off x="2746708" y="-236896"/>
            <a:ext cx="6324992" cy="5617287"/>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314;p29"/>
          <p:cNvSpPr/>
          <p:nvPr/>
        </p:nvSpPr>
        <p:spPr>
          <a:xfrm rot="-5400000" flipH="1">
            <a:off x="-440841" y="240434"/>
            <a:ext cx="2978896" cy="2295737"/>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 name="Google Shape;315;p29"/>
          <p:cNvSpPr txBox="1"/>
          <p:nvPr>
            <p:ph type="title"/>
          </p:nvPr>
        </p:nvSpPr>
        <p:spPr>
          <a:xfrm>
            <a:off x="4893725" y="2655950"/>
            <a:ext cx="3079500" cy="567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316" name="Google Shape;316;p29"/>
          <p:cNvSpPr txBox="1"/>
          <p:nvPr>
            <p:ph type="subTitle" idx="1"/>
          </p:nvPr>
        </p:nvSpPr>
        <p:spPr>
          <a:xfrm>
            <a:off x="5088500" y="3414975"/>
            <a:ext cx="2884800" cy="454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100"/>
              <a:buNone/>
              <a:defRPr sz="18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317" name="Google Shape;317;p29"/>
          <p:cNvSpPr txBox="1"/>
          <p:nvPr>
            <p:ph type="title" idx="2" hasCustomPrompt="1"/>
          </p:nvPr>
        </p:nvSpPr>
        <p:spPr>
          <a:xfrm>
            <a:off x="5740100" y="1047025"/>
            <a:ext cx="2233200" cy="1656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318" name="Google Shape;318;p29"/>
          <p:cNvSpPr/>
          <p:nvPr/>
        </p:nvSpPr>
        <p:spPr>
          <a:xfrm rot="10800000" flipH="1">
            <a:off x="3" y="3790806"/>
            <a:ext cx="1755224" cy="1352693"/>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 name="Google Shape;319;p29"/>
          <p:cNvSpPr/>
          <p:nvPr/>
        </p:nvSpPr>
        <p:spPr>
          <a:xfrm rot="5470684">
            <a:off x="4064003" y="370490"/>
            <a:ext cx="209940" cy="225978"/>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 name="Google Shape;320;p29"/>
          <p:cNvSpPr/>
          <p:nvPr/>
        </p:nvSpPr>
        <p:spPr>
          <a:xfrm rot="5470737">
            <a:off x="3818032" y="4420676"/>
            <a:ext cx="369367" cy="355190"/>
          </a:xfrm>
          <a:custGeom>
            <a:avLst/>
            <a:gdLst/>
            <a:ahLst/>
            <a:cxnLst/>
            <a:rect l="l" t="t" r="r" b="b"/>
            <a:pathLst>
              <a:path w="3359" h="3230" extrusionOk="0">
                <a:moveTo>
                  <a:pt x="3358" y="1"/>
                </a:moveTo>
                <a:lnTo>
                  <a:pt x="0" y="1212"/>
                </a:lnTo>
                <a:lnTo>
                  <a:pt x="1800" y="3229"/>
                </a:lnTo>
                <a:lnTo>
                  <a:pt x="33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321;p29"/>
          <p:cNvSpPr/>
          <p:nvPr/>
        </p:nvSpPr>
        <p:spPr>
          <a:xfrm rot="9507153">
            <a:off x="1258996" y="552274"/>
            <a:ext cx="219888" cy="211463"/>
          </a:xfrm>
          <a:custGeom>
            <a:avLst/>
            <a:gdLst/>
            <a:ahLst/>
            <a:cxnLst/>
            <a:rect l="l" t="t" r="r" b="b"/>
            <a:pathLst>
              <a:path w="3359" h="3230" extrusionOk="0">
                <a:moveTo>
                  <a:pt x="3358" y="1"/>
                </a:moveTo>
                <a:lnTo>
                  <a:pt x="0" y="1212"/>
                </a:lnTo>
                <a:lnTo>
                  <a:pt x="1800" y="3229"/>
                </a:lnTo>
                <a:lnTo>
                  <a:pt x="3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3">
  <p:cSld name="TITLE_AND_BODY_1_2_1_1_1">
    <p:spTree>
      <p:nvGrpSpPr>
        <p:cNvPr id="322" name="Shape 322"/>
        <p:cNvGrpSpPr/>
        <p:nvPr/>
      </p:nvGrpSpPr>
      <p:grpSpPr>
        <a:xfrm>
          <a:off x="0" y="0"/>
          <a:ext cx="0" cy="0"/>
          <a:chOff x="0" y="0"/>
          <a:chExt cx="0" cy="0"/>
        </a:xfrm>
      </p:grpSpPr>
      <p:grpSp>
        <p:nvGrpSpPr>
          <p:cNvPr id="323" name="Google Shape;323;p30"/>
          <p:cNvGrpSpPr/>
          <p:nvPr/>
        </p:nvGrpSpPr>
        <p:grpSpPr>
          <a:xfrm>
            <a:off x="-690151" y="-2"/>
            <a:ext cx="12033801" cy="5392337"/>
            <a:chOff x="-690151" y="-2"/>
            <a:chExt cx="12033801" cy="5392337"/>
          </a:xfrm>
        </p:grpSpPr>
        <p:sp>
          <p:nvSpPr>
            <p:cNvPr id="324" name="Google Shape;324;p30"/>
            <p:cNvSpPr/>
            <p:nvPr/>
          </p:nvSpPr>
          <p:spPr>
            <a:xfrm flipH="1">
              <a:off x="-68" y="2960000"/>
              <a:ext cx="3194593" cy="2183549"/>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25" name="Google Shape;325;p30"/>
            <p:cNvGrpSpPr/>
            <p:nvPr/>
          </p:nvGrpSpPr>
          <p:grpSpPr>
            <a:xfrm>
              <a:off x="524811" y="1775715"/>
              <a:ext cx="8441422" cy="1402732"/>
              <a:chOff x="524811" y="-71085"/>
              <a:chExt cx="8441422" cy="1402732"/>
            </a:xfrm>
          </p:grpSpPr>
          <p:sp>
            <p:nvSpPr>
              <p:cNvPr id="326" name="Google Shape;326;p30"/>
              <p:cNvSpPr/>
              <p:nvPr/>
            </p:nvSpPr>
            <p:spPr>
              <a:xfrm>
                <a:off x="524811" y="-7108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327;p30"/>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 name="Google Shape;328;p30"/>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29" name="Google Shape;329;p30"/>
            <p:cNvSpPr/>
            <p:nvPr/>
          </p:nvSpPr>
          <p:spPr>
            <a:xfrm flipH="1">
              <a:off x="6976699" y="1891625"/>
              <a:ext cx="4366950" cy="3500710"/>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 name="Google Shape;330;p30"/>
            <p:cNvSpPr/>
            <p:nvPr/>
          </p:nvSpPr>
          <p:spPr>
            <a:xfrm rot="10800000" flipH="1">
              <a:off x="-69015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31" name="Google Shape;331;p30"/>
          <p:cNvSpPr txBox="1"/>
          <p:nvPr>
            <p:ph type="title"/>
          </p:nvPr>
        </p:nvSpPr>
        <p:spPr>
          <a:xfrm>
            <a:off x="1408350" y="1390742"/>
            <a:ext cx="6327300" cy="11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332" name="Google Shape;332;p30"/>
          <p:cNvSpPr txBox="1"/>
          <p:nvPr>
            <p:ph type="title" idx="2" hasCustomPrompt="1"/>
          </p:nvPr>
        </p:nvSpPr>
        <p:spPr>
          <a:xfrm>
            <a:off x="3618150" y="577025"/>
            <a:ext cx="1907700" cy="91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9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33" name="Google Shape;333;p30"/>
          <p:cNvSpPr txBox="1"/>
          <p:nvPr>
            <p:ph type="subTitle" idx="1"/>
          </p:nvPr>
        </p:nvSpPr>
        <p:spPr>
          <a:xfrm>
            <a:off x="1361850" y="2260046"/>
            <a:ext cx="6420300" cy="5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35" name="Shape 35"/>
        <p:cNvGrpSpPr/>
        <p:nvPr/>
      </p:nvGrpSpPr>
      <p:grpSpPr>
        <a:xfrm>
          <a:off x="0" y="0"/>
          <a:ext cx="0" cy="0"/>
          <a:chOff x="0" y="0"/>
          <a:chExt cx="0" cy="0"/>
        </a:xfrm>
      </p:grpSpPr>
      <p:grpSp>
        <p:nvGrpSpPr>
          <p:cNvPr id="36" name="Google Shape;36;p4"/>
          <p:cNvGrpSpPr/>
          <p:nvPr/>
        </p:nvGrpSpPr>
        <p:grpSpPr>
          <a:xfrm>
            <a:off x="-1" y="0"/>
            <a:ext cx="9144046" cy="5188037"/>
            <a:chOff x="-1" y="0"/>
            <a:chExt cx="9144046" cy="5188037"/>
          </a:xfrm>
        </p:grpSpPr>
        <p:sp>
          <p:nvSpPr>
            <p:cNvPr id="37" name="Google Shape;37;p4"/>
            <p:cNvSpPr/>
            <p:nvPr/>
          </p:nvSpPr>
          <p:spPr>
            <a:xfrm>
              <a:off x="4000900" y="0"/>
              <a:ext cx="5143144" cy="4851176"/>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8" name="Google Shape;38;p4"/>
            <p:cNvGrpSpPr/>
            <p:nvPr/>
          </p:nvGrpSpPr>
          <p:grpSpPr>
            <a:xfrm>
              <a:off x="7961666" y="3864230"/>
              <a:ext cx="337407" cy="924597"/>
              <a:chOff x="8514266" y="1265155"/>
              <a:chExt cx="337407" cy="924597"/>
            </a:xfrm>
          </p:grpSpPr>
          <p:sp>
            <p:nvSpPr>
              <p:cNvPr id="39" name="Google Shape;39;p4"/>
              <p:cNvSpPr/>
              <p:nvPr/>
            </p:nvSpPr>
            <p:spPr>
              <a:xfrm>
                <a:off x="8514266" y="1265155"/>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40;p4"/>
              <p:cNvSpPr/>
              <p:nvPr/>
            </p:nvSpPr>
            <p:spPr>
              <a:xfrm>
                <a:off x="8514266" y="1496032"/>
                <a:ext cx="337407" cy="231482"/>
              </a:xfrm>
              <a:custGeom>
                <a:avLst/>
                <a:gdLst/>
                <a:ahLst/>
                <a:cxnLst/>
                <a:rect l="l" t="t" r="r" b="b"/>
                <a:pathLst>
                  <a:path w="2784" h="1910" extrusionOk="0">
                    <a:moveTo>
                      <a:pt x="1392" y="1"/>
                    </a:moveTo>
                    <a:lnTo>
                      <a:pt x="0" y="1910"/>
                    </a:lnTo>
                    <a:lnTo>
                      <a:pt x="2784" y="1910"/>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1;p4"/>
              <p:cNvSpPr/>
              <p:nvPr/>
            </p:nvSpPr>
            <p:spPr>
              <a:xfrm>
                <a:off x="8514266" y="1727393"/>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42;p4"/>
              <p:cNvSpPr/>
              <p:nvPr/>
            </p:nvSpPr>
            <p:spPr>
              <a:xfrm>
                <a:off x="8514266" y="1958270"/>
                <a:ext cx="337407" cy="231482"/>
              </a:xfrm>
              <a:custGeom>
                <a:avLst/>
                <a:gdLst/>
                <a:ahLst/>
                <a:cxnLst/>
                <a:rect l="l" t="t" r="r" b="b"/>
                <a:pathLst>
                  <a:path w="2784" h="1910" extrusionOk="0">
                    <a:moveTo>
                      <a:pt x="1392" y="1"/>
                    </a:moveTo>
                    <a:lnTo>
                      <a:pt x="0" y="1909"/>
                    </a:lnTo>
                    <a:lnTo>
                      <a:pt x="2784" y="1909"/>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3" name="Google Shape;43;p4"/>
            <p:cNvSpPr/>
            <p:nvPr/>
          </p:nvSpPr>
          <p:spPr>
            <a:xfrm>
              <a:off x="6542786" y="0"/>
              <a:ext cx="2242956" cy="350011"/>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44;p4"/>
            <p:cNvSpPr/>
            <p:nvPr/>
          </p:nvSpPr>
          <p:spPr>
            <a:xfrm rot="10800000" flipH="1">
              <a:off x="-1" y="3823238"/>
              <a:ext cx="3777462" cy="1364799"/>
            </a:xfrm>
            <a:custGeom>
              <a:avLst/>
              <a:gdLst/>
              <a:ahLst/>
              <a:cxnLst/>
              <a:rect l="l" t="t" r="r" b="b"/>
              <a:pathLst>
                <a:path w="61918" h="22371" extrusionOk="0">
                  <a:moveTo>
                    <a:pt x="1" y="0"/>
                  </a:moveTo>
                  <a:lnTo>
                    <a:pt x="1" y="19582"/>
                  </a:lnTo>
                  <a:cubicBezTo>
                    <a:pt x="2348" y="19298"/>
                    <a:pt x="4561" y="19170"/>
                    <a:pt x="6829" y="19170"/>
                  </a:cubicBezTo>
                  <a:cubicBezTo>
                    <a:pt x="14097" y="19170"/>
                    <a:pt x="21932" y="20484"/>
                    <a:pt x="36559" y="22179"/>
                  </a:cubicBezTo>
                  <a:cubicBezTo>
                    <a:pt x="37673" y="22308"/>
                    <a:pt x="38754" y="22370"/>
                    <a:pt x="39802" y="22370"/>
                  </a:cubicBezTo>
                  <a:cubicBezTo>
                    <a:pt x="52890" y="22370"/>
                    <a:pt x="60749" y="12589"/>
                    <a:pt x="619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5" name="Google Shape;45;p4"/>
          <p:cNvSpPr txBox="1"/>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6" name="Google Shape;46;p4"/>
          <p:cNvSpPr txBox="1"/>
          <p:nvPr>
            <p:ph type="subTitle" idx="1"/>
          </p:nvPr>
        </p:nvSpPr>
        <p:spPr>
          <a:xfrm>
            <a:off x="5361600" y="1605900"/>
            <a:ext cx="3068400" cy="1931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1">
  <p:cSld name="SECTION_HEADER_1">
    <p:spTree>
      <p:nvGrpSpPr>
        <p:cNvPr id="334" name="Shape 334"/>
        <p:cNvGrpSpPr/>
        <p:nvPr/>
      </p:nvGrpSpPr>
      <p:grpSpPr>
        <a:xfrm>
          <a:off x="0" y="0"/>
          <a:ext cx="0" cy="0"/>
          <a:chOff x="0" y="0"/>
          <a:chExt cx="0" cy="0"/>
        </a:xfrm>
      </p:grpSpPr>
      <p:grpSp>
        <p:nvGrpSpPr>
          <p:cNvPr id="335" name="Google Shape;335;p31"/>
          <p:cNvGrpSpPr/>
          <p:nvPr/>
        </p:nvGrpSpPr>
        <p:grpSpPr>
          <a:xfrm>
            <a:off x="-246502" y="44875"/>
            <a:ext cx="9390546" cy="5143162"/>
            <a:chOff x="-246502" y="44875"/>
            <a:chExt cx="9390546" cy="5143162"/>
          </a:xfrm>
        </p:grpSpPr>
        <p:sp>
          <p:nvSpPr>
            <p:cNvPr id="336" name="Google Shape;336;p31"/>
            <p:cNvSpPr/>
            <p:nvPr/>
          </p:nvSpPr>
          <p:spPr>
            <a:xfrm rot="-5400000" flipH="1">
              <a:off x="77977" y="-279603"/>
              <a:ext cx="5143144" cy="5792100"/>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37" name="Google Shape;337;p31"/>
            <p:cNvGrpSpPr/>
            <p:nvPr/>
          </p:nvGrpSpPr>
          <p:grpSpPr>
            <a:xfrm rot="-5400000" flipH="1">
              <a:off x="8363971" y="-185970"/>
              <a:ext cx="337407" cy="924597"/>
              <a:chOff x="8514266" y="1265155"/>
              <a:chExt cx="337407" cy="924597"/>
            </a:xfrm>
          </p:grpSpPr>
          <p:sp>
            <p:nvSpPr>
              <p:cNvPr id="338" name="Google Shape;338;p31"/>
              <p:cNvSpPr/>
              <p:nvPr/>
            </p:nvSpPr>
            <p:spPr>
              <a:xfrm>
                <a:off x="8514266" y="1265155"/>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 name="Google Shape;339;p31"/>
              <p:cNvSpPr/>
              <p:nvPr/>
            </p:nvSpPr>
            <p:spPr>
              <a:xfrm>
                <a:off x="8514266" y="1496032"/>
                <a:ext cx="337407" cy="231482"/>
              </a:xfrm>
              <a:custGeom>
                <a:avLst/>
                <a:gdLst/>
                <a:ahLst/>
                <a:cxnLst/>
                <a:rect l="l" t="t" r="r" b="b"/>
                <a:pathLst>
                  <a:path w="2784" h="1910" extrusionOk="0">
                    <a:moveTo>
                      <a:pt x="1392" y="1"/>
                    </a:moveTo>
                    <a:lnTo>
                      <a:pt x="0" y="1910"/>
                    </a:lnTo>
                    <a:lnTo>
                      <a:pt x="2784" y="1910"/>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31"/>
              <p:cNvSpPr/>
              <p:nvPr/>
            </p:nvSpPr>
            <p:spPr>
              <a:xfrm>
                <a:off x="8514266" y="1727393"/>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341;p31"/>
              <p:cNvSpPr/>
              <p:nvPr/>
            </p:nvSpPr>
            <p:spPr>
              <a:xfrm>
                <a:off x="8514266" y="1958270"/>
                <a:ext cx="337407" cy="231482"/>
              </a:xfrm>
              <a:custGeom>
                <a:avLst/>
                <a:gdLst/>
                <a:ahLst/>
                <a:cxnLst/>
                <a:rect l="l" t="t" r="r" b="b"/>
                <a:pathLst>
                  <a:path w="2784" h="1910" extrusionOk="0">
                    <a:moveTo>
                      <a:pt x="1392" y="1"/>
                    </a:moveTo>
                    <a:lnTo>
                      <a:pt x="0" y="1909"/>
                    </a:lnTo>
                    <a:lnTo>
                      <a:pt x="2784" y="1909"/>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42" name="Google Shape;342;p31"/>
            <p:cNvSpPr/>
            <p:nvPr/>
          </p:nvSpPr>
          <p:spPr>
            <a:xfrm rot="-5400000" flipH="1">
              <a:off x="-946474" y="3790475"/>
              <a:ext cx="2242956" cy="350011"/>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343;p31"/>
            <p:cNvSpPr/>
            <p:nvPr/>
          </p:nvSpPr>
          <p:spPr>
            <a:xfrm rot="10800000">
              <a:off x="5366582" y="3823238"/>
              <a:ext cx="3777462" cy="1364799"/>
            </a:xfrm>
            <a:custGeom>
              <a:avLst/>
              <a:gdLst/>
              <a:ahLst/>
              <a:cxnLst/>
              <a:rect l="l" t="t" r="r" b="b"/>
              <a:pathLst>
                <a:path w="61918" h="22371" extrusionOk="0">
                  <a:moveTo>
                    <a:pt x="1" y="0"/>
                  </a:moveTo>
                  <a:lnTo>
                    <a:pt x="1" y="19582"/>
                  </a:lnTo>
                  <a:cubicBezTo>
                    <a:pt x="2348" y="19298"/>
                    <a:pt x="4561" y="19170"/>
                    <a:pt x="6829" y="19170"/>
                  </a:cubicBezTo>
                  <a:cubicBezTo>
                    <a:pt x="14097" y="19170"/>
                    <a:pt x="21932" y="20484"/>
                    <a:pt x="36559" y="22179"/>
                  </a:cubicBezTo>
                  <a:cubicBezTo>
                    <a:pt x="37673" y="22308"/>
                    <a:pt x="38754" y="22370"/>
                    <a:pt x="39802" y="22370"/>
                  </a:cubicBezTo>
                  <a:cubicBezTo>
                    <a:pt x="52890" y="22370"/>
                    <a:pt x="60749" y="12589"/>
                    <a:pt x="619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44" name="Google Shape;344;p31"/>
          <p:cNvSpPr txBox="1"/>
          <p:nvPr>
            <p:ph type="title"/>
          </p:nvPr>
        </p:nvSpPr>
        <p:spPr>
          <a:xfrm>
            <a:off x="855925" y="1218750"/>
            <a:ext cx="5141400" cy="2377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7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2">
  <p:cSld name="TITLE_AND_BODY_1_3_1_1">
    <p:spTree>
      <p:nvGrpSpPr>
        <p:cNvPr id="345" name="Shape 345"/>
        <p:cNvGrpSpPr/>
        <p:nvPr/>
      </p:nvGrpSpPr>
      <p:grpSpPr>
        <a:xfrm>
          <a:off x="0" y="0"/>
          <a:ext cx="0" cy="0"/>
          <a:chOff x="0" y="0"/>
          <a:chExt cx="0" cy="0"/>
        </a:xfrm>
      </p:grpSpPr>
      <p:grpSp>
        <p:nvGrpSpPr>
          <p:cNvPr id="346" name="Google Shape;346;p32"/>
          <p:cNvGrpSpPr/>
          <p:nvPr/>
        </p:nvGrpSpPr>
        <p:grpSpPr>
          <a:xfrm>
            <a:off x="-152410" y="0"/>
            <a:ext cx="9338910" cy="5221448"/>
            <a:chOff x="-152410" y="0"/>
            <a:chExt cx="9338910" cy="5221448"/>
          </a:xfrm>
        </p:grpSpPr>
        <p:sp>
          <p:nvSpPr>
            <p:cNvPr id="347" name="Google Shape;347;p32"/>
            <p:cNvSpPr/>
            <p:nvPr/>
          </p:nvSpPr>
          <p:spPr>
            <a:xfrm rot="10800000" flipH="1">
              <a:off x="-152410" y="3991667"/>
              <a:ext cx="1579980" cy="1217639"/>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48" name="Google Shape;348;p32"/>
            <p:cNvGrpSpPr/>
            <p:nvPr/>
          </p:nvGrpSpPr>
          <p:grpSpPr>
            <a:xfrm>
              <a:off x="524811" y="1775715"/>
              <a:ext cx="8661689" cy="3445733"/>
              <a:chOff x="524811" y="1775715"/>
              <a:chExt cx="8661689" cy="3445733"/>
            </a:xfrm>
          </p:grpSpPr>
          <p:sp>
            <p:nvSpPr>
              <p:cNvPr id="349" name="Google Shape;349;p32"/>
              <p:cNvSpPr/>
              <p:nvPr/>
            </p:nvSpPr>
            <p:spPr>
              <a:xfrm flipH="1">
                <a:off x="5389067" y="1848905"/>
                <a:ext cx="3797433" cy="3372543"/>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 name="Google Shape;350;p32"/>
              <p:cNvSpPr/>
              <p:nvPr/>
            </p:nvSpPr>
            <p:spPr>
              <a:xfrm>
                <a:off x="524811" y="177571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51" name="Google Shape;351;p32"/>
            <p:cNvSpPr/>
            <p:nvPr/>
          </p:nvSpPr>
          <p:spPr>
            <a:xfrm>
              <a:off x="4655007" y="0"/>
              <a:ext cx="4130762" cy="644602"/>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52" name="Google Shape;352;p32"/>
          <p:cNvSpPr txBox="1"/>
          <p:nvPr>
            <p:ph type="subTitle" idx="1"/>
          </p:nvPr>
        </p:nvSpPr>
        <p:spPr>
          <a:xfrm>
            <a:off x="713850" y="2096550"/>
            <a:ext cx="1284000" cy="83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None/>
              <a:defRPr sz="1800">
                <a:latin typeface="Black Han Sans" charset="-127"/>
                <a:ea typeface="Black Han Sans" charset="-127"/>
                <a:cs typeface="Black Han Sans" charset="-127"/>
                <a:sym typeface="Black Han Sans" charset="-127"/>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353" name="Google Shape;353;p32"/>
          <p:cNvSpPr txBox="1"/>
          <p:nvPr>
            <p:ph type="body" idx="2"/>
          </p:nvPr>
        </p:nvSpPr>
        <p:spPr>
          <a:xfrm>
            <a:off x="713850" y="2930550"/>
            <a:ext cx="3160800" cy="1087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6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p:txBody>
      </p:sp>
      <p:sp>
        <p:nvSpPr>
          <p:cNvPr id="354" name="Google Shape;354;p32"/>
          <p:cNvSpPr txBox="1"/>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3">
  <p:cSld name="SECTION_TITLE_AND_DESCRIPTION_1">
    <p:spTree>
      <p:nvGrpSpPr>
        <p:cNvPr id="355" name="Shape 355"/>
        <p:cNvGrpSpPr/>
        <p:nvPr/>
      </p:nvGrpSpPr>
      <p:grpSpPr>
        <a:xfrm>
          <a:off x="0" y="0"/>
          <a:ext cx="0" cy="0"/>
          <a:chOff x="0" y="0"/>
          <a:chExt cx="0" cy="0"/>
        </a:xfrm>
      </p:grpSpPr>
      <p:sp>
        <p:nvSpPr>
          <p:cNvPr id="356" name="Google Shape;356;p33"/>
          <p:cNvSpPr/>
          <p:nvPr/>
        </p:nvSpPr>
        <p:spPr>
          <a:xfrm rot="10800000">
            <a:off x="6156594" y="-1656320"/>
            <a:ext cx="3864431" cy="3432044"/>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 name="Google Shape;357;p33"/>
          <p:cNvSpPr/>
          <p:nvPr/>
        </p:nvSpPr>
        <p:spPr>
          <a:xfrm flipH="1">
            <a:off x="66" y="2983037"/>
            <a:ext cx="3160735" cy="2160406"/>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58" name="Google Shape;358;p33"/>
          <p:cNvGrpSpPr/>
          <p:nvPr/>
        </p:nvGrpSpPr>
        <p:grpSpPr>
          <a:xfrm>
            <a:off x="524811" y="1775715"/>
            <a:ext cx="8441422" cy="1402732"/>
            <a:chOff x="524811" y="-71085"/>
            <a:chExt cx="8441422" cy="1402732"/>
          </a:xfrm>
        </p:grpSpPr>
        <p:sp>
          <p:nvSpPr>
            <p:cNvPr id="359" name="Google Shape;359;p33"/>
            <p:cNvSpPr/>
            <p:nvPr/>
          </p:nvSpPr>
          <p:spPr>
            <a:xfrm>
              <a:off x="524811" y="-7108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 name="Google Shape;360;p33"/>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 name="Google Shape;361;p33"/>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62" name="Google Shape;362;p33"/>
          <p:cNvSpPr/>
          <p:nvPr/>
        </p:nvSpPr>
        <p:spPr>
          <a:xfrm rot="10800000">
            <a:off x="6290884" y="4112034"/>
            <a:ext cx="2978896" cy="2295737"/>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 name="Google Shape;363;p33"/>
          <p:cNvSpPr txBox="1"/>
          <p:nvPr>
            <p:ph type="subTitle" idx="1"/>
          </p:nvPr>
        </p:nvSpPr>
        <p:spPr>
          <a:xfrm flipH="1">
            <a:off x="6004201" y="2020350"/>
            <a:ext cx="1740000" cy="834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800"/>
              <a:buNone/>
              <a:defRPr sz="1800">
                <a:latin typeface="Black Han Sans" charset="-127"/>
                <a:ea typeface="Black Han Sans" charset="-127"/>
                <a:cs typeface="Black Han Sans" charset="-127"/>
                <a:sym typeface="Black Han Sans" charset="-127"/>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p:txBody>
      </p:sp>
      <p:sp>
        <p:nvSpPr>
          <p:cNvPr id="364" name="Google Shape;364;p33"/>
          <p:cNvSpPr txBox="1"/>
          <p:nvPr>
            <p:ph type="body" idx="2"/>
          </p:nvPr>
        </p:nvSpPr>
        <p:spPr>
          <a:xfrm flipH="1">
            <a:off x="4583398" y="2854350"/>
            <a:ext cx="3160800" cy="1087200"/>
          </a:xfrm>
          <a:prstGeom prst="rect">
            <a:avLst/>
          </a:prstGeom>
        </p:spPr>
        <p:txBody>
          <a:bodyPr spcFirstLastPara="1" wrap="square" lIns="91425" tIns="91425" rIns="91425" bIns="91425" anchor="t" anchorCtr="0">
            <a:noAutofit/>
          </a:bodyPr>
          <a:lstStyle>
            <a:lvl1pPr marL="457200" lvl="0" indent="-317500" algn="r" rtl="0">
              <a:spcBef>
                <a:spcPts val="0"/>
              </a:spcBef>
              <a:spcAft>
                <a:spcPts val="0"/>
              </a:spcAft>
              <a:buSzPts val="1400"/>
              <a:buChar char="●"/>
              <a:defRPr sz="1600"/>
            </a:lvl1pPr>
            <a:lvl2pPr marL="914400" lvl="1" indent="-317500" algn="r" rtl="0">
              <a:spcBef>
                <a:spcPts val="1600"/>
              </a:spcBef>
              <a:spcAft>
                <a:spcPts val="0"/>
              </a:spcAft>
              <a:buSzPts val="1400"/>
              <a:buChar char="○"/>
              <a:defRPr/>
            </a:lvl2pPr>
            <a:lvl3pPr marL="1371600" lvl="2" indent="-317500" algn="r" rtl="0">
              <a:spcBef>
                <a:spcPts val="1600"/>
              </a:spcBef>
              <a:spcAft>
                <a:spcPts val="0"/>
              </a:spcAft>
              <a:buSzPts val="1400"/>
              <a:buChar char="■"/>
              <a:defRPr/>
            </a:lvl3pPr>
            <a:lvl4pPr marL="1828800" lvl="3" indent="-317500" algn="r" rtl="0">
              <a:spcBef>
                <a:spcPts val="1600"/>
              </a:spcBef>
              <a:spcAft>
                <a:spcPts val="0"/>
              </a:spcAft>
              <a:buSzPts val="1400"/>
              <a:buChar char="●"/>
              <a:defRPr/>
            </a:lvl4pPr>
            <a:lvl5pPr marL="2286000" lvl="4" indent="-317500" algn="r" rtl="0">
              <a:spcBef>
                <a:spcPts val="1600"/>
              </a:spcBef>
              <a:spcAft>
                <a:spcPts val="0"/>
              </a:spcAft>
              <a:buSzPts val="1400"/>
              <a:buChar char="○"/>
              <a:defRPr/>
            </a:lvl5pPr>
            <a:lvl6pPr marL="2743200" lvl="5" indent="-317500" algn="r" rtl="0">
              <a:spcBef>
                <a:spcPts val="1600"/>
              </a:spcBef>
              <a:spcAft>
                <a:spcPts val="0"/>
              </a:spcAft>
              <a:buSzPts val="1400"/>
              <a:buChar char="■"/>
              <a:defRPr/>
            </a:lvl6pPr>
            <a:lvl7pPr marL="3200400" lvl="6" indent="-317500" algn="r" rtl="0">
              <a:spcBef>
                <a:spcPts val="1600"/>
              </a:spcBef>
              <a:spcAft>
                <a:spcPts val="0"/>
              </a:spcAft>
              <a:buSzPts val="1400"/>
              <a:buChar char="●"/>
              <a:defRPr/>
            </a:lvl7pPr>
            <a:lvl8pPr marL="3657600" lvl="7" indent="-317500" algn="r" rtl="0">
              <a:spcBef>
                <a:spcPts val="1600"/>
              </a:spcBef>
              <a:spcAft>
                <a:spcPts val="0"/>
              </a:spcAft>
              <a:buSzPts val="1400"/>
              <a:buChar char="○"/>
              <a:defRPr/>
            </a:lvl8pPr>
            <a:lvl9pPr marL="4114800" lvl="8" indent="-317500" algn="r" rtl="0">
              <a:spcBef>
                <a:spcPts val="1600"/>
              </a:spcBef>
              <a:spcAft>
                <a:spcPts val="1600"/>
              </a:spcAft>
              <a:buSzPts val="1400"/>
              <a:buChar char="■"/>
              <a:defRPr/>
            </a:lvl9pPr>
          </a:lstStyle>
          <a:p/>
        </p:txBody>
      </p:sp>
      <p:sp>
        <p:nvSpPr>
          <p:cNvPr id="365" name="Google Shape;365;p33"/>
          <p:cNvSpPr txBox="1"/>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4">
  <p:cSld name="TITLE_AND_BODY_2_1">
    <p:spTree>
      <p:nvGrpSpPr>
        <p:cNvPr id="366" name="Shape 366"/>
        <p:cNvGrpSpPr/>
        <p:nvPr/>
      </p:nvGrpSpPr>
      <p:grpSpPr>
        <a:xfrm>
          <a:off x="0" y="0"/>
          <a:ext cx="0" cy="0"/>
          <a:chOff x="0" y="0"/>
          <a:chExt cx="0" cy="0"/>
        </a:xfrm>
      </p:grpSpPr>
      <p:sp>
        <p:nvSpPr>
          <p:cNvPr id="367" name="Google Shape;367;p34"/>
          <p:cNvSpPr txBox="1"/>
          <p:nvPr>
            <p:ph type="body" idx="1"/>
          </p:nvPr>
        </p:nvSpPr>
        <p:spPr>
          <a:xfrm>
            <a:off x="713850" y="1107450"/>
            <a:ext cx="7913700" cy="3499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E0E0E"/>
              </a:buClr>
              <a:buSzPts val="1800"/>
              <a:buFont typeface="Lexend Deca"/>
              <a:buChar char="●"/>
              <a:defRPr sz="1250"/>
            </a:lvl1pPr>
            <a:lvl2pPr marL="914400" lvl="1" indent="-317500" rtl="0">
              <a:spcBef>
                <a:spcPts val="0"/>
              </a:spcBef>
              <a:spcAft>
                <a:spcPts val="0"/>
              </a:spcAft>
              <a:buClr>
                <a:srgbClr val="0E0E0E"/>
              </a:buClr>
              <a:buSzPts val="1400"/>
              <a:buFont typeface="Arial" panose="020B0604020202020204"/>
              <a:buChar char="○"/>
              <a:defRPr/>
            </a:lvl2pPr>
            <a:lvl3pPr marL="1371600" lvl="2" indent="-317500" rtl="0">
              <a:spcBef>
                <a:spcPts val="1600"/>
              </a:spcBef>
              <a:spcAft>
                <a:spcPts val="0"/>
              </a:spcAft>
              <a:buClr>
                <a:srgbClr val="0E0E0E"/>
              </a:buClr>
              <a:buSzPts val="1400"/>
              <a:buFont typeface="Arial" panose="020B0604020202020204"/>
              <a:buChar char="■"/>
              <a:defRPr/>
            </a:lvl3pPr>
            <a:lvl4pPr marL="1828800" lvl="3" indent="-317500" rtl="0">
              <a:spcBef>
                <a:spcPts val="1600"/>
              </a:spcBef>
              <a:spcAft>
                <a:spcPts val="0"/>
              </a:spcAft>
              <a:buClr>
                <a:srgbClr val="0E0E0E"/>
              </a:buClr>
              <a:buSzPts val="1400"/>
              <a:buFont typeface="Arial" panose="020B0604020202020204"/>
              <a:buChar char="●"/>
              <a:defRPr/>
            </a:lvl4pPr>
            <a:lvl5pPr marL="2286000" lvl="4" indent="-317500" rtl="0">
              <a:spcBef>
                <a:spcPts val="1600"/>
              </a:spcBef>
              <a:spcAft>
                <a:spcPts val="0"/>
              </a:spcAft>
              <a:buClr>
                <a:srgbClr val="0E0E0E"/>
              </a:buClr>
              <a:buSzPts val="1400"/>
              <a:buFont typeface="Arial" panose="020B0604020202020204"/>
              <a:buChar char="○"/>
              <a:defRPr/>
            </a:lvl5pPr>
            <a:lvl6pPr marL="2743200" lvl="5" indent="-317500" rtl="0">
              <a:spcBef>
                <a:spcPts val="1600"/>
              </a:spcBef>
              <a:spcAft>
                <a:spcPts val="0"/>
              </a:spcAft>
              <a:buClr>
                <a:srgbClr val="0E0E0E"/>
              </a:buClr>
              <a:buSzPts val="1400"/>
              <a:buFont typeface="Arial" panose="020B0604020202020204"/>
              <a:buChar char="■"/>
              <a:defRPr/>
            </a:lvl6pPr>
            <a:lvl7pPr marL="3200400" lvl="6" indent="-317500" rtl="0">
              <a:spcBef>
                <a:spcPts val="1600"/>
              </a:spcBef>
              <a:spcAft>
                <a:spcPts val="0"/>
              </a:spcAft>
              <a:buClr>
                <a:srgbClr val="0E0E0E"/>
              </a:buClr>
              <a:buSzPts val="1400"/>
              <a:buFont typeface="Arial" panose="020B0604020202020204"/>
              <a:buChar char="●"/>
              <a:defRPr/>
            </a:lvl7pPr>
            <a:lvl8pPr marL="3657600" lvl="7" indent="-317500" rtl="0">
              <a:spcBef>
                <a:spcPts val="1600"/>
              </a:spcBef>
              <a:spcAft>
                <a:spcPts val="0"/>
              </a:spcAft>
              <a:buClr>
                <a:srgbClr val="0E0E0E"/>
              </a:buClr>
              <a:buSzPts val="1400"/>
              <a:buFont typeface="Arial" panose="020B0604020202020204"/>
              <a:buChar char="○"/>
              <a:defRPr/>
            </a:lvl8pPr>
            <a:lvl9pPr marL="4114800" lvl="8" indent="-317500" rtl="0">
              <a:spcBef>
                <a:spcPts val="1600"/>
              </a:spcBef>
              <a:spcAft>
                <a:spcPts val="1600"/>
              </a:spcAft>
              <a:buClr>
                <a:srgbClr val="0E0E0E"/>
              </a:buClr>
              <a:buSzPts val="1400"/>
              <a:buFont typeface="Arial" panose="020B0604020202020204"/>
              <a:buChar char="■"/>
              <a:defRPr/>
            </a:lvl9pPr>
          </a:lstStyle>
          <a:p/>
        </p:txBody>
      </p:sp>
      <p:sp>
        <p:nvSpPr>
          <p:cNvPr id="368" name="Google Shape;368;p34"/>
          <p:cNvSpPr txBox="1"/>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369" name="Google Shape;369;p34"/>
          <p:cNvGrpSpPr/>
          <p:nvPr/>
        </p:nvGrpSpPr>
        <p:grpSpPr>
          <a:xfrm>
            <a:off x="-2903425" y="0"/>
            <a:ext cx="12047388" cy="7827050"/>
            <a:chOff x="-2903425" y="0"/>
            <a:chExt cx="12047388" cy="7827050"/>
          </a:xfrm>
        </p:grpSpPr>
        <p:sp>
          <p:nvSpPr>
            <p:cNvPr id="370" name="Google Shape;370;p34"/>
            <p:cNvSpPr/>
            <p:nvPr/>
          </p:nvSpPr>
          <p:spPr>
            <a:xfrm rot="10800000">
              <a:off x="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 name="Google Shape;371;p34"/>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 name="Google Shape;372;p34"/>
            <p:cNvSpPr/>
            <p:nvPr/>
          </p:nvSpPr>
          <p:spPr>
            <a:xfrm rot="3600660">
              <a:off x="-2291381" y="3870094"/>
              <a:ext cx="3344912" cy="3344912"/>
            </a:xfrm>
            <a:prstGeom prst="blockArc">
              <a:avLst>
                <a:gd name="adj1" fmla="val 10800000"/>
                <a:gd name="adj2" fmla="val 1513511"/>
                <a:gd name="adj3" fmla="val 1916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73" name="Google Shape;373;p34"/>
          <p:cNvSpPr/>
          <p:nvPr/>
        </p:nvSpPr>
        <p:spPr>
          <a:xfrm>
            <a:off x="6056916" y="2983037"/>
            <a:ext cx="3160735" cy="2160406"/>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5">
  <p:cSld name="CUSTOM">
    <p:spTree>
      <p:nvGrpSpPr>
        <p:cNvPr id="374" name="Shape 374"/>
        <p:cNvGrpSpPr/>
        <p:nvPr/>
      </p:nvGrpSpPr>
      <p:grpSpPr>
        <a:xfrm>
          <a:off x="0" y="0"/>
          <a:ext cx="0" cy="0"/>
          <a:chOff x="0" y="0"/>
          <a:chExt cx="0" cy="0"/>
        </a:xfrm>
      </p:grpSpPr>
      <p:grpSp>
        <p:nvGrpSpPr>
          <p:cNvPr id="375" name="Google Shape;375;p35"/>
          <p:cNvGrpSpPr/>
          <p:nvPr/>
        </p:nvGrpSpPr>
        <p:grpSpPr>
          <a:xfrm>
            <a:off x="-246502" y="44875"/>
            <a:ext cx="9390546" cy="5143162"/>
            <a:chOff x="-246502" y="44875"/>
            <a:chExt cx="9390546" cy="5143162"/>
          </a:xfrm>
        </p:grpSpPr>
        <p:sp>
          <p:nvSpPr>
            <p:cNvPr id="376" name="Google Shape;376;p35"/>
            <p:cNvSpPr/>
            <p:nvPr/>
          </p:nvSpPr>
          <p:spPr>
            <a:xfrm rot="-5400000" flipH="1">
              <a:off x="77977" y="-279603"/>
              <a:ext cx="5143144" cy="5792100"/>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77" name="Google Shape;377;p35"/>
            <p:cNvGrpSpPr/>
            <p:nvPr/>
          </p:nvGrpSpPr>
          <p:grpSpPr>
            <a:xfrm rot="-5400000" flipH="1">
              <a:off x="8363971" y="-185970"/>
              <a:ext cx="337407" cy="924597"/>
              <a:chOff x="8514266" y="1265155"/>
              <a:chExt cx="337407" cy="924597"/>
            </a:xfrm>
          </p:grpSpPr>
          <p:sp>
            <p:nvSpPr>
              <p:cNvPr id="378" name="Google Shape;378;p35"/>
              <p:cNvSpPr/>
              <p:nvPr/>
            </p:nvSpPr>
            <p:spPr>
              <a:xfrm>
                <a:off x="8514266" y="1265155"/>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 name="Google Shape;379;p35"/>
              <p:cNvSpPr/>
              <p:nvPr/>
            </p:nvSpPr>
            <p:spPr>
              <a:xfrm>
                <a:off x="8514266" y="1496032"/>
                <a:ext cx="337407" cy="231482"/>
              </a:xfrm>
              <a:custGeom>
                <a:avLst/>
                <a:gdLst/>
                <a:ahLst/>
                <a:cxnLst/>
                <a:rect l="l" t="t" r="r" b="b"/>
                <a:pathLst>
                  <a:path w="2784" h="1910" extrusionOk="0">
                    <a:moveTo>
                      <a:pt x="1392" y="1"/>
                    </a:moveTo>
                    <a:lnTo>
                      <a:pt x="0" y="1910"/>
                    </a:lnTo>
                    <a:lnTo>
                      <a:pt x="2784" y="1910"/>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 name="Google Shape;380;p35"/>
              <p:cNvSpPr/>
              <p:nvPr/>
            </p:nvSpPr>
            <p:spPr>
              <a:xfrm>
                <a:off x="8514266" y="1727393"/>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 name="Google Shape;381;p35"/>
              <p:cNvSpPr/>
              <p:nvPr/>
            </p:nvSpPr>
            <p:spPr>
              <a:xfrm>
                <a:off x="8514266" y="1958270"/>
                <a:ext cx="337407" cy="231482"/>
              </a:xfrm>
              <a:custGeom>
                <a:avLst/>
                <a:gdLst/>
                <a:ahLst/>
                <a:cxnLst/>
                <a:rect l="l" t="t" r="r" b="b"/>
                <a:pathLst>
                  <a:path w="2784" h="1910" extrusionOk="0">
                    <a:moveTo>
                      <a:pt x="1392" y="1"/>
                    </a:moveTo>
                    <a:lnTo>
                      <a:pt x="0" y="1909"/>
                    </a:lnTo>
                    <a:lnTo>
                      <a:pt x="2784" y="1909"/>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82" name="Google Shape;382;p35"/>
            <p:cNvSpPr/>
            <p:nvPr/>
          </p:nvSpPr>
          <p:spPr>
            <a:xfrm rot="-5400000" flipH="1">
              <a:off x="-946474" y="3790475"/>
              <a:ext cx="2242956" cy="350011"/>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 name="Google Shape;383;p35"/>
            <p:cNvSpPr/>
            <p:nvPr/>
          </p:nvSpPr>
          <p:spPr>
            <a:xfrm rot="10800000">
              <a:off x="5366582" y="3823238"/>
              <a:ext cx="3777462" cy="1364799"/>
            </a:xfrm>
            <a:custGeom>
              <a:avLst/>
              <a:gdLst/>
              <a:ahLst/>
              <a:cxnLst/>
              <a:rect l="l" t="t" r="r" b="b"/>
              <a:pathLst>
                <a:path w="61918" h="22371" extrusionOk="0">
                  <a:moveTo>
                    <a:pt x="1" y="0"/>
                  </a:moveTo>
                  <a:lnTo>
                    <a:pt x="1" y="19582"/>
                  </a:lnTo>
                  <a:cubicBezTo>
                    <a:pt x="2348" y="19298"/>
                    <a:pt x="4561" y="19170"/>
                    <a:pt x="6829" y="19170"/>
                  </a:cubicBezTo>
                  <a:cubicBezTo>
                    <a:pt x="14097" y="19170"/>
                    <a:pt x="21932" y="20484"/>
                    <a:pt x="36559" y="22179"/>
                  </a:cubicBezTo>
                  <a:cubicBezTo>
                    <a:pt x="37673" y="22308"/>
                    <a:pt x="38754" y="22370"/>
                    <a:pt x="39802" y="22370"/>
                  </a:cubicBezTo>
                  <a:cubicBezTo>
                    <a:pt x="52890" y="22370"/>
                    <a:pt x="60749" y="12589"/>
                    <a:pt x="619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84" name="Google Shape;384;p35"/>
          <p:cNvSpPr txBox="1"/>
          <p:nvPr>
            <p:ph type="title"/>
          </p:nvPr>
        </p:nvSpPr>
        <p:spPr>
          <a:xfrm>
            <a:off x="1177350" y="445025"/>
            <a:ext cx="6789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85" name="Google Shape;385;p35"/>
          <p:cNvSpPr txBox="1"/>
          <p:nvPr>
            <p:ph type="subTitle" idx="1"/>
          </p:nvPr>
        </p:nvSpPr>
        <p:spPr>
          <a:xfrm>
            <a:off x="2193150" y="1083200"/>
            <a:ext cx="4757700" cy="12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atin typeface="Lato" panose="020F0502020204030203"/>
                <a:ea typeface="Lato" panose="020F0502020204030203"/>
                <a:cs typeface="Lato" panose="020F0502020204030203"/>
                <a:sym typeface="Lato" panose="020F0502020204030203"/>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386" name="Shape 386"/>
        <p:cNvGrpSpPr/>
        <p:nvPr/>
      </p:nvGrpSpPr>
      <p:grpSpPr>
        <a:xfrm>
          <a:off x="0" y="0"/>
          <a:ext cx="0" cy="0"/>
          <a:chOff x="0" y="0"/>
          <a:chExt cx="0" cy="0"/>
        </a:xfrm>
      </p:grpSpPr>
      <p:sp>
        <p:nvSpPr>
          <p:cNvPr id="387" name="Google Shape;387;p36"/>
          <p:cNvSpPr/>
          <p:nvPr/>
        </p:nvSpPr>
        <p:spPr>
          <a:xfrm rot="10800000">
            <a:off x="7353624"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 name="Google Shape;388;p36"/>
          <p:cNvSpPr/>
          <p:nvPr/>
        </p:nvSpPr>
        <p:spPr>
          <a:xfrm flipH="1">
            <a:off x="5821300" y="2791197"/>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 name="Google Shape;389;p36"/>
          <p:cNvSpPr/>
          <p:nvPr/>
        </p:nvSpPr>
        <p:spPr>
          <a:xfrm flipH="1">
            <a:off x="0" y="3871925"/>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 name="Google Shape;390;p36"/>
          <p:cNvSpPr/>
          <p:nvPr/>
        </p:nvSpPr>
        <p:spPr>
          <a:xfrm>
            <a:off x="271119" y="212480"/>
            <a:ext cx="595618" cy="572703"/>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 name="Google Shape;391;p36"/>
          <p:cNvSpPr txBox="1"/>
          <p:nvPr>
            <p:ph type="title"/>
          </p:nvPr>
        </p:nvSpPr>
        <p:spPr>
          <a:xfrm>
            <a:off x="1177350" y="445025"/>
            <a:ext cx="6789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7">
  <p:cSld name="TITLE_AND_BODY_1_3_1_1_1">
    <p:spTree>
      <p:nvGrpSpPr>
        <p:cNvPr id="392" name="Shape 392"/>
        <p:cNvGrpSpPr/>
        <p:nvPr/>
      </p:nvGrpSpPr>
      <p:grpSpPr>
        <a:xfrm>
          <a:off x="0" y="0"/>
          <a:ext cx="0" cy="0"/>
          <a:chOff x="0" y="0"/>
          <a:chExt cx="0" cy="0"/>
        </a:xfrm>
      </p:grpSpPr>
      <p:grpSp>
        <p:nvGrpSpPr>
          <p:cNvPr id="393" name="Google Shape;393;p37"/>
          <p:cNvGrpSpPr/>
          <p:nvPr/>
        </p:nvGrpSpPr>
        <p:grpSpPr>
          <a:xfrm>
            <a:off x="-152410" y="0"/>
            <a:ext cx="9338910" cy="5221448"/>
            <a:chOff x="-152410" y="0"/>
            <a:chExt cx="9338910" cy="5221448"/>
          </a:xfrm>
        </p:grpSpPr>
        <p:sp>
          <p:nvSpPr>
            <p:cNvPr id="394" name="Google Shape;394;p37"/>
            <p:cNvSpPr/>
            <p:nvPr/>
          </p:nvSpPr>
          <p:spPr>
            <a:xfrm rot="10800000" flipH="1">
              <a:off x="-152410" y="3991667"/>
              <a:ext cx="1579980" cy="1217639"/>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95" name="Google Shape;395;p37"/>
            <p:cNvGrpSpPr/>
            <p:nvPr/>
          </p:nvGrpSpPr>
          <p:grpSpPr>
            <a:xfrm>
              <a:off x="5389067" y="959790"/>
              <a:ext cx="3797433" cy="4261658"/>
              <a:chOff x="5389067" y="959790"/>
              <a:chExt cx="3797433" cy="4261658"/>
            </a:xfrm>
          </p:grpSpPr>
          <p:sp>
            <p:nvSpPr>
              <p:cNvPr id="396" name="Google Shape;396;p37"/>
              <p:cNvSpPr/>
              <p:nvPr/>
            </p:nvSpPr>
            <p:spPr>
              <a:xfrm flipH="1">
                <a:off x="5389067" y="1848905"/>
                <a:ext cx="3797433" cy="3372543"/>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 name="Google Shape;397;p37"/>
              <p:cNvSpPr/>
              <p:nvPr/>
            </p:nvSpPr>
            <p:spPr>
              <a:xfrm>
                <a:off x="8591236" y="959790"/>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98" name="Google Shape;398;p37"/>
            <p:cNvSpPr/>
            <p:nvPr/>
          </p:nvSpPr>
          <p:spPr>
            <a:xfrm>
              <a:off x="4655007" y="0"/>
              <a:ext cx="4130762" cy="644602"/>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99" name="Google Shape;399;p37"/>
          <p:cNvSpPr txBox="1"/>
          <p:nvPr>
            <p:ph type="subTitle" idx="1"/>
          </p:nvPr>
        </p:nvSpPr>
        <p:spPr>
          <a:xfrm>
            <a:off x="1177500" y="2148875"/>
            <a:ext cx="2648100" cy="462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None/>
              <a:defRPr sz="2800">
                <a:latin typeface="Black Han Sans" charset="-127"/>
                <a:ea typeface="Black Han Sans" charset="-127"/>
                <a:cs typeface="Black Han Sans" charset="-127"/>
                <a:sym typeface="Black Han Sans" charset="-127"/>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400" name="Google Shape;400;p37"/>
          <p:cNvSpPr txBox="1"/>
          <p:nvPr>
            <p:ph type="body" idx="2"/>
          </p:nvPr>
        </p:nvSpPr>
        <p:spPr>
          <a:xfrm>
            <a:off x="1177498" y="2701950"/>
            <a:ext cx="3160800" cy="1087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6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8">
  <p:cSld name="CUSTOM_8">
    <p:spTree>
      <p:nvGrpSpPr>
        <p:cNvPr id="401" name="Shape 401"/>
        <p:cNvGrpSpPr/>
        <p:nvPr/>
      </p:nvGrpSpPr>
      <p:grpSpPr>
        <a:xfrm>
          <a:off x="0" y="0"/>
          <a:ext cx="0" cy="0"/>
          <a:chOff x="0" y="0"/>
          <a:chExt cx="0" cy="0"/>
        </a:xfrm>
      </p:grpSpPr>
      <p:sp>
        <p:nvSpPr>
          <p:cNvPr id="402" name="Google Shape;402;p38"/>
          <p:cNvSpPr txBox="1"/>
          <p:nvPr>
            <p:ph type="title"/>
          </p:nvPr>
        </p:nvSpPr>
        <p:spPr>
          <a:xfrm>
            <a:off x="1177350" y="445025"/>
            <a:ext cx="6789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403" name="Google Shape;403;p38"/>
          <p:cNvGrpSpPr/>
          <p:nvPr/>
        </p:nvGrpSpPr>
        <p:grpSpPr>
          <a:xfrm>
            <a:off x="-3860422" y="0"/>
            <a:ext cx="13004386" cy="9553860"/>
            <a:chOff x="-3860422" y="0"/>
            <a:chExt cx="13004386" cy="9553860"/>
          </a:xfrm>
        </p:grpSpPr>
        <p:sp>
          <p:nvSpPr>
            <p:cNvPr id="404" name="Google Shape;404;p38"/>
            <p:cNvSpPr/>
            <p:nvPr/>
          </p:nvSpPr>
          <p:spPr>
            <a:xfrm rot="10800000">
              <a:off x="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 name="Google Shape;405;p38"/>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 name="Google Shape;406;p38"/>
            <p:cNvSpPr/>
            <p:nvPr/>
          </p:nvSpPr>
          <p:spPr>
            <a:xfrm rot="3600617">
              <a:off x="-2990262" y="3929040"/>
              <a:ext cx="4754679" cy="4754939"/>
            </a:xfrm>
            <a:prstGeom prst="blockArc">
              <a:avLst>
                <a:gd name="adj1" fmla="val 10800000"/>
                <a:gd name="adj2" fmla="val 1513511"/>
                <a:gd name="adj3" fmla="val 1916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07" name="Google Shape;407;p38"/>
          <p:cNvSpPr/>
          <p:nvPr/>
        </p:nvSpPr>
        <p:spPr>
          <a:xfrm>
            <a:off x="6056916" y="2983037"/>
            <a:ext cx="3160735" cy="2160406"/>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 name="Google Shape;408;p38"/>
          <p:cNvSpPr/>
          <p:nvPr/>
        </p:nvSpPr>
        <p:spPr>
          <a:xfrm rot="10800000" flipH="1">
            <a:off x="7197425" y="-44541"/>
            <a:ext cx="1999690" cy="1366816"/>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 name="Google Shape;409;p38"/>
          <p:cNvSpPr txBox="1"/>
          <p:nvPr>
            <p:ph type="body" idx="1"/>
          </p:nvPr>
        </p:nvSpPr>
        <p:spPr>
          <a:xfrm>
            <a:off x="4704675" y="1506975"/>
            <a:ext cx="3384000" cy="2502000"/>
          </a:xfrm>
          <a:prstGeom prst="rect">
            <a:avLst/>
          </a:prstGeom>
        </p:spPr>
        <p:txBody>
          <a:bodyPr spcFirstLastPara="1" wrap="square" lIns="91425" tIns="91425" rIns="91425" bIns="91425" anchor="t" anchorCtr="0">
            <a:noAutofit/>
          </a:bodyPr>
          <a:lstStyle>
            <a:lvl1pPr marL="457200" lvl="0" indent="-317500" algn="l" rtl="0">
              <a:lnSpc>
                <a:spcPct val="100000"/>
              </a:lnSpc>
              <a:spcBef>
                <a:spcPts val="0"/>
              </a:spcBef>
              <a:spcAft>
                <a:spcPts val="0"/>
              </a:spcAft>
              <a:buSzPts val="1400"/>
              <a:buFont typeface="Montserrat" panose="00000500000000000000"/>
              <a:buChar char="●"/>
              <a:defRPr/>
            </a:lvl1pPr>
            <a:lvl2pPr marL="914400" lvl="1" indent="-317500" algn="l" rtl="0">
              <a:spcBef>
                <a:spcPts val="0"/>
              </a:spcBef>
              <a:spcAft>
                <a:spcPts val="0"/>
              </a:spcAft>
              <a:buSzPts val="1400"/>
              <a:buFont typeface="Montserrat" panose="00000500000000000000"/>
              <a:buChar char="○"/>
              <a:defRPr/>
            </a:lvl2pPr>
            <a:lvl3pPr marL="1371600" lvl="2" indent="-317500" algn="l" rtl="0">
              <a:spcBef>
                <a:spcPts val="1600"/>
              </a:spcBef>
              <a:spcAft>
                <a:spcPts val="0"/>
              </a:spcAft>
              <a:buSzPts val="1400"/>
              <a:buFont typeface="Montserrat" panose="00000500000000000000"/>
              <a:buChar char="■"/>
              <a:defRPr/>
            </a:lvl3pPr>
            <a:lvl4pPr marL="1828800" lvl="3" indent="-317500" algn="l" rtl="0">
              <a:spcBef>
                <a:spcPts val="1600"/>
              </a:spcBef>
              <a:spcAft>
                <a:spcPts val="0"/>
              </a:spcAft>
              <a:buSzPts val="1400"/>
              <a:buFont typeface="Montserrat" panose="00000500000000000000"/>
              <a:buChar char="●"/>
              <a:defRPr/>
            </a:lvl4pPr>
            <a:lvl5pPr marL="2286000" lvl="4" indent="-317500" algn="l" rtl="0">
              <a:spcBef>
                <a:spcPts val="1600"/>
              </a:spcBef>
              <a:spcAft>
                <a:spcPts val="0"/>
              </a:spcAft>
              <a:buSzPts val="1400"/>
              <a:buFont typeface="Montserrat" panose="00000500000000000000"/>
              <a:buChar char="○"/>
              <a:defRPr/>
            </a:lvl5pPr>
            <a:lvl6pPr marL="2743200" lvl="5" indent="-317500" algn="l" rtl="0">
              <a:spcBef>
                <a:spcPts val="1600"/>
              </a:spcBef>
              <a:spcAft>
                <a:spcPts val="0"/>
              </a:spcAft>
              <a:buSzPts val="1400"/>
              <a:buFont typeface="Montserrat" panose="00000500000000000000"/>
              <a:buChar char="■"/>
              <a:defRPr/>
            </a:lvl6pPr>
            <a:lvl7pPr marL="3200400" lvl="6" indent="-317500" algn="l" rtl="0">
              <a:spcBef>
                <a:spcPts val="1600"/>
              </a:spcBef>
              <a:spcAft>
                <a:spcPts val="0"/>
              </a:spcAft>
              <a:buSzPts val="1400"/>
              <a:buFont typeface="Montserrat" panose="00000500000000000000"/>
              <a:buChar char="●"/>
              <a:defRPr/>
            </a:lvl7pPr>
            <a:lvl8pPr marL="3657600" lvl="7" indent="-317500" algn="l" rtl="0">
              <a:spcBef>
                <a:spcPts val="1600"/>
              </a:spcBef>
              <a:spcAft>
                <a:spcPts val="0"/>
              </a:spcAft>
              <a:buSzPts val="1400"/>
              <a:buFont typeface="Montserrat" panose="00000500000000000000"/>
              <a:buChar char="○"/>
              <a:defRPr/>
            </a:lvl8pPr>
            <a:lvl9pPr marL="4114800" lvl="8" indent="-317500" algn="l" rtl="0">
              <a:spcBef>
                <a:spcPts val="1600"/>
              </a:spcBef>
              <a:spcAft>
                <a:spcPts val="1600"/>
              </a:spcAft>
              <a:buSzPts val="1400"/>
              <a:buFont typeface="Montserrat" panose="000005000000000000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9">
  <p:cSld name="CUSTOM_8_2">
    <p:spTree>
      <p:nvGrpSpPr>
        <p:cNvPr id="410" name="Shape 410"/>
        <p:cNvGrpSpPr/>
        <p:nvPr/>
      </p:nvGrpSpPr>
      <p:grpSpPr>
        <a:xfrm>
          <a:off x="0" y="0"/>
          <a:ext cx="0" cy="0"/>
          <a:chOff x="0" y="0"/>
          <a:chExt cx="0" cy="0"/>
        </a:xfrm>
      </p:grpSpPr>
      <p:sp>
        <p:nvSpPr>
          <p:cNvPr id="411" name="Google Shape;411;p39"/>
          <p:cNvSpPr txBox="1"/>
          <p:nvPr>
            <p:ph type="title"/>
          </p:nvPr>
        </p:nvSpPr>
        <p:spPr>
          <a:xfrm>
            <a:off x="1177350" y="445025"/>
            <a:ext cx="6789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12" name="Google Shape;412;p39"/>
          <p:cNvSpPr txBox="1"/>
          <p:nvPr>
            <p:ph type="body" idx="1"/>
          </p:nvPr>
        </p:nvSpPr>
        <p:spPr>
          <a:xfrm>
            <a:off x="2125950" y="3870950"/>
            <a:ext cx="4892100" cy="8292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Font typeface="Montserrat" panose="00000500000000000000"/>
              <a:buChar char="●"/>
              <a:defRPr/>
            </a:lvl1pPr>
            <a:lvl2pPr marL="914400" lvl="1" indent="-317500" algn="l" rtl="0">
              <a:spcBef>
                <a:spcPts val="0"/>
              </a:spcBef>
              <a:spcAft>
                <a:spcPts val="0"/>
              </a:spcAft>
              <a:buSzPts val="1400"/>
              <a:buFont typeface="Montserrat" panose="00000500000000000000"/>
              <a:buChar char="○"/>
              <a:defRPr/>
            </a:lvl2pPr>
            <a:lvl3pPr marL="1371600" lvl="2" indent="-317500" algn="l" rtl="0">
              <a:spcBef>
                <a:spcPts val="1600"/>
              </a:spcBef>
              <a:spcAft>
                <a:spcPts val="0"/>
              </a:spcAft>
              <a:buSzPts val="1400"/>
              <a:buFont typeface="Montserrat" panose="00000500000000000000"/>
              <a:buChar char="■"/>
              <a:defRPr/>
            </a:lvl3pPr>
            <a:lvl4pPr marL="1828800" lvl="3" indent="-317500" algn="l" rtl="0">
              <a:spcBef>
                <a:spcPts val="1600"/>
              </a:spcBef>
              <a:spcAft>
                <a:spcPts val="0"/>
              </a:spcAft>
              <a:buSzPts val="1400"/>
              <a:buFont typeface="Montserrat" panose="00000500000000000000"/>
              <a:buChar char="●"/>
              <a:defRPr/>
            </a:lvl4pPr>
            <a:lvl5pPr marL="2286000" lvl="4" indent="-317500" algn="l" rtl="0">
              <a:spcBef>
                <a:spcPts val="1600"/>
              </a:spcBef>
              <a:spcAft>
                <a:spcPts val="0"/>
              </a:spcAft>
              <a:buSzPts val="1400"/>
              <a:buFont typeface="Montserrat" panose="00000500000000000000"/>
              <a:buChar char="○"/>
              <a:defRPr/>
            </a:lvl5pPr>
            <a:lvl6pPr marL="2743200" lvl="5" indent="-317500" algn="l" rtl="0">
              <a:spcBef>
                <a:spcPts val="1600"/>
              </a:spcBef>
              <a:spcAft>
                <a:spcPts val="0"/>
              </a:spcAft>
              <a:buSzPts val="1400"/>
              <a:buFont typeface="Montserrat" panose="00000500000000000000"/>
              <a:buChar char="■"/>
              <a:defRPr/>
            </a:lvl6pPr>
            <a:lvl7pPr marL="3200400" lvl="6" indent="-317500" algn="l" rtl="0">
              <a:spcBef>
                <a:spcPts val="1600"/>
              </a:spcBef>
              <a:spcAft>
                <a:spcPts val="0"/>
              </a:spcAft>
              <a:buSzPts val="1400"/>
              <a:buFont typeface="Montserrat" panose="00000500000000000000"/>
              <a:buChar char="●"/>
              <a:defRPr/>
            </a:lvl7pPr>
            <a:lvl8pPr marL="3657600" lvl="7" indent="-317500" algn="l" rtl="0">
              <a:spcBef>
                <a:spcPts val="1600"/>
              </a:spcBef>
              <a:spcAft>
                <a:spcPts val="0"/>
              </a:spcAft>
              <a:buSzPts val="1400"/>
              <a:buFont typeface="Montserrat" panose="00000500000000000000"/>
              <a:buChar char="○"/>
              <a:defRPr/>
            </a:lvl8pPr>
            <a:lvl9pPr marL="4114800" lvl="8" indent="-317500" algn="l" rtl="0">
              <a:spcBef>
                <a:spcPts val="1600"/>
              </a:spcBef>
              <a:spcAft>
                <a:spcPts val="1600"/>
              </a:spcAft>
              <a:buSzPts val="1400"/>
              <a:buFont typeface="Montserrat" panose="00000500000000000000"/>
              <a:buChar char="■"/>
              <a:defRPr/>
            </a:lvl9pPr>
          </a:lstStyle>
          <a:p/>
        </p:txBody>
      </p:sp>
      <p:grpSp>
        <p:nvGrpSpPr>
          <p:cNvPr id="413" name="Google Shape;413;p39"/>
          <p:cNvGrpSpPr/>
          <p:nvPr/>
        </p:nvGrpSpPr>
        <p:grpSpPr>
          <a:xfrm rot="-5400000" flipH="1">
            <a:off x="8363971" y="-185970"/>
            <a:ext cx="337407" cy="924597"/>
            <a:chOff x="8514266" y="1265155"/>
            <a:chExt cx="337407" cy="924597"/>
          </a:xfrm>
        </p:grpSpPr>
        <p:sp>
          <p:nvSpPr>
            <p:cNvPr id="414" name="Google Shape;414;p39"/>
            <p:cNvSpPr/>
            <p:nvPr/>
          </p:nvSpPr>
          <p:spPr>
            <a:xfrm>
              <a:off x="8514266" y="1265155"/>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 name="Google Shape;415;p39"/>
            <p:cNvSpPr/>
            <p:nvPr/>
          </p:nvSpPr>
          <p:spPr>
            <a:xfrm>
              <a:off x="8514266" y="1496032"/>
              <a:ext cx="337407" cy="231482"/>
            </a:xfrm>
            <a:custGeom>
              <a:avLst/>
              <a:gdLst/>
              <a:ahLst/>
              <a:cxnLst/>
              <a:rect l="l" t="t" r="r" b="b"/>
              <a:pathLst>
                <a:path w="2784" h="1910" extrusionOk="0">
                  <a:moveTo>
                    <a:pt x="1392" y="1"/>
                  </a:moveTo>
                  <a:lnTo>
                    <a:pt x="0" y="1910"/>
                  </a:lnTo>
                  <a:lnTo>
                    <a:pt x="2784" y="1910"/>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 name="Google Shape;416;p39"/>
            <p:cNvSpPr/>
            <p:nvPr/>
          </p:nvSpPr>
          <p:spPr>
            <a:xfrm>
              <a:off x="8514266" y="1727393"/>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 name="Google Shape;417;p39"/>
            <p:cNvSpPr/>
            <p:nvPr/>
          </p:nvSpPr>
          <p:spPr>
            <a:xfrm>
              <a:off x="8514266" y="1958270"/>
              <a:ext cx="337407" cy="231482"/>
            </a:xfrm>
            <a:custGeom>
              <a:avLst/>
              <a:gdLst/>
              <a:ahLst/>
              <a:cxnLst/>
              <a:rect l="l" t="t" r="r" b="b"/>
              <a:pathLst>
                <a:path w="2784" h="1910" extrusionOk="0">
                  <a:moveTo>
                    <a:pt x="1392" y="1"/>
                  </a:moveTo>
                  <a:lnTo>
                    <a:pt x="0" y="1909"/>
                  </a:lnTo>
                  <a:lnTo>
                    <a:pt x="2784" y="1909"/>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18" name="Google Shape;418;p39"/>
          <p:cNvSpPr/>
          <p:nvPr/>
        </p:nvSpPr>
        <p:spPr>
          <a:xfrm rot="-5400000" flipH="1">
            <a:off x="-946474" y="3790475"/>
            <a:ext cx="2242956" cy="350011"/>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 name="Google Shape;419;p39"/>
          <p:cNvSpPr/>
          <p:nvPr/>
        </p:nvSpPr>
        <p:spPr>
          <a:xfrm rot="5400000" flipH="1">
            <a:off x="6944307" y="3026813"/>
            <a:ext cx="3777462" cy="1364799"/>
          </a:xfrm>
          <a:custGeom>
            <a:avLst/>
            <a:gdLst/>
            <a:ahLst/>
            <a:cxnLst/>
            <a:rect l="l" t="t" r="r" b="b"/>
            <a:pathLst>
              <a:path w="61918" h="22371" extrusionOk="0">
                <a:moveTo>
                  <a:pt x="1" y="0"/>
                </a:moveTo>
                <a:lnTo>
                  <a:pt x="1" y="19582"/>
                </a:lnTo>
                <a:cubicBezTo>
                  <a:pt x="2348" y="19298"/>
                  <a:pt x="4561" y="19170"/>
                  <a:pt x="6829" y="19170"/>
                </a:cubicBezTo>
                <a:cubicBezTo>
                  <a:pt x="14097" y="19170"/>
                  <a:pt x="21932" y="20484"/>
                  <a:pt x="36559" y="22179"/>
                </a:cubicBezTo>
                <a:cubicBezTo>
                  <a:pt x="37673" y="22308"/>
                  <a:pt x="38754" y="22370"/>
                  <a:pt x="39802" y="22370"/>
                </a:cubicBezTo>
                <a:cubicBezTo>
                  <a:pt x="52890" y="22370"/>
                  <a:pt x="60749" y="12589"/>
                  <a:pt x="619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 name="Google Shape;420;p39"/>
          <p:cNvSpPr/>
          <p:nvPr/>
        </p:nvSpPr>
        <p:spPr>
          <a:xfrm rot="7199737">
            <a:off x="-1851981" y="-1577874"/>
            <a:ext cx="3112012" cy="3112162"/>
          </a:xfrm>
          <a:prstGeom prst="blockArc">
            <a:avLst>
              <a:gd name="adj1" fmla="val 10800000"/>
              <a:gd name="adj2" fmla="val 1513511"/>
              <a:gd name="adj3" fmla="val 1916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10">
  <p:cSld name="TITLE_AND_BODY_1_1_2">
    <p:spTree>
      <p:nvGrpSpPr>
        <p:cNvPr id="421" name="Shape 421"/>
        <p:cNvGrpSpPr/>
        <p:nvPr/>
      </p:nvGrpSpPr>
      <p:grpSpPr>
        <a:xfrm>
          <a:off x="0" y="0"/>
          <a:ext cx="0" cy="0"/>
          <a:chOff x="0" y="0"/>
          <a:chExt cx="0" cy="0"/>
        </a:xfrm>
      </p:grpSpPr>
      <p:grpSp>
        <p:nvGrpSpPr>
          <p:cNvPr id="422" name="Google Shape;422;p40"/>
          <p:cNvGrpSpPr/>
          <p:nvPr/>
        </p:nvGrpSpPr>
        <p:grpSpPr>
          <a:xfrm>
            <a:off x="-2984950" y="-52225"/>
            <a:ext cx="12150200" cy="5266583"/>
            <a:chOff x="-2984950" y="-52225"/>
            <a:chExt cx="12150200" cy="5266583"/>
          </a:xfrm>
        </p:grpSpPr>
        <p:sp>
          <p:nvSpPr>
            <p:cNvPr id="423" name="Google Shape;423;p40"/>
            <p:cNvSpPr/>
            <p:nvPr/>
          </p:nvSpPr>
          <p:spPr>
            <a:xfrm rot="10800000" flipH="1">
              <a:off x="-743459"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424;p40"/>
            <p:cNvSpPr/>
            <p:nvPr/>
          </p:nvSpPr>
          <p:spPr>
            <a:xfrm>
              <a:off x="-2984950" y="2791197"/>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 name="Google Shape;425;p40"/>
            <p:cNvSpPr/>
            <p:nvPr/>
          </p:nvSpPr>
          <p:spPr>
            <a:xfrm rot="10800000" flipH="1">
              <a:off x="2427460" y="-52225"/>
              <a:ext cx="6737787" cy="2297888"/>
            </a:xfrm>
            <a:custGeom>
              <a:avLst/>
              <a:gdLst/>
              <a:ahLst/>
              <a:cxnLst/>
              <a:rect l="l" t="t" r="r" b="b"/>
              <a:pathLst>
                <a:path w="33456" h="11410" extrusionOk="0">
                  <a:moveTo>
                    <a:pt x="22424" y="1"/>
                  </a:moveTo>
                  <a:cubicBezTo>
                    <a:pt x="16324" y="1"/>
                    <a:pt x="10216" y="1853"/>
                    <a:pt x="5291" y="5466"/>
                  </a:cubicBezTo>
                  <a:cubicBezTo>
                    <a:pt x="3145" y="7038"/>
                    <a:pt x="1158" y="9055"/>
                    <a:pt x="1" y="11410"/>
                  </a:cubicBezTo>
                  <a:lnTo>
                    <a:pt x="10841" y="11410"/>
                  </a:lnTo>
                  <a:cubicBezTo>
                    <a:pt x="13276" y="8184"/>
                    <a:pt x="17056" y="5854"/>
                    <a:pt x="20972" y="5009"/>
                  </a:cubicBezTo>
                  <a:cubicBezTo>
                    <a:pt x="22163" y="4754"/>
                    <a:pt x="23375" y="4631"/>
                    <a:pt x="24588" y="4631"/>
                  </a:cubicBezTo>
                  <a:cubicBezTo>
                    <a:pt x="27653" y="4631"/>
                    <a:pt x="30721" y="5417"/>
                    <a:pt x="33456" y="6840"/>
                  </a:cubicBezTo>
                  <a:lnTo>
                    <a:pt x="33456" y="2151"/>
                  </a:lnTo>
                  <a:cubicBezTo>
                    <a:pt x="29971" y="710"/>
                    <a:pt x="26199" y="1"/>
                    <a:pt x="224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 name="Google Shape;426;p40"/>
            <p:cNvSpPr/>
            <p:nvPr/>
          </p:nvSpPr>
          <p:spPr>
            <a:xfrm rot="10800000" flipH="1">
              <a:off x="730490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27" name="Google Shape;427;p40"/>
          <p:cNvSpPr txBox="1"/>
          <p:nvPr>
            <p:ph type="title"/>
          </p:nvPr>
        </p:nvSpPr>
        <p:spPr>
          <a:xfrm>
            <a:off x="713850" y="2128825"/>
            <a:ext cx="3496200" cy="472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428" name="Google Shape;428;p40"/>
          <p:cNvSpPr txBox="1"/>
          <p:nvPr>
            <p:ph type="subTitle" idx="1"/>
          </p:nvPr>
        </p:nvSpPr>
        <p:spPr>
          <a:xfrm>
            <a:off x="713850" y="2510350"/>
            <a:ext cx="3196800" cy="120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47" name="Shape 47"/>
        <p:cNvGrpSpPr/>
        <p:nvPr/>
      </p:nvGrpSpPr>
      <p:grpSpPr>
        <a:xfrm>
          <a:off x="0" y="0"/>
          <a:ext cx="0" cy="0"/>
          <a:chOff x="0" y="0"/>
          <a:chExt cx="0" cy="0"/>
        </a:xfrm>
      </p:grpSpPr>
      <p:sp>
        <p:nvSpPr>
          <p:cNvPr id="48" name="Google Shape;48;p5"/>
          <p:cNvSpPr/>
          <p:nvPr/>
        </p:nvSpPr>
        <p:spPr>
          <a:xfrm rot="10800000">
            <a:off x="7353624"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49;p5"/>
          <p:cNvSpPr/>
          <p:nvPr/>
        </p:nvSpPr>
        <p:spPr>
          <a:xfrm flipH="1">
            <a:off x="5821300" y="2791197"/>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50;p5"/>
          <p:cNvSpPr/>
          <p:nvPr/>
        </p:nvSpPr>
        <p:spPr>
          <a:xfrm flipH="1">
            <a:off x="0" y="3871925"/>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51;p5"/>
          <p:cNvSpPr/>
          <p:nvPr/>
        </p:nvSpPr>
        <p:spPr>
          <a:xfrm>
            <a:off x="524811" y="177571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52;p5"/>
          <p:cNvSpPr txBox="1"/>
          <p:nvPr>
            <p:ph type="title"/>
          </p:nvPr>
        </p:nvSpPr>
        <p:spPr>
          <a:xfrm>
            <a:off x="713850" y="445025"/>
            <a:ext cx="7887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3" name="Google Shape;53;p5"/>
          <p:cNvSpPr txBox="1"/>
          <p:nvPr>
            <p:ph type="title" idx="2"/>
          </p:nvPr>
        </p:nvSpPr>
        <p:spPr>
          <a:xfrm>
            <a:off x="1290600" y="2655400"/>
            <a:ext cx="2909700" cy="44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54" name="Google Shape;54;p5"/>
          <p:cNvSpPr txBox="1"/>
          <p:nvPr>
            <p:ph type="subTitle" idx="1"/>
          </p:nvPr>
        </p:nvSpPr>
        <p:spPr>
          <a:xfrm>
            <a:off x="1290588" y="3006900"/>
            <a:ext cx="29097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55" name="Google Shape;55;p5"/>
          <p:cNvSpPr txBox="1"/>
          <p:nvPr>
            <p:ph type="title" idx="3"/>
          </p:nvPr>
        </p:nvSpPr>
        <p:spPr>
          <a:xfrm>
            <a:off x="4943704" y="2655400"/>
            <a:ext cx="2909700" cy="44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56" name="Google Shape;56;p5"/>
          <p:cNvSpPr txBox="1"/>
          <p:nvPr>
            <p:ph type="subTitle" idx="4"/>
          </p:nvPr>
        </p:nvSpPr>
        <p:spPr>
          <a:xfrm>
            <a:off x="4943697" y="3006900"/>
            <a:ext cx="29097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2">
  <p:cSld name="CUSTOM_8_1">
    <p:spTree>
      <p:nvGrpSpPr>
        <p:cNvPr id="429" name="Shape 429"/>
        <p:cNvGrpSpPr/>
        <p:nvPr/>
      </p:nvGrpSpPr>
      <p:grpSpPr>
        <a:xfrm>
          <a:off x="0" y="0"/>
          <a:ext cx="0" cy="0"/>
          <a:chOff x="0" y="0"/>
          <a:chExt cx="0" cy="0"/>
        </a:xfrm>
      </p:grpSpPr>
      <p:sp>
        <p:nvSpPr>
          <p:cNvPr id="430" name="Google Shape;430;p41"/>
          <p:cNvSpPr txBox="1"/>
          <p:nvPr>
            <p:ph type="title"/>
          </p:nvPr>
        </p:nvSpPr>
        <p:spPr>
          <a:xfrm>
            <a:off x="717225" y="783200"/>
            <a:ext cx="3368700" cy="98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31" name="Google Shape;431;p41"/>
          <p:cNvSpPr/>
          <p:nvPr/>
        </p:nvSpPr>
        <p:spPr>
          <a:xfrm rot="10800000">
            <a:off x="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 name="Google Shape;432;p41"/>
          <p:cNvSpPr/>
          <p:nvPr/>
        </p:nvSpPr>
        <p:spPr>
          <a:xfrm rot="3600617">
            <a:off x="-2907637" y="3443615"/>
            <a:ext cx="4754679" cy="4754939"/>
          </a:xfrm>
          <a:prstGeom prst="blockArc">
            <a:avLst>
              <a:gd name="adj1" fmla="val 10800000"/>
              <a:gd name="adj2" fmla="val 1513511"/>
              <a:gd name="adj3" fmla="val 1916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 name="Google Shape;433;p41"/>
          <p:cNvSpPr/>
          <p:nvPr/>
        </p:nvSpPr>
        <p:spPr>
          <a:xfrm>
            <a:off x="6814253" y="3500673"/>
            <a:ext cx="2403386" cy="1642748"/>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3">
  <p:cSld name="CUSTOM_8_1_1">
    <p:spTree>
      <p:nvGrpSpPr>
        <p:cNvPr id="434" name="Shape 434"/>
        <p:cNvGrpSpPr/>
        <p:nvPr/>
      </p:nvGrpSpPr>
      <p:grpSpPr>
        <a:xfrm>
          <a:off x="0" y="0"/>
          <a:ext cx="0" cy="0"/>
          <a:chOff x="0" y="0"/>
          <a:chExt cx="0" cy="0"/>
        </a:xfrm>
      </p:grpSpPr>
      <p:grpSp>
        <p:nvGrpSpPr>
          <p:cNvPr id="435" name="Google Shape;435;p42"/>
          <p:cNvGrpSpPr/>
          <p:nvPr/>
        </p:nvGrpSpPr>
        <p:grpSpPr>
          <a:xfrm>
            <a:off x="-2" y="107625"/>
            <a:ext cx="9236996" cy="5913562"/>
            <a:chOff x="-2" y="107625"/>
            <a:chExt cx="9236996" cy="5913562"/>
          </a:xfrm>
        </p:grpSpPr>
        <p:grpSp>
          <p:nvGrpSpPr>
            <p:cNvPr id="436" name="Google Shape;436;p42"/>
            <p:cNvGrpSpPr/>
            <p:nvPr/>
          </p:nvGrpSpPr>
          <p:grpSpPr>
            <a:xfrm rot="-5400000" flipH="1">
              <a:off x="8363971" y="-185970"/>
              <a:ext cx="337407" cy="924597"/>
              <a:chOff x="8514266" y="1265155"/>
              <a:chExt cx="337407" cy="924597"/>
            </a:xfrm>
          </p:grpSpPr>
          <p:sp>
            <p:nvSpPr>
              <p:cNvPr id="437" name="Google Shape;437;p42"/>
              <p:cNvSpPr/>
              <p:nvPr/>
            </p:nvSpPr>
            <p:spPr>
              <a:xfrm>
                <a:off x="8514266" y="1265155"/>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438;p42"/>
              <p:cNvSpPr/>
              <p:nvPr/>
            </p:nvSpPr>
            <p:spPr>
              <a:xfrm>
                <a:off x="8514266" y="1496032"/>
                <a:ext cx="337407" cy="231482"/>
              </a:xfrm>
              <a:custGeom>
                <a:avLst/>
                <a:gdLst/>
                <a:ahLst/>
                <a:cxnLst/>
                <a:rect l="l" t="t" r="r" b="b"/>
                <a:pathLst>
                  <a:path w="2784" h="1910" extrusionOk="0">
                    <a:moveTo>
                      <a:pt x="1392" y="1"/>
                    </a:moveTo>
                    <a:lnTo>
                      <a:pt x="0" y="1910"/>
                    </a:lnTo>
                    <a:lnTo>
                      <a:pt x="2784" y="1910"/>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 name="Google Shape;439;p42"/>
              <p:cNvSpPr/>
              <p:nvPr/>
            </p:nvSpPr>
            <p:spPr>
              <a:xfrm>
                <a:off x="8514266" y="1727393"/>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 name="Google Shape;440;p42"/>
              <p:cNvSpPr/>
              <p:nvPr/>
            </p:nvSpPr>
            <p:spPr>
              <a:xfrm>
                <a:off x="8514266" y="1958270"/>
                <a:ext cx="337407" cy="231482"/>
              </a:xfrm>
              <a:custGeom>
                <a:avLst/>
                <a:gdLst/>
                <a:ahLst/>
                <a:cxnLst/>
                <a:rect l="l" t="t" r="r" b="b"/>
                <a:pathLst>
                  <a:path w="2784" h="1910" extrusionOk="0">
                    <a:moveTo>
                      <a:pt x="1392" y="1"/>
                    </a:moveTo>
                    <a:lnTo>
                      <a:pt x="0" y="1909"/>
                    </a:lnTo>
                    <a:lnTo>
                      <a:pt x="2784" y="1909"/>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41" name="Google Shape;441;p42"/>
            <p:cNvSpPr/>
            <p:nvPr/>
          </p:nvSpPr>
          <p:spPr>
            <a:xfrm rot="-5400000" flipH="1">
              <a:off x="-946474" y="3790475"/>
              <a:ext cx="2242956" cy="350011"/>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42"/>
            <p:cNvSpPr/>
            <p:nvPr/>
          </p:nvSpPr>
          <p:spPr>
            <a:xfrm rot="10800000">
              <a:off x="5459532" y="4656388"/>
              <a:ext cx="3777462" cy="1364799"/>
            </a:xfrm>
            <a:custGeom>
              <a:avLst/>
              <a:gdLst/>
              <a:ahLst/>
              <a:cxnLst/>
              <a:rect l="l" t="t" r="r" b="b"/>
              <a:pathLst>
                <a:path w="61918" h="22371" extrusionOk="0">
                  <a:moveTo>
                    <a:pt x="1" y="0"/>
                  </a:moveTo>
                  <a:lnTo>
                    <a:pt x="1" y="19582"/>
                  </a:lnTo>
                  <a:cubicBezTo>
                    <a:pt x="2348" y="19298"/>
                    <a:pt x="4561" y="19170"/>
                    <a:pt x="6829" y="19170"/>
                  </a:cubicBezTo>
                  <a:cubicBezTo>
                    <a:pt x="14097" y="19170"/>
                    <a:pt x="21932" y="20484"/>
                    <a:pt x="36559" y="22179"/>
                  </a:cubicBezTo>
                  <a:cubicBezTo>
                    <a:pt x="37673" y="22308"/>
                    <a:pt x="38754" y="22370"/>
                    <a:pt x="39802" y="22370"/>
                  </a:cubicBezTo>
                  <a:cubicBezTo>
                    <a:pt x="52890" y="22370"/>
                    <a:pt x="60749" y="12589"/>
                    <a:pt x="619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43" name="Google Shape;443;p42"/>
          <p:cNvSpPr/>
          <p:nvPr/>
        </p:nvSpPr>
        <p:spPr>
          <a:xfrm rot="7199737">
            <a:off x="-1851981" y="-1577874"/>
            <a:ext cx="3112012" cy="3112162"/>
          </a:xfrm>
          <a:prstGeom prst="blockArc">
            <a:avLst>
              <a:gd name="adj1" fmla="val 10800000"/>
              <a:gd name="adj2" fmla="val 1513511"/>
              <a:gd name="adj3" fmla="val 1916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444;p42"/>
          <p:cNvSpPr txBox="1"/>
          <p:nvPr>
            <p:ph type="title"/>
          </p:nvPr>
        </p:nvSpPr>
        <p:spPr>
          <a:xfrm>
            <a:off x="1573800" y="445025"/>
            <a:ext cx="5996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Numbers and text">
  <p:cSld name="TITLE_ONLY_1">
    <p:spTree>
      <p:nvGrpSpPr>
        <p:cNvPr id="445" name="Shape 445"/>
        <p:cNvGrpSpPr/>
        <p:nvPr/>
      </p:nvGrpSpPr>
      <p:grpSpPr>
        <a:xfrm>
          <a:off x="0" y="0"/>
          <a:ext cx="0" cy="0"/>
          <a:chOff x="0" y="0"/>
          <a:chExt cx="0" cy="0"/>
        </a:xfrm>
      </p:grpSpPr>
      <p:grpSp>
        <p:nvGrpSpPr>
          <p:cNvPr id="446" name="Google Shape;446;p43"/>
          <p:cNvGrpSpPr/>
          <p:nvPr/>
        </p:nvGrpSpPr>
        <p:grpSpPr>
          <a:xfrm>
            <a:off x="-30" y="-7"/>
            <a:ext cx="9583530" cy="5221436"/>
            <a:chOff x="-30" y="-7"/>
            <a:chExt cx="9583530" cy="5221436"/>
          </a:xfrm>
        </p:grpSpPr>
        <p:grpSp>
          <p:nvGrpSpPr>
            <p:cNvPr id="447" name="Google Shape;447;p43"/>
            <p:cNvGrpSpPr/>
            <p:nvPr/>
          </p:nvGrpSpPr>
          <p:grpSpPr>
            <a:xfrm>
              <a:off x="-30" y="192978"/>
              <a:ext cx="9026004" cy="5028450"/>
              <a:chOff x="-30" y="192978"/>
              <a:chExt cx="9026004" cy="5028450"/>
            </a:xfrm>
          </p:grpSpPr>
          <p:sp>
            <p:nvSpPr>
              <p:cNvPr id="448" name="Google Shape;448;p43"/>
              <p:cNvSpPr/>
              <p:nvPr/>
            </p:nvSpPr>
            <p:spPr>
              <a:xfrm>
                <a:off x="524811" y="177571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49" name="Google Shape;449;p43"/>
              <p:cNvGrpSpPr/>
              <p:nvPr/>
            </p:nvGrpSpPr>
            <p:grpSpPr>
              <a:xfrm rot="10800000" flipH="1">
                <a:off x="-30" y="192978"/>
                <a:ext cx="9026004" cy="5028450"/>
                <a:chOff x="-74390" y="-31"/>
                <a:chExt cx="9026004" cy="5028450"/>
              </a:xfrm>
            </p:grpSpPr>
            <p:sp>
              <p:nvSpPr>
                <p:cNvPr id="450" name="Google Shape;450;p43"/>
                <p:cNvSpPr/>
                <p:nvPr/>
              </p:nvSpPr>
              <p:spPr>
                <a:xfrm rot="10800000">
                  <a:off x="5075688" y="4678722"/>
                  <a:ext cx="416321" cy="349697"/>
                </a:xfrm>
                <a:custGeom>
                  <a:avLst/>
                  <a:gdLst/>
                  <a:ahLst/>
                  <a:cxnLst/>
                  <a:rect l="l" t="t" r="r" b="b"/>
                  <a:pathLst>
                    <a:path w="4168" h="3501" extrusionOk="0">
                      <a:moveTo>
                        <a:pt x="0" y="0"/>
                      </a:moveTo>
                      <a:lnTo>
                        <a:pt x="2379" y="3501"/>
                      </a:lnTo>
                      <a:lnTo>
                        <a:pt x="4168" y="837"/>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 name="Google Shape;451;p43"/>
                <p:cNvSpPr/>
                <p:nvPr/>
              </p:nvSpPr>
              <p:spPr>
                <a:xfrm rot="10800000">
                  <a:off x="-74390" y="-31"/>
                  <a:ext cx="9026004" cy="3606773"/>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452" name="Google Shape;452;p43"/>
            <p:cNvSpPr/>
            <p:nvPr/>
          </p:nvSpPr>
          <p:spPr>
            <a:xfrm rot="10800000">
              <a:off x="6942147" y="-7"/>
              <a:ext cx="2641354" cy="2117331"/>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53" name="Google Shape;453;p43"/>
          <p:cNvSpPr txBox="1"/>
          <p:nvPr>
            <p:ph type="title" hasCustomPrompt="1"/>
          </p:nvPr>
        </p:nvSpPr>
        <p:spPr>
          <a:xfrm>
            <a:off x="4939711" y="1284600"/>
            <a:ext cx="3130200" cy="692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3000"/>
              <a:buNone/>
              <a:defRPr sz="3000">
                <a:solidFill>
                  <a:schemeClr val="lt1"/>
                </a:solidFill>
              </a:defRPr>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454" name="Google Shape;454;p43"/>
          <p:cNvSpPr txBox="1"/>
          <p:nvPr>
            <p:ph type="subTitle" idx="1"/>
          </p:nvPr>
        </p:nvSpPr>
        <p:spPr>
          <a:xfrm>
            <a:off x="5176925" y="1910825"/>
            <a:ext cx="26559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p:txBody>
      </p:sp>
      <p:sp>
        <p:nvSpPr>
          <p:cNvPr id="455" name="Google Shape;455;p43"/>
          <p:cNvSpPr txBox="1"/>
          <p:nvPr>
            <p:ph type="title" idx="2" hasCustomPrompt="1"/>
          </p:nvPr>
        </p:nvSpPr>
        <p:spPr>
          <a:xfrm>
            <a:off x="4939711" y="2445575"/>
            <a:ext cx="3130200" cy="692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000"/>
              <a:buNone/>
              <a:defRPr sz="3000">
                <a:solidFill>
                  <a:schemeClr val="lt2"/>
                </a:solidFill>
              </a:defRPr>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456" name="Google Shape;456;p43"/>
          <p:cNvSpPr txBox="1"/>
          <p:nvPr>
            <p:ph type="subTitle" idx="3"/>
          </p:nvPr>
        </p:nvSpPr>
        <p:spPr>
          <a:xfrm>
            <a:off x="5176925" y="3071800"/>
            <a:ext cx="26559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ig number 2">
  <p:cSld name="CUSTOM_5_1_1_1_1">
    <p:spTree>
      <p:nvGrpSpPr>
        <p:cNvPr id="457" name="Shape 457"/>
        <p:cNvGrpSpPr/>
        <p:nvPr/>
      </p:nvGrpSpPr>
      <p:grpSpPr>
        <a:xfrm>
          <a:off x="0" y="0"/>
          <a:ext cx="0" cy="0"/>
          <a:chOff x="0" y="0"/>
          <a:chExt cx="0" cy="0"/>
        </a:xfrm>
      </p:grpSpPr>
      <p:sp>
        <p:nvSpPr>
          <p:cNvPr id="458" name="Google Shape;458;p44"/>
          <p:cNvSpPr/>
          <p:nvPr/>
        </p:nvSpPr>
        <p:spPr>
          <a:xfrm rot="5400077" flipH="1">
            <a:off x="4664953" y="-1796929"/>
            <a:ext cx="4349199" cy="4897964"/>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59" name="Google Shape;459;p44"/>
          <p:cNvGrpSpPr/>
          <p:nvPr/>
        </p:nvGrpSpPr>
        <p:grpSpPr>
          <a:xfrm>
            <a:off x="-1696741" y="-637245"/>
            <a:ext cx="7885750" cy="5574039"/>
            <a:chOff x="681006" y="714113"/>
            <a:chExt cx="7276019" cy="5143051"/>
          </a:xfrm>
        </p:grpSpPr>
        <p:sp>
          <p:nvSpPr>
            <p:cNvPr id="460" name="Google Shape;460;p44"/>
            <p:cNvSpPr/>
            <p:nvPr/>
          </p:nvSpPr>
          <p:spPr>
            <a:xfrm flipH="1">
              <a:off x="681006" y="714113"/>
              <a:ext cx="7260519" cy="2901289"/>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 name="Google Shape;461;p44"/>
            <p:cNvSpPr/>
            <p:nvPr/>
          </p:nvSpPr>
          <p:spPr>
            <a:xfrm rot="10800000" flipH="1">
              <a:off x="696506" y="2955876"/>
              <a:ext cx="7260519" cy="2901289"/>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62" name="Google Shape;462;p44"/>
          <p:cNvSpPr txBox="1"/>
          <p:nvPr>
            <p:ph type="subTitle" idx="1"/>
          </p:nvPr>
        </p:nvSpPr>
        <p:spPr>
          <a:xfrm>
            <a:off x="944250" y="2579925"/>
            <a:ext cx="4207500" cy="396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p:txBody>
      </p:sp>
      <p:sp>
        <p:nvSpPr>
          <p:cNvPr id="463" name="Google Shape;463;p44"/>
          <p:cNvSpPr txBox="1"/>
          <p:nvPr>
            <p:ph type="title" hasCustomPrompt="1"/>
          </p:nvPr>
        </p:nvSpPr>
        <p:spPr>
          <a:xfrm>
            <a:off x="63750" y="1331279"/>
            <a:ext cx="5968500" cy="1374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9600"/>
            </a:lvl1pPr>
            <a:lvl2pPr lvl="1" algn="ctr" rtl="0">
              <a:spcBef>
                <a:spcPts val="0"/>
              </a:spcBef>
              <a:spcAft>
                <a:spcPts val="0"/>
              </a:spcAft>
              <a:buSzPts val="3600"/>
              <a:buFont typeface="Black Han Sans" charset="-127"/>
              <a:buNone/>
              <a:defRPr sz="3600">
                <a:latin typeface="Black Han Sans" charset="-127"/>
                <a:ea typeface="Black Han Sans" charset="-127"/>
                <a:cs typeface="Black Han Sans" charset="-127"/>
                <a:sym typeface="Black Han Sans" charset="-127"/>
              </a:defRPr>
            </a:lvl2pPr>
            <a:lvl3pPr lvl="2" algn="ctr" rtl="0">
              <a:spcBef>
                <a:spcPts val="0"/>
              </a:spcBef>
              <a:spcAft>
                <a:spcPts val="0"/>
              </a:spcAft>
              <a:buSzPts val="3600"/>
              <a:buFont typeface="Black Han Sans" charset="-127"/>
              <a:buNone/>
              <a:defRPr sz="3600">
                <a:latin typeface="Black Han Sans" charset="-127"/>
                <a:ea typeface="Black Han Sans" charset="-127"/>
                <a:cs typeface="Black Han Sans" charset="-127"/>
                <a:sym typeface="Black Han Sans" charset="-127"/>
              </a:defRPr>
            </a:lvl3pPr>
            <a:lvl4pPr lvl="3" algn="ctr" rtl="0">
              <a:spcBef>
                <a:spcPts val="0"/>
              </a:spcBef>
              <a:spcAft>
                <a:spcPts val="0"/>
              </a:spcAft>
              <a:buSzPts val="3600"/>
              <a:buFont typeface="Black Han Sans" charset="-127"/>
              <a:buNone/>
              <a:defRPr sz="3600">
                <a:latin typeface="Black Han Sans" charset="-127"/>
                <a:ea typeface="Black Han Sans" charset="-127"/>
                <a:cs typeface="Black Han Sans" charset="-127"/>
                <a:sym typeface="Black Han Sans" charset="-127"/>
              </a:defRPr>
            </a:lvl4pPr>
            <a:lvl5pPr lvl="4" algn="ctr" rtl="0">
              <a:spcBef>
                <a:spcPts val="0"/>
              </a:spcBef>
              <a:spcAft>
                <a:spcPts val="0"/>
              </a:spcAft>
              <a:buSzPts val="3600"/>
              <a:buFont typeface="Black Han Sans" charset="-127"/>
              <a:buNone/>
              <a:defRPr sz="3600">
                <a:latin typeface="Black Han Sans" charset="-127"/>
                <a:ea typeface="Black Han Sans" charset="-127"/>
                <a:cs typeface="Black Han Sans" charset="-127"/>
                <a:sym typeface="Black Han Sans" charset="-127"/>
              </a:defRPr>
            </a:lvl5pPr>
            <a:lvl6pPr lvl="5" algn="ctr" rtl="0">
              <a:spcBef>
                <a:spcPts val="0"/>
              </a:spcBef>
              <a:spcAft>
                <a:spcPts val="0"/>
              </a:spcAft>
              <a:buSzPts val="3600"/>
              <a:buFont typeface="Black Han Sans" charset="-127"/>
              <a:buNone/>
              <a:defRPr sz="3600">
                <a:latin typeface="Black Han Sans" charset="-127"/>
                <a:ea typeface="Black Han Sans" charset="-127"/>
                <a:cs typeface="Black Han Sans" charset="-127"/>
                <a:sym typeface="Black Han Sans" charset="-127"/>
              </a:defRPr>
            </a:lvl6pPr>
            <a:lvl7pPr lvl="6" algn="ctr" rtl="0">
              <a:spcBef>
                <a:spcPts val="0"/>
              </a:spcBef>
              <a:spcAft>
                <a:spcPts val="0"/>
              </a:spcAft>
              <a:buSzPts val="3600"/>
              <a:buFont typeface="Black Han Sans" charset="-127"/>
              <a:buNone/>
              <a:defRPr sz="3600">
                <a:latin typeface="Black Han Sans" charset="-127"/>
                <a:ea typeface="Black Han Sans" charset="-127"/>
                <a:cs typeface="Black Han Sans" charset="-127"/>
                <a:sym typeface="Black Han Sans" charset="-127"/>
              </a:defRPr>
            </a:lvl7pPr>
            <a:lvl8pPr lvl="7" algn="ctr" rtl="0">
              <a:spcBef>
                <a:spcPts val="0"/>
              </a:spcBef>
              <a:spcAft>
                <a:spcPts val="0"/>
              </a:spcAft>
              <a:buSzPts val="3600"/>
              <a:buFont typeface="Black Han Sans" charset="-127"/>
              <a:buNone/>
              <a:defRPr sz="3600">
                <a:latin typeface="Black Han Sans" charset="-127"/>
                <a:ea typeface="Black Han Sans" charset="-127"/>
                <a:cs typeface="Black Han Sans" charset="-127"/>
                <a:sym typeface="Black Han Sans" charset="-127"/>
              </a:defRPr>
            </a:lvl8pPr>
            <a:lvl9pPr lvl="8" algn="ctr" rtl="0">
              <a:spcBef>
                <a:spcPts val="0"/>
              </a:spcBef>
              <a:spcAft>
                <a:spcPts val="0"/>
              </a:spcAft>
              <a:buSzPts val="3600"/>
              <a:buFont typeface="Black Han Sans" charset="-127"/>
              <a:buNone/>
              <a:defRPr sz="3600">
                <a:latin typeface="Black Han Sans" charset="-127"/>
                <a:ea typeface="Black Han Sans" charset="-127"/>
                <a:cs typeface="Black Han Sans" charset="-127"/>
                <a:sym typeface="Black Han Sans" charset="-127"/>
              </a:defRPr>
            </a:lvl9pPr>
          </a:lstStyle>
          <a:p>
            <a:r>
              <a:t>xx%</a:t>
            </a:r>
          </a:p>
        </p:txBody>
      </p:sp>
      <p:sp>
        <p:nvSpPr>
          <p:cNvPr id="464" name="Google Shape;464;p44"/>
          <p:cNvSpPr/>
          <p:nvPr/>
        </p:nvSpPr>
        <p:spPr>
          <a:xfrm rot="-1067948" flipH="1">
            <a:off x="481677" y="688776"/>
            <a:ext cx="416315" cy="349692"/>
          </a:xfrm>
          <a:custGeom>
            <a:avLst/>
            <a:gdLst/>
            <a:ahLst/>
            <a:cxnLst/>
            <a:rect l="l" t="t" r="r" b="b"/>
            <a:pathLst>
              <a:path w="4168" h="3501" extrusionOk="0">
                <a:moveTo>
                  <a:pt x="0" y="0"/>
                </a:moveTo>
                <a:lnTo>
                  <a:pt x="2379" y="3501"/>
                </a:lnTo>
                <a:lnTo>
                  <a:pt x="4168" y="837"/>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 name="Google Shape;465;p44"/>
          <p:cNvSpPr/>
          <p:nvPr/>
        </p:nvSpPr>
        <p:spPr>
          <a:xfrm flipH="1">
            <a:off x="5347342" y="734783"/>
            <a:ext cx="279478" cy="257703"/>
          </a:xfrm>
          <a:custGeom>
            <a:avLst/>
            <a:gdLst/>
            <a:ahLst/>
            <a:cxnLst/>
            <a:rect l="l" t="t" r="r" b="b"/>
            <a:pathLst>
              <a:path w="2798" h="2580" extrusionOk="0">
                <a:moveTo>
                  <a:pt x="1402" y="0"/>
                </a:moveTo>
                <a:lnTo>
                  <a:pt x="1" y="2579"/>
                </a:lnTo>
                <a:lnTo>
                  <a:pt x="2797" y="1722"/>
                </a:lnTo>
                <a:lnTo>
                  <a:pt x="14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 name="Google Shape;466;p44"/>
          <p:cNvSpPr/>
          <p:nvPr/>
        </p:nvSpPr>
        <p:spPr>
          <a:xfrm rot="3049217">
            <a:off x="1888164" y="4430090"/>
            <a:ext cx="378087" cy="363567"/>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ig number 1">
  <p:cSld name="BIG_NUMBER_1_1">
    <p:spTree>
      <p:nvGrpSpPr>
        <p:cNvPr id="467" name="Shape 467"/>
        <p:cNvGrpSpPr/>
        <p:nvPr/>
      </p:nvGrpSpPr>
      <p:grpSpPr>
        <a:xfrm>
          <a:off x="0" y="0"/>
          <a:ext cx="0" cy="0"/>
          <a:chOff x="0" y="0"/>
          <a:chExt cx="0" cy="0"/>
        </a:xfrm>
      </p:grpSpPr>
      <p:sp>
        <p:nvSpPr>
          <p:cNvPr id="468" name="Google Shape;468;p45"/>
          <p:cNvSpPr/>
          <p:nvPr/>
        </p:nvSpPr>
        <p:spPr>
          <a:xfrm>
            <a:off x="4000900" y="0"/>
            <a:ext cx="5143144" cy="4851176"/>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469;p45"/>
          <p:cNvSpPr/>
          <p:nvPr/>
        </p:nvSpPr>
        <p:spPr>
          <a:xfrm>
            <a:off x="3" y="0"/>
            <a:ext cx="2329707" cy="363549"/>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70" name="Google Shape;470;p45"/>
          <p:cNvGrpSpPr/>
          <p:nvPr/>
        </p:nvGrpSpPr>
        <p:grpSpPr>
          <a:xfrm>
            <a:off x="338161" y="230274"/>
            <a:ext cx="8628072" cy="933710"/>
            <a:chOff x="338161" y="-1616526"/>
            <a:chExt cx="8628072" cy="933710"/>
          </a:xfrm>
        </p:grpSpPr>
        <p:sp>
          <p:nvSpPr>
            <p:cNvPr id="471" name="Google Shape;471;p45"/>
            <p:cNvSpPr/>
            <p:nvPr/>
          </p:nvSpPr>
          <p:spPr>
            <a:xfrm>
              <a:off x="338161" y="-104638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 name="Google Shape;472;p45"/>
            <p:cNvSpPr/>
            <p:nvPr/>
          </p:nvSpPr>
          <p:spPr>
            <a:xfrm>
              <a:off x="8761045" y="-1616526"/>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 name="Google Shape;473;p45"/>
            <p:cNvSpPr/>
            <p:nvPr/>
          </p:nvSpPr>
          <p:spPr>
            <a:xfrm>
              <a:off x="8761045" y="-1476124"/>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74" name="Google Shape;474;p45"/>
          <p:cNvSpPr txBox="1"/>
          <p:nvPr>
            <p:ph type="title" hasCustomPrompt="1"/>
          </p:nvPr>
        </p:nvSpPr>
        <p:spPr>
          <a:xfrm>
            <a:off x="716250" y="505050"/>
            <a:ext cx="7711500" cy="119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75" name="Google Shape;475;p45"/>
          <p:cNvSpPr txBox="1"/>
          <p:nvPr>
            <p:ph type="body" idx="1"/>
          </p:nvPr>
        </p:nvSpPr>
        <p:spPr>
          <a:xfrm>
            <a:off x="2021250" y="1588125"/>
            <a:ext cx="5101500" cy="683100"/>
          </a:xfrm>
          <a:prstGeom prst="rect">
            <a:avLst/>
          </a:prstGeom>
          <a:noFill/>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800"/>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p:txBody>
      </p:sp>
      <p:sp>
        <p:nvSpPr>
          <p:cNvPr id="476" name="Google Shape;476;p45"/>
          <p:cNvSpPr/>
          <p:nvPr/>
        </p:nvSpPr>
        <p:spPr>
          <a:xfrm rot="2700000" flipH="1">
            <a:off x="-2127572" y="4645955"/>
            <a:ext cx="6737740" cy="2297872"/>
          </a:xfrm>
          <a:custGeom>
            <a:avLst/>
            <a:gdLst/>
            <a:ahLst/>
            <a:cxnLst/>
            <a:rect l="l" t="t" r="r" b="b"/>
            <a:pathLst>
              <a:path w="33456" h="11410" extrusionOk="0">
                <a:moveTo>
                  <a:pt x="22424" y="1"/>
                </a:moveTo>
                <a:cubicBezTo>
                  <a:pt x="16324" y="1"/>
                  <a:pt x="10216" y="1853"/>
                  <a:pt x="5291" y="5466"/>
                </a:cubicBezTo>
                <a:cubicBezTo>
                  <a:pt x="3145" y="7038"/>
                  <a:pt x="1158" y="9055"/>
                  <a:pt x="1" y="11410"/>
                </a:cubicBezTo>
                <a:lnTo>
                  <a:pt x="10841" y="11410"/>
                </a:lnTo>
                <a:cubicBezTo>
                  <a:pt x="13276" y="8184"/>
                  <a:pt x="17056" y="5854"/>
                  <a:pt x="20972" y="5009"/>
                </a:cubicBezTo>
                <a:cubicBezTo>
                  <a:pt x="22163" y="4754"/>
                  <a:pt x="23375" y="4631"/>
                  <a:pt x="24588" y="4631"/>
                </a:cubicBezTo>
                <a:cubicBezTo>
                  <a:pt x="27653" y="4631"/>
                  <a:pt x="30721" y="5417"/>
                  <a:pt x="33456" y="6840"/>
                </a:cubicBezTo>
                <a:lnTo>
                  <a:pt x="33456" y="2151"/>
                </a:lnTo>
                <a:cubicBezTo>
                  <a:pt x="29971" y="710"/>
                  <a:pt x="26199" y="1"/>
                  <a:pt x="22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 name="Google Shape;477;p45"/>
          <p:cNvSpPr/>
          <p:nvPr/>
        </p:nvSpPr>
        <p:spPr>
          <a:xfrm rot="10800000" flipH="1">
            <a:off x="7778950" y="2520150"/>
            <a:ext cx="2890022" cy="2725961"/>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Numbers and text 1">
  <p:cSld name="BLANK_1_1_1_1_1_2">
    <p:spTree>
      <p:nvGrpSpPr>
        <p:cNvPr id="478" name="Shape 478"/>
        <p:cNvGrpSpPr/>
        <p:nvPr/>
      </p:nvGrpSpPr>
      <p:grpSpPr>
        <a:xfrm>
          <a:off x="0" y="0"/>
          <a:ext cx="0" cy="0"/>
          <a:chOff x="0" y="0"/>
          <a:chExt cx="0" cy="0"/>
        </a:xfrm>
      </p:grpSpPr>
      <p:sp>
        <p:nvSpPr>
          <p:cNvPr id="479" name="Google Shape;479;p46"/>
          <p:cNvSpPr txBox="1"/>
          <p:nvPr>
            <p:ph type="title" hasCustomPrompt="1"/>
          </p:nvPr>
        </p:nvSpPr>
        <p:spPr>
          <a:xfrm>
            <a:off x="2891100" y="834425"/>
            <a:ext cx="33618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200"/>
            </a:lvl1pPr>
            <a:lvl2pPr lvl="1"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2pPr>
            <a:lvl3pPr lvl="2"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3pPr>
            <a:lvl4pPr lvl="3"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4pPr>
            <a:lvl5pPr lvl="4"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5pPr>
            <a:lvl6pPr lvl="5"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6pPr>
            <a:lvl7pPr lvl="6"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7pPr>
            <a:lvl8pPr lvl="7"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8pPr>
            <a:lvl9pPr lvl="8"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9pPr>
          </a:lstStyle>
          <a:p>
            <a:r>
              <a:t>xx%</a:t>
            </a:r>
          </a:p>
        </p:txBody>
      </p:sp>
      <p:sp>
        <p:nvSpPr>
          <p:cNvPr id="480" name="Google Shape;480;p46"/>
          <p:cNvSpPr txBox="1"/>
          <p:nvPr>
            <p:ph type="title" idx="2" hasCustomPrompt="1"/>
          </p:nvPr>
        </p:nvSpPr>
        <p:spPr>
          <a:xfrm>
            <a:off x="2891100" y="3269850"/>
            <a:ext cx="33618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200"/>
            </a:lvl1pPr>
            <a:lvl2pPr lvl="1"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2pPr>
            <a:lvl3pPr lvl="2"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3pPr>
            <a:lvl4pPr lvl="3"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4pPr>
            <a:lvl5pPr lvl="4"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5pPr>
            <a:lvl6pPr lvl="5"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6pPr>
            <a:lvl7pPr lvl="6"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7pPr>
            <a:lvl8pPr lvl="7"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8pPr>
            <a:lvl9pPr lvl="8"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9pPr>
          </a:lstStyle>
          <a:p>
            <a:r>
              <a:t>xx%</a:t>
            </a:r>
          </a:p>
        </p:txBody>
      </p:sp>
      <p:sp>
        <p:nvSpPr>
          <p:cNvPr id="481" name="Google Shape;481;p46"/>
          <p:cNvSpPr txBox="1"/>
          <p:nvPr>
            <p:ph type="title" idx="3" hasCustomPrompt="1"/>
          </p:nvPr>
        </p:nvSpPr>
        <p:spPr>
          <a:xfrm>
            <a:off x="2891100" y="2052150"/>
            <a:ext cx="33618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200"/>
            </a:lvl1pPr>
            <a:lvl2pPr lvl="1"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2pPr>
            <a:lvl3pPr lvl="2"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3pPr>
            <a:lvl4pPr lvl="3"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4pPr>
            <a:lvl5pPr lvl="4"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5pPr>
            <a:lvl6pPr lvl="5"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6pPr>
            <a:lvl7pPr lvl="6"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7pPr>
            <a:lvl8pPr lvl="7"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8pPr>
            <a:lvl9pPr lvl="8" algn="ctr" rtl="0">
              <a:spcBef>
                <a:spcPts val="0"/>
              </a:spcBef>
              <a:spcAft>
                <a:spcPts val="0"/>
              </a:spcAft>
              <a:buSzPts val="4800"/>
              <a:buFont typeface="Black Han Sans" charset="-127"/>
              <a:buNone/>
              <a:defRPr sz="4800">
                <a:latin typeface="Black Han Sans" charset="-127"/>
                <a:ea typeface="Black Han Sans" charset="-127"/>
                <a:cs typeface="Black Han Sans" charset="-127"/>
                <a:sym typeface="Black Han Sans" charset="-127"/>
              </a:defRPr>
            </a:lvl9pPr>
          </a:lstStyle>
          <a:p>
            <a:r>
              <a:t>xx%</a:t>
            </a:r>
          </a:p>
        </p:txBody>
      </p:sp>
      <p:sp>
        <p:nvSpPr>
          <p:cNvPr id="482" name="Google Shape;482;p46"/>
          <p:cNvSpPr txBox="1"/>
          <p:nvPr>
            <p:ph type="subTitle" idx="1"/>
          </p:nvPr>
        </p:nvSpPr>
        <p:spPr>
          <a:xfrm>
            <a:off x="3262650" y="1317837"/>
            <a:ext cx="2618700" cy="5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83" name="Google Shape;483;p46"/>
          <p:cNvSpPr txBox="1"/>
          <p:nvPr>
            <p:ph type="subTitle" idx="4"/>
          </p:nvPr>
        </p:nvSpPr>
        <p:spPr>
          <a:xfrm>
            <a:off x="3262650" y="3753463"/>
            <a:ext cx="2618700" cy="5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84" name="Google Shape;484;p46"/>
          <p:cNvSpPr txBox="1"/>
          <p:nvPr>
            <p:ph type="subTitle" idx="5"/>
          </p:nvPr>
        </p:nvSpPr>
        <p:spPr>
          <a:xfrm>
            <a:off x="3262650" y="2533260"/>
            <a:ext cx="2618700" cy="5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85" name="Google Shape;485;p46"/>
          <p:cNvSpPr/>
          <p:nvPr/>
        </p:nvSpPr>
        <p:spPr>
          <a:xfrm flipH="1">
            <a:off x="-51616" y="2847751"/>
            <a:ext cx="3463042" cy="2367037"/>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6" name="Google Shape;486;p46"/>
          <p:cNvSpPr/>
          <p:nvPr/>
        </p:nvSpPr>
        <p:spPr>
          <a:xfrm rot="10800000">
            <a:off x="6158934" y="2837359"/>
            <a:ext cx="2978896" cy="2295737"/>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7" name="Google Shape;487;p46"/>
          <p:cNvSpPr/>
          <p:nvPr/>
        </p:nvSpPr>
        <p:spPr>
          <a:xfrm rot="10800000">
            <a:off x="6315181" y="-449020"/>
            <a:ext cx="3864431" cy="3432044"/>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88" name="Google Shape;488;p46"/>
          <p:cNvGrpSpPr/>
          <p:nvPr/>
        </p:nvGrpSpPr>
        <p:grpSpPr>
          <a:xfrm>
            <a:off x="524811" y="1775715"/>
            <a:ext cx="8441422" cy="2926732"/>
            <a:chOff x="524811" y="-71085"/>
            <a:chExt cx="8441422" cy="2926732"/>
          </a:xfrm>
        </p:grpSpPr>
        <p:sp>
          <p:nvSpPr>
            <p:cNvPr id="489" name="Google Shape;489;p46"/>
            <p:cNvSpPr/>
            <p:nvPr/>
          </p:nvSpPr>
          <p:spPr>
            <a:xfrm>
              <a:off x="524811" y="-7108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0" name="Google Shape;490;p46"/>
            <p:cNvSpPr/>
            <p:nvPr/>
          </p:nvSpPr>
          <p:spPr>
            <a:xfrm>
              <a:off x="8761045" y="2574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1" name="Google Shape;491;p46"/>
            <p:cNvSpPr/>
            <p:nvPr/>
          </p:nvSpPr>
          <p:spPr>
            <a:xfrm>
              <a:off x="8761045" y="2714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six columns">
  <p:cSld name="TITLE_AND_BODY_1_3">
    <p:spTree>
      <p:nvGrpSpPr>
        <p:cNvPr id="492" name="Shape 492"/>
        <p:cNvGrpSpPr/>
        <p:nvPr/>
      </p:nvGrpSpPr>
      <p:grpSpPr>
        <a:xfrm>
          <a:off x="0" y="0"/>
          <a:ext cx="0" cy="0"/>
          <a:chOff x="0" y="0"/>
          <a:chExt cx="0" cy="0"/>
        </a:xfrm>
      </p:grpSpPr>
      <p:grpSp>
        <p:nvGrpSpPr>
          <p:cNvPr id="493" name="Google Shape;493;p47"/>
          <p:cNvGrpSpPr/>
          <p:nvPr/>
        </p:nvGrpSpPr>
        <p:grpSpPr>
          <a:xfrm>
            <a:off x="-570751" y="0"/>
            <a:ext cx="9714795" cy="5144278"/>
            <a:chOff x="-570751" y="0"/>
            <a:chExt cx="9714795" cy="5144278"/>
          </a:xfrm>
        </p:grpSpPr>
        <p:sp>
          <p:nvSpPr>
            <p:cNvPr id="494" name="Google Shape;494;p47"/>
            <p:cNvSpPr/>
            <p:nvPr/>
          </p:nvSpPr>
          <p:spPr>
            <a:xfrm>
              <a:off x="-570751" y="1686273"/>
              <a:ext cx="4313833" cy="3458005"/>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5" name="Google Shape;495;p47"/>
            <p:cNvSpPr/>
            <p:nvPr/>
          </p:nvSpPr>
          <p:spPr>
            <a:xfrm>
              <a:off x="4000900" y="0"/>
              <a:ext cx="5143144" cy="4851176"/>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6" name="Google Shape;496;p47"/>
            <p:cNvSpPr/>
            <p:nvPr/>
          </p:nvSpPr>
          <p:spPr>
            <a:xfrm>
              <a:off x="4655007" y="0"/>
              <a:ext cx="4130762" cy="644602"/>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7" name="Google Shape;497;p47"/>
            <p:cNvSpPr/>
            <p:nvPr/>
          </p:nvSpPr>
          <p:spPr>
            <a:xfrm>
              <a:off x="246061" y="141216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98" name="Google Shape;498;p47"/>
          <p:cNvSpPr txBox="1"/>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99" name="Google Shape;499;p47"/>
          <p:cNvSpPr txBox="1"/>
          <p:nvPr>
            <p:ph type="title" idx="2"/>
          </p:nvPr>
        </p:nvSpPr>
        <p:spPr>
          <a:xfrm>
            <a:off x="713850" y="1696875"/>
            <a:ext cx="2138700" cy="51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500" name="Google Shape;500;p47"/>
          <p:cNvSpPr txBox="1"/>
          <p:nvPr>
            <p:ph type="subTitle" idx="1"/>
          </p:nvPr>
        </p:nvSpPr>
        <p:spPr>
          <a:xfrm>
            <a:off x="713850" y="2061225"/>
            <a:ext cx="21387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501" name="Google Shape;501;p47"/>
          <p:cNvSpPr txBox="1"/>
          <p:nvPr>
            <p:ph type="title" idx="3"/>
          </p:nvPr>
        </p:nvSpPr>
        <p:spPr>
          <a:xfrm>
            <a:off x="3502650" y="1696875"/>
            <a:ext cx="2138700" cy="51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502" name="Google Shape;502;p47"/>
          <p:cNvSpPr txBox="1"/>
          <p:nvPr>
            <p:ph type="subTitle" idx="4"/>
          </p:nvPr>
        </p:nvSpPr>
        <p:spPr>
          <a:xfrm>
            <a:off x="3502650" y="2061225"/>
            <a:ext cx="21387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503" name="Google Shape;503;p47"/>
          <p:cNvSpPr txBox="1"/>
          <p:nvPr>
            <p:ph type="title" idx="5"/>
          </p:nvPr>
        </p:nvSpPr>
        <p:spPr>
          <a:xfrm>
            <a:off x="6291450" y="1696875"/>
            <a:ext cx="2138700" cy="51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504" name="Google Shape;504;p47"/>
          <p:cNvSpPr txBox="1"/>
          <p:nvPr>
            <p:ph type="subTitle" idx="6"/>
          </p:nvPr>
        </p:nvSpPr>
        <p:spPr>
          <a:xfrm>
            <a:off x="6291450" y="2061225"/>
            <a:ext cx="21387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505" name="Google Shape;505;p47"/>
          <p:cNvSpPr txBox="1"/>
          <p:nvPr>
            <p:ph type="title" idx="7"/>
          </p:nvPr>
        </p:nvSpPr>
        <p:spPr>
          <a:xfrm>
            <a:off x="713850" y="3460950"/>
            <a:ext cx="2138700" cy="479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506" name="Google Shape;506;p47"/>
          <p:cNvSpPr txBox="1"/>
          <p:nvPr>
            <p:ph type="subTitle" idx="8"/>
          </p:nvPr>
        </p:nvSpPr>
        <p:spPr>
          <a:xfrm>
            <a:off x="713850" y="3788025"/>
            <a:ext cx="21387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507" name="Google Shape;507;p47"/>
          <p:cNvSpPr txBox="1"/>
          <p:nvPr>
            <p:ph type="title" idx="9"/>
          </p:nvPr>
        </p:nvSpPr>
        <p:spPr>
          <a:xfrm>
            <a:off x="3502650" y="3460950"/>
            <a:ext cx="2138700" cy="479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508" name="Google Shape;508;p47"/>
          <p:cNvSpPr txBox="1"/>
          <p:nvPr>
            <p:ph type="subTitle" idx="13"/>
          </p:nvPr>
        </p:nvSpPr>
        <p:spPr>
          <a:xfrm>
            <a:off x="3502650" y="3788025"/>
            <a:ext cx="21387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509" name="Google Shape;509;p47"/>
          <p:cNvSpPr txBox="1"/>
          <p:nvPr>
            <p:ph type="title" idx="14"/>
          </p:nvPr>
        </p:nvSpPr>
        <p:spPr>
          <a:xfrm>
            <a:off x="6291450" y="3460950"/>
            <a:ext cx="2138700" cy="479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p:txBody>
      </p:sp>
      <p:sp>
        <p:nvSpPr>
          <p:cNvPr id="510" name="Google Shape;510;p47"/>
          <p:cNvSpPr txBox="1"/>
          <p:nvPr>
            <p:ph type="subTitle" idx="15"/>
          </p:nvPr>
        </p:nvSpPr>
        <p:spPr>
          <a:xfrm>
            <a:off x="6291450" y="3788025"/>
            <a:ext cx="21387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six columns 1">
  <p:cSld name="BLANK_1_1_1_1_2">
    <p:spTree>
      <p:nvGrpSpPr>
        <p:cNvPr id="511" name="Shape 511"/>
        <p:cNvGrpSpPr/>
        <p:nvPr/>
      </p:nvGrpSpPr>
      <p:grpSpPr>
        <a:xfrm>
          <a:off x="0" y="0"/>
          <a:ext cx="0" cy="0"/>
          <a:chOff x="0" y="0"/>
          <a:chExt cx="0" cy="0"/>
        </a:xfrm>
      </p:grpSpPr>
      <p:grpSp>
        <p:nvGrpSpPr>
          <p:cNvPr id="512" name="Google Shape;512;p48"/>
          <p:cNvGrpSpPr/>
          <p:nvPr/>
        </p:nvGrpSpPr>
        <p:grpSpPr>
          <a:xfrm>
            <a:off x="-246502" y="44875"/>
            <a:ext cx="9390546" cy="6057562"/>
            <a:chOff x="-246502" y="44875"/>
            <a:chExt cx="9390546" cy="6057562"/>
          </a:xfrm>
        </p:grpSpPr>
        <p:sp>
          <p:nvSpPr>
            <p:cNvPr id="513" name="Google Shape;513;p48"/>
            <p:cNvSpPr/>
            <p:nvPr/>
          </p:nvSpPr>
          <p:spPr>
            <a:xfrm rot="-5400000" flipH="1">
              <a:off x="77977" y="-279603"/>
              <a:ext cx="5143144" cy="5792100"/>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14" name="Google Shape;514;p48"/>
            <p:cNvGrpSpPr/>
            <p:nvPr/>
          </p:nvGrpSpPr>
          <p:grpSpPr>
            <a:xfrm rot="-5400000" flipH="1">
              <a:off x="8363971" y="-185970"/>
              <a:ext cx="337407" cy="924597"/>
              <a:chOff x="8514266" y="1265155"/>
              <a:chExt cx="337407" cy="924597"/>
            </a:xfrm>
          </p:grpSpPr>
          <p:sp>
            <p:nvSpPr>
              <p:cNvPr id="515" name="Google Shape;515;p48"/>
              <p:cNvSpPr/>
              <p:nvPr/>
            </p:nvSpPr>
            <p:spPr>
              <a:xfrm>
                <a:off x="8514266" y="1265155"/>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6" name="Google Shape;516;p48"/>
              <p:cNvSpPr/>
              <p:nvPr/>
            </p:nvSpPr>
            <p:spPr>
              <a:xfrm>
                <a:off x="8514266" y="1496032"/>
                <a:ext cx="337407" cy="231482"/>
              </a:xfrm>
              <a:custGeom>
                <a:avLst/>
                <a:gdLst/>
                <a:ahLst/>
                <a:cxnLst/>
                <a:rect l="l" t="t" r="r" b="b"/>
                <a:pathLst>
                  <a:path w="2784" h="1910" extrusionOk="0">
                    <a:moveTo>
                      <a:pt x="1392" y="1"/>
                    </a:moveTo>
                    <a:lnTo>
                      <a:pt x="0" y="1910"/>
                    </a:lnTo>
                    <a:lnTo>
                      <a:pt x="2784" y="1910"/>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7" name="Google Shape;517;p48"/>
              <p:cNvSpPr/>
              <p:nvPr/>
            </p:nvSpPr>
            <p:spPr>
              <a:xfrm>
                <a:off x="8514266" y="1727393"/>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8" name="Google Shape;518;p48"/>
              <p:cNvSpPr/>
              <p:nvPr/>
            </p:nvSpPr>
            <p:spPr>
              <a:xfrm>
                <a:off x="8514266" y="1958270"/>
                <a:ext cx="337407" cy="231482"/>
              </a:xfrm>
              <a:custGeom>
                <a:avLst/>
                <a:gdLst/>
                <a:ahLst/>
                <a:cxnLst/>
                <a:rect l="l" t="t" r="r" b="b"/>
                <a:pathLst>
                  <a:path w="2784" h="1910" extrusionOk="0">
                    <a:moveTo>
                      <a:pt x="1392" y="1"/>
                    </a:moveTo>
                    <a:lnTo>
                      <a:pt x="0" y="1909"/>
                    </a:lnTo>
                    <a:lnTo>
                      <a:pt x="2784" y="1909"/>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19" name="Google Shape;519;p48"/>
            <p:cNvSpPr/>
            <p:nvPr/>
          </p:nvSpPr>
          <p:spPr>
            <a:xfrm rot="-5400000" flipH="1">
              <a:off x="-946474" y="3790475"/>
              <a:ext cx="2242956" cy="350011"/>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0" name="Google Shape;520;p48"/>
            <p:cNvSpPr/>
            <p:nvPr/>
          </p:nvSpPr>
          <p:spPr>
            <a:xfrm rot="10800000">
              <a:off x="5366582" y="4737638"/>
              <a:ext cx="3777462" cy="1364799"/>
            </a:xfrm>
            <a:custGeom>
              <a:avLst/>
              <a:gdLst/>
              <a:ahLst/>
              <a:cxnLst/>
              <a:rect l="l" t="t" r="r" b="b"/>
              <a:pathLst>
                <a:path w="61918" h="22371" extrusionOk="0">
                  <a:moveTo>
                    <a:pt x="1" y="0"/>
                  </a:moveTo>
                  <a:lnTo>
                    <a:pt x="1" y="19582"/>
                  </a:lnTo>
                  <a:cubicBezTo>
                    <a:pt x="2348" y="19298"/>
                    <a:pt x="4561" y="19170"/>
                    <a:pt x="6829" y="19170"/>
                  </a:cubicBezTo>
                  <a:cubicBezTo>
                    <a:pt x="14097" y="19170"/>
                    <a:pt x="21932" y="20484"/>
                    <a:pt x="36559" y="22179"/>
                  </a:cubicBezTo>
                  <a:cubicBezTo>
                    <a:pt x="37673" y="22308"/>
                    <a:pt x="38754" y="22370"/>
                    <a:pt x="39802" y="22370"/>
                  </a:cubicBezTo>
                  <a:cubicBezTo>
                    <a:pt x="52890" y="22370"/>
                    <a:pt x="60749" y="12589"/>
                    <a:pt x="619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21" name="Google Shape;521;p48"/>
          <p:cNvSpPr txBox="1"/>
          <p:nvPr>
            <p:ph type="ctrTitle"/>
          </p:nvPr>
        </p:nvSpPr>
        <p:spPr>
          <a:xfrm>
            <a:off x="726600" y="1163650"/>
            <a:ext cx="1338600" cy="3648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8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522" name="Google Shape;522;p48"/>
          <p:cNvSpPr txBox="1"/>
          <p:nvPr>
            <p:ph type="subTitle" idx="1"/>
          </p:nvPr>
        </p:nvSpPr>
        <p:spPr>
          <a:xfrm>
            <a:off x="726600" y="1528450"/>
            <a:ext cx="2309400" cy="59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523" name="Google Shape;523;p48"/>
          <p:cNvSpPr txBox="1"/>
          <p:nvPr>
            <p:ph type="ctrTitle" idx="2"/>
          </p:nvPr>
        </p:nvSpPr>
        <p:spPr>
          <a:xfrm>
            <a:off x="726600" y="2357900"/>
            <a:ext cx="1338600" cy="3648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8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524" name="Google Shape;524;p48"/>
          <p:cNvSpPr txBox="1"/>
          <p:nvPr>
            <p:ph type="subTitle" idx="3"/>
          </p:nvPr>
        </p:nvSpPr>
        <p:spPr>
          <a:xfrm>
            <a:off x="731789" y="2722706"/>
            <a:ext cx="2309400" cy="59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525" name="Google Shape;525;p48"/>
          <p:cNvSpPr txBox="1"/>
          <p:nvPr>
            <p:ph type="ctrTitle" idx="4"/>
          </p:nvPr>
        </p:nvSpPr>
        <p:spPr>
          <a:xfrm>
            <a:off x="726600" y="3549038"/>
            <a:ext cx="1338600" cy="3648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8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526" name="Google Shape;526;p48"/>
          <p:cNvSpPr txBox="1"/>
          <p:nvPr>
            <p:ph type="subTitle" idx="5"/>
          </p:nvPr>
        </p:nvSpPr>
        <p:spPr>
          <a:xfrm>
            <a:off x="726600" y="3913850"/>
            <a:ext cx="2309400" cy="59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527" name="Google Shape;527;p48"/>
          <p:cNvSpPr txBox="1"/>
          <p:nvPr>
            <p:ph type="ctrTitle" idx="6"/>
          </p:nvPr>
        </p:nvSpPr>
        <p:spPr>
          <a:xfrm>
            <a:off x="7072501" y="1163650"/>
            <a:ext cx="1338600" cy="3648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400"/>
              <a:buNone/>
              <a:defRPr sz="180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p:txBody>
      </p:sp>
      <p:sp>
        <p:nvSpPr>
          <p:cNvPr id="528" name="Google Shape;528;p48"/>
          <p:cNvSpPr txBox="1"/>
          <p:nvPr>
            <p:ph type="subTitle" idx="7"/>
          </p:nvPr>
        </p:nvSpPr>
        <p:spPr>
          <a:xfrm>
            <a:off x="6113177" y="1528450"/>
            <a:ext cx="2304300" cy="597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6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p:txBody>
      </p:sp>
      <p:sp>
        <p:nvSpPr>
          <p:cNvPr id="529" name="Google Shape;529;p48"/>
          <p:cNvSpPr txBox="1"/>
          <p:nvPr>
            <p:ph type="ctrTitle" idx="8"/>
          </p:nvPr>
        </p:nvSpPr>
        <p:spPr>
          <a:xfrm>
            <a:off x="7072501" y="2357888"/>
            <a:ext cx="1338600" cy="3648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400"/>
              <a:buNone/>
              <a:defRPr sz="180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p:txBody>
      </p:sp>
      <p:sp>
        <p:nvSpPr>
          <p:cNvPr id="530" name="Google Shape;530;p48"/>
          <p:cNvSpPr txBox="1"/>
          <p:nvPr>
            <p:ph type="subTitle" idx="9"/>
          </p:nvPr>
        </p:nvSpPr>
        <p:spPr>
          <a:xfrm>
            <a:off x="6108000" y="2722705"/>
            <a:ext cx="2304300" cy="597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6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p:txBody>
      </p:sp>
      <p:sp>
        <p:nvSpPr>
          <p:cNvPr id="531" name="Google Shape;531;p48"/>
          <p:cNvSpPr txBox="1"/>
          <p:nvPr>
            <p:ph type="ctrTitle" idx="13"/>
          </p:nvPr>
        </p:nvSpPr>
        <p:spPr>
          <a:xfrm>
            <a:off x="7072501" y="3549038"/>
            <a:ext cx="1338600" cy="3648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400"/>
              <a:buNone/>
              <a:defRPr sz="180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p:txBody>
      </p:sp>
      <p:sp>
        <p:nvSpPr>
          <p:cNvPr id="532" name="Google Shape;532;p48"/>
          <p:cNvSpPr txBox="1"/>
          <p:nvPr>
            <p:ph type="subTitle" idx="14"/>
          </p:nvPr>
        </p:nvSpPr>
        <p:spPr>
          <a:xfrm>
            <a:off x="6113177" y="3913847"/>
            <a:ext cx="2304300" cy="597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6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p:txBody>
      </p:sp>
      <p:sp>
        <p:nvSpPr>
          <p:cNvPr id="533" name="Google Shape;533;p48"/>
          <p:cNvSpPr txBox="1"/>
          <p:nvPr>
            <p:ph type="title" idx="15"/>
          </p:nvPr>
        </p:nvSpPr>
        <p:spPr>
          <a:xfrm>
            <a:off x="1177350" y="445025"/>
            <a:ext cx="6789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anks">
  <p:cSld name="ONE_COLUMN_TEXT_1">
    <p:spTree>
      <p:nvGrpSpPr>
        <p:cNvPr id="534" name="Shape 534"/>
        <p:cNvGrpSpPr/>
        <p:nvPr/>
      </p:nvGrpSpPr>
      <p:grpSpPr>
        <a:xfrm>
          <a:off x="0" y="0"/>
          <a:ext cx="0" cy="0"/>
          <a:chOff x="0" y="0"/>
          <a:chExt cx="0" cy="0"/>
        </a:xfrm>
      </p:grpSpPr>
      <p:grpSp>
        <p:nvGrpSpPr>
          <p:cNvPr id="535" name="Google Shape;535;p49"/>
          <p:cNvGrpSpPr/>
          <p:nvPr/>
        </p:nvGrpSpPr>
        <p:grpSpPr>
          <a:xfrm flipH="1">
            <a:off x="-25" y="0"/>
            <a:ext cx="9144047" cy="5188026"/>
            <a:chOff x="-25" y="0"/>
            <a:chExt cx="9144047" cy="5188026"/>
          </a:xfrm>
        </p:grpSpPr>
        <p:sp>
          <p:nvSpPr>
            <p:cNvPr id="536" name="Google Shape;536;p49"/>
            <p:cNvSpPr/>
            <p:nvPr/>
          </p:nvSpPr>
          <p:spPr>
            <a:xfrm>
              <a:off x="2406205" y="2890137"/>
              <a:ext cx="6737787" cy="2297888"/>
            </a:xfrm>
            <a:custGeom>
              <a:avLst/>
              <a:gdLst/>
              <a:ahLst/>
              <a:cxnLst/>
              <a:rect l="l" t="t" r="r" b="b"/>
              <a:pathLst>
                <a:path w="33456" h="11410" extrusionOk="0">
                  <a:moveTo>
                    <a:pt x="22424" y="1"/>
                  </a:moveTo>
                  <a:cubicBezTo>
                    <a:pt x="16324" y="1"/>
                    <a:pt x="10216" y="1853"/>
                    <a:pt x="5291" y="5466"/>
                  </a:cubicBezTo>
                  <a:cubicBezTo>
                    <a:pt x="3145" y="7038"/>
                    <a:pt x="1158" y="9055"/>
                    <a:pt x="1" y="11410"/>
                  </a:cubicBezTo>
                  <a:lnTo>
                    <a:pt x="10841" y="11410"/>
                  </a:lnTo>
                  <a:cubicBezTo>
                    <a:pt x="13276" y="8184"/>
                    <a:pt x="17056" y="5854"/>
                    <a:pt x="20972" y="5009"/>
                  </a:cubicBezTo>
                  <a:cubicBezTo>
                    <a:pt x="22163" y="4754"/>
                    <a:pt x="23375" y="4631"/>
                    <a:pt x="24588" y="4631"/>
                  </a:cubicBezTo>
                  <a:cubicBezTo>
                    <a:pt x="27653" y="4631"/>
                    <a:pt x="30721" y="5417"/>
                    <a:pt x="33456" y="6840"/>
                  </a:cubicBezTo>
                  <a:lnTo>
                    <a:pt x="33456" y="2151"/>
                  </a:lnTo>
                  <a:cubicBezTo>
                    <a:pt x="29971" y="710"/>
                    <a:pt x="26199" y="1"/>
                    <a:pt x="224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7" name="Google Shape;537;p49"/>
            <p:cNvSpPr/>
            <p:nvPr/>
          </p:nvSpPr>
          <p:spPr>
            <a:xfrm>
              <a:off x="-25" y="0"/>
              <a:ext cx="1609721" cy="1520686"/>
            </a:xfrm>
            <a:custGeom>
              <a:avLst/>
              <a:gdLst/>
              <a:ahLst/>
              <a:cxnLst/>
              <a:rect l="l" t="t" r="r" b="b"/>
              <a:pathLst>
                <a:path w="14301" h="13510" extrusionOk="0">
                  <a:moveTo>
                    <a:pt x="1" y="1"/>
                  </a:moveTo>
                  <a:lnTo>
                    <a:pt x="1" y="10726"/>
                  </a:lnTo>
                  <a:cubicBezTo>
                    <a:pt x="2821" y="12270"/>
                    <a:pt x="5968" y="13216"/>
                    <a:pt x="9173" y="13471"/>
                  </a:cubicBezTo>
                  <a:cubicBezTo>
                    <a:pt x="9467" y="13495"/>
                    <a:pt x="9769" y="13510"/>
                    <a:pt x="10071" y="13510"/>
                  </a:cubicBezTo>
                  <a:cubicBezTo>
                    <a:pt x="11246" y="13510"/>
                    <a:pt x="12433" y="13283"/>
                    <a:pt x="13226" y="12461"/>
                  </a:cubicBezTo>
                  <a:cubicBezTo>
                    <a:pt x="14300" y="11341"/>
                    <a:pt x="14232" y="9575"/>
                    <a:pt x="14001" y="8044"/>
                  </a:cubicBezTo>
                  <a:cubicBezTo>
                    <a:pt x="13562" y="5173"/>
                    <a:pt x="12728" y="2274"/>
                    <a:pt x="109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8" name="Google Shape;538;p49"/>
            <p:cNvSpPr/>
            <p:nvPr/>
          </p:nvSpPr>
          <p:spPr>
            <a:xfrm>
              <a:off x="227123" y="1345453"/>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9" name="Google Shape;539;p49"/>
            <p:cNvSpPr/>
            <p:nvPr/>
          </p:nvSpPr>
          <p:spPr>
            <a:xfrm>
              <a:off x="6254000" y="0"/>
              <a:ext cx="2890022" cy="2725961"/>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0" name="Google Shape;540;p49"/>
            <p:cNvSpPr/>
            <p:nvPr/>
          </p:nvSpPr>
          <p:spPr>
            <a:xfrm>
              <a:off x="8761045" y="7693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1" name="Google Shape;541;p49"/>
            <p:cNvSpPr/>
            <p:nvPr/>
          </p:nvSpPr>
          <p:spPr>
            <a:xfrm>
              <a:off x="8761045" y="909777"/>
              <a:ext cx="205188" cy="140772"/>
            </a:xfrm>
            <a:custGeom>
              <a:avLst/>
              <a:gdLst/>
              <a:ahLst/>
              <a:cxnLst/>
              <a:rect l="l" t="t" r="r" b="b"/>
              <a:pathLst>
                <a:path w="2784" h="1910" extrusionOk="0">
                  <a:moveTo>
                    <a:pt x="1392" y="1"/>
                  </a:moveTo>
                  <a:lnTo>
                    <a:pt x="0" y="1910"/>
                  </a:lnTo>
                  <a:lnTo>
                    <a:pt x="2784" y="1910"/>
                  </a:lnTo>
                  <a:lnTo>
                    <a:pt x="1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2" name="Google Shape;542;p49"/>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3" name="Google Shape;543;p49"/>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44" name="Google Shape;544;p49"/>
          <p:cNvSpPr txBox="1"/>
          <p:nvPr/>
        </p:nvSpPr>
        <p:spPr>
          <a:xfrm>
            <a:off x="3756425" y="3583350"/>
            <a:ext cx="4673700" cy="641700"/>
          </a:xfrm>
          <a:prstGeom prst="rect">
            <a:avLst/>
          </a:prstGeom>
          <a:noFill/>
          <a:ln>
            <a:noFill/>
          </a:ln>
        </p:spPr>
        <p:txBody>
          <a:bodyPr spcFirstLastPara="1" wrap="square" lIns="91425" tIns="91425" rIns="91425" bIns="91425" anchor="t" anchorCtr="0">
            <a:noAutofit/>
          </a:bodyPr>
          <a:lstStyle/>
          <a:p>
            <a:pPr marL="0" lvl="0" indent="0" algn="r" rtl="0">
              <a:spcBef>
                <a:spcPts val="300"/>
              </a:spcBef>
              <a:spcAft>
                <a:spcPts val="0"/>
              </a:spcAft>
              <a:buNone/>
            </a:pPr>
            <a:r>
              <a:rPr lang="en-GB" sz="1200">
                <a:solidFill>
                  <a:schemeClr val="accent4"/>
                </a:solidFill>
                <a:latin typeface="Lato" panose="020F0502020204030203"/>
                <a:ea typeface="Lato" panose="020F0502020204030203"/>
                <a:cs typeface="Lato" panose="020F0502020204030203"/>
                <a:sym typeface="Lato" panose="020F0502020204030203"/>
              </a:rPr>
              <a:t>CREDITS: This presentation template was created by </a:t>
            </a:r>
            <a:r>
              <a:rPr lang="en-GB" sz="1200" b="1">
                <a:solidFill>
                  <a:schemeClr val="accent4"/>
                </a:solidFill>
                <a:uFill>
                  <a:noFill/>
                </a:uFill>
                <a:latin typeface="Lato" panose="020F0502020204030203"/>
                <a:ea typeface="Lato" panose="020F0502020204030203"/>
                <a:cs typeface="Lato" panose="020F0502020204030203"/>
                <a:sym typeface="Lato" panose="020F0502020204030203"/>
                <a:hlinkClick r:id="rId2"/>
              </a:rPr>
              <a:t>Slidesgo</a:t>
            </a:r>
            <a:r>
              <a:rPr lang="en-GB" sz="1200">
                <a:solidFill>
                  <a:schemeClr val="accent4"/>
                </a:solidFill>
                <a:latin typeface="Lato" panose="020F0502020204030203"/>
                <a:ea typeface="Lato" panose="020F0502020204030203"/>
                <a:cs typeface="Lato" panose="020F0502020204030203"/>
                <a:sym typeface="Lato" panose="020F0502020204030203"/>
              </a:rPr>
              <a:t>, including icons by </a:t>
            </a:r>
            <a:r>
              <a:rPr lang="en-GB" sz="1200" b="1">
                <a:solidFill>
                  <a:schemeClr val="accent4"/>
                </a:solidFill>
                <a:uFill>
                  <a:noFill/>
                </a:uFill>
                <a:latin typeface="Lato" panose="020F0502020204030203"/>
                <a:ea typeface="Lato" panose="020F0502020204030203"/>
                <a:cs typeface="Lato" panose="020F0502020204030203"/>
                <a:sym typeface="Lato" panose="020F0502020204030203"/>
                <a:hlinkClick r:id="rId3"/>
              </a:rPr>
              <a:t>Flaticon</a:t>
            </a:r>
            <a:r>
              <a:rPr lang="en-GB" sz="1200">
                <a:solidFill>
                  <a:schemeClr val="accent4"/>
                </a:solidFill>
                <a:latin typeface="Lato" panose="020F0502020204030203"/>
                <a:ea typeface="Lato" panose="020F0502020204030203"/>
                <a:cs typeface="Lato" panose="020F0502020204030203"/>
                <a:sym typeface="Lato" panose="020F0502020204030203"/>
              </a:rPr>
              <a:t>, and infographics &amp; images by </a:t>
            </a:r>
            <a:r>
              <a:rPr lang="en-GB" sz="1200" b="1">
                <a:solidFill>
                  <a:schemeClr val="accent4"/>
                </a:solidFill>
                <a:uFill>
                  <a:noFill/>
                </a:uFill>
                <a:latin typeface="Lato" panose="020F0502020204030203"/>
                <a:ea typeface="Lato" panose="020F0502020204030203"/>
                <a:cs typeface="Lato" panose="020F0502020204030203"/>
                <a:sym typeface="Lato" panose="020F0502020204030203"/>
                <a:hlinkClick r:id="rId4"/>
              </a:rPr>
              <a:t>Freepik</a:t>
            </a:r>
            <a:endParaRPr sz="1200" b="1">
              <a:solidFill>
                <a:schemeClr val="accent4"/>
              </a:solidFill>
              <a:latin typeface="Lato" panose="020F0502020204030203"/>
              <a:ea typeface="Lato" panose="020F0502020204030203"/>
              <a:cs typeface="Lato" panose="020F0502020204030203"/>
              <a:sym typeface="Lato" panose="020F0502020204030203"/>
            </a:endParaRPr>
          </a:p>
          <a:p>
            <a:pPr marL="0" lvl="0" indent="0" algn="r" rtl="0">
              <a:spcBef>
                <a:spcPts val="300"/>
              </a:spcBef>
              <a:spcAft>
                <a:spcPts val="0"/>
              </a:spcAft>
              <a:buNone/>
            </a:pPr>
            <a:endParaRPr sz="1200">
              <a:solidFill>
                <a:schemeClr val="accent4"/>
              </a:solidFill>
              <a:latin typeface="Lato" panose="020F0502020204030203"/>
              <a:ea typeface="Lato" panose="020F0502020204030203"/>
              <a:cs typeface="Lato" panose="020F0502020204030203"/>
              <a:sym typeface="Lato" panose="020F0502020204030203"/>
            </a:endParaRPr>
          </a:p>
        </p:txBody>
      </p:sp>
      <p:sp>
        <p:nvSpPr>
          <p:cNvPr id="545" name="Google Shape;545;p49"/>
          <p:cNvSpPr txBox="1"/>
          <p:nvPr>
            <p:ph type="ctrTitle"/>
          </p:nvPr>
        </p:nvSpPr>
        <p:spPr>
          <a:xfrm flipH="1">
            <a:off x="5412900" y="1154450"/>
            <a:ext cx="3017100" cy="653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48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p:txBody>
      </p:sp>
      <p:sp>
        <p:nvSpPr>
          <p:cNvPr id="546" name="Google Shape;546;p49"/>
          <p:cNvSpPr txBox="1"/>
          <p:nvPr>
            <p:ph type="subTitle" idx="1"/>
          </p:nvPr>
        </p:nvSpPr>
        <p:spPr>
          <a:xfrm flipH="1">
            <a:off x="5166600" y="2394550"/>
            <a:ext cx="3263400" cy="134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8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p:txBody>
      </p:sp>
      <p:sp>
        <p:nvSpPr>
          <p:cNvPr id="547" name="Google Shape;547;p49"/>
          <p:cNvSpPr txBox="1"/>
          <p:nvPr>
            <p:ph type="subTitle" idx="2"/>
          </p:nvPr>
        </p:nvSpPr>
        <p:spPr>
          <a:xfrm>
            <a:off x="4670525" y="4327650"/>
            <a:ext cx="3759600" cy="258300"/>
          </a:xfrm>
          <a:prstGeom prst="rect">
            <a:avLst/>
          </a:prstGeom>
        </p:spPr>
        <p:txBody>
          <a:bodyPr spcFirstLastPara="1" wrap="square" lIns="91425" tIns="91425" rIns="91425" bIns="91425" anchor="ctr" anchorCtr="0">
            <a:noAutofit/>
          </a:bodyPr>
          <a:lstStyle>
            <a:lvl1pPr lvl="0" algn="r">
              <a:spcBef>
                <a:spcPts val="0"/>
              </a:spcBef>
              <a:spcAft>
                <a:spcPts val="0"/>
              </a:spcAft>
              <a:buSzPts val="1400"/>
              <a:buNone/>
              <a:defRPr sz="12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548" name="Shape 54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57" name="Shape 57"/>
        <p:cNvGrpSpPr/>
        <p:nvPr/>
      </p:nvGrpSpPr>
      <p:grpSpPr>
        <a:xfrm>
          <a:off x="0" y="0"/>
          <a:ext cx="0" cy="0"/>
          <a:chOff x="0" y="0"/>
          <a:chExt cx="0" cy="0"/>
        </a:xfrm>
      </p:grpSpPr>
      <p:grpSp>
        <p:nvGrpSpPr>
          <p:cNvPr id="58" name="Google Shape;58;p6"/>
          <p:cNvGrpSpPr/>
          <p:nvPr/>
        </p:nvGrpSpPr>
        <p:grpSpPr>
          <a:xfrm rot="-7423788" flipH="1">
            <a:off x="-1094874" y="-1673183"/>
            <a:ext cx="2890142" cy="2726074"/>
            <a:chOff x="0" y="0"/>
            <a:chExt cx="2890022" cy="2725961"/>
          </a:xfrm>
        </p:grpSpPr>
        <p:sp>
          <p:nvSpPr>
            <p:cNvPr id="59" name="Google Shape;59;p6"/>
            <p:cNvSpPr/>
            <p:nvPr/>
          </p:nvSpPr>
          <p:spPr>
            <a:xfrm flipH="1">
              <a:off x="0" y="0"/>
              <a:ext cx="2890022" cy="2725961"/>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0;p6"/>
            <p:cNvSpPr/>
            <p:nvPr/>
          </p:nvSpPr>
          <p:spPr>
            <a:xfrm rot="-5400000">
              <a:off x="343011" y="187946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1" name="Google Shape;61;p6"/>
          <p:cNvSpPr txBox="1"/>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 name="Google Shape;62;p6"/>
          <p:cNvSpPr/>
          <p:nvPr/>
        </p:nvSpPr>
        <p:spPr>
          <a:xfrm rot="10800000">
            <a:off x="7746099" y="-186540"/>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3;p6"/>
          <p:cNvSpPr/>
          <p:nvPr/>
        </p:nvSpPr>
        <p:spPr>
          <a:xfrm flipH="1">
            <a:off x="6420325" y="3793047"/>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1">
  <p:cSld name="BLANK_1_1">
    <p:spTree>
      <p:nvGrpSpPr>
        <p:cNvPr id="549" name="Shape 549"/>
        <p:cNvGrpSpPr/>
        <p:nvPr/>
      </p:nvGrpSpPr>
      <p:grpSpPr>
        <a:xfrm>
          <a:off x="0" y="0"/>
          <a:ext cx="0" cy="0"/>
          <a:chOff x="0" y="0"/>
          <a:chExt cx="0" cy="0"/>
        </a:xfrm>
      </p:grpSpPr>
      <p:grpSp>
        <p:nvGrpSpPr>
          <p:cNvPr id="550" name="Google Shape;550;p51"/>
          <p:cNvGrpSpPr/>
          <p:nvPr/>
        </p:nvGrpSpPr>
        <p:grpSpPr>
          <a:xfrm>
            <a:off x="66" y="5"/>
            <a:ext cx="9143934" cy="5143438"/>
            <a:chOff x="66" y="5"/>
            <a:chExt cx="9143934" cy="5143438"/>
          </a:xfrm>
        </p:grpSpPr>
        <p:sp>
          <p:nvSpPr>
            <p:cNvPr id="551" name="Google Shape;551;p51"/>
            <p:cNvSpPr/>
            <p:nvPr/>
          </p:nvSpPr>
          <p:spPr>
            <a:xfrm rot="10800000">
              <a:off x="5279569" y="5"/>
              <a:ext cx="3864431" cy="3432044"/>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2" name="Google Shape;552;p51"/>
            <p:cNvSpPr/>
            <p:nvPr/>
          </p:nvSpPr>
          <p:spPr>
            <a:xfrm flipH="1">
              <a:off x="66" y="2983037"/>
              <a:ext cx="3160735" cy="2160406"/>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53" name="Google Shape;553;p51"/>
            <p:cNvGrpSpPr/>
            <p:nvPr/>
          </p:nvGrpSpPr>
          <p:grpSpPr>
            <a:xfrm>
              <a:off x="524811" y="1775715"/>
              <a:ext cx="8441422" cy="1402732"/>
              <a:chOff x="524811" y="-71085"/>
              <a:chExt cx="8441422" cy="1402732"/>
            </a:xfrm>
          </p:grpSpPr>
          <p:sp>
            <p:nvSpPr>
              <p:cNvPr id="554" name="Google Shape;554;p51"/>
              <p:cNvSpPr/>
              <p:nvPr/>
            </p:nvSpPr>
            <p:spPr>
              <a:xfrm>
                <a:off x="524811" y="-7108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5" name="Google Shape;555;p51"/>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6" name="Google Shape;556;p51"/>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57" name="Google Shape;557;p51"/>
            <p:cNvSpPr/>
            <p:nvPr/>
          </p:nvSpPr>
          <p:spPr>
            <a:xfrm rot="10800000">
              <a:off x="6158934" y="2837359"/>
              <a:ext cx="2978896" cy="2295737"/>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2">
  <p:cSld name="BLANK_1_2">
    <p:spTree>
      <p:nvGrpSpPr>
        <p:cNvPr id="558" name="Shape 558"/>
        <p:cNvGrpSpPr/>
        <p:nvPr/>
      </p:nvGrpSpPr>
      <p:grpSpPr>
        <a:xfrm>
          <a:off x="0" y="0"/>
          <a:ext cx="0" cy="0"/>
          <a:chOff x="0" y="0"/>
          <a:chExt cx="0" cy="0"/>
        </a:xfrm>
      </p:grpSpPr>
      <p:grpSp>
        <p:nvGrpSpPr>
          <p:cNvPr id="559" name="Google Shape;559;p52"/>
          <p:cNvGrpSpPr/>
          <p:nvPr/>
        </p:nvGrpSpPr>
        <p:grpSpPr>
          <a:xfrm>
            <a:off x="-570751" y="0"/>
            <a:ext cx="9714795" cy="5144278"/>
            <a:chOff x="-570751" y="0"/>
            <a:chExt cx="9714795" cy="5144278"/>
          </a:xfrm>
        </p:grpSpPr>
        <p:sp>
          <p:nvSpPr>
            <p:cNvPr id="560" name="Google Shape;560;p52"/>
            <p:cNvSpPr/>
            <p:nvPr/>
          </p:nvSpPr>
          <p:spPr>
            <a:xfrm>
              <a:off x="-570751" y="1686273"/>
              <a:ext cx="4313833" cy="3458005"/>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1" name="Google Shape;561;p52"/>
            <p:cNvSpPr/>
            <p:nvPr/>
          </p:nvSpPr>
          <p:spPr>
            <a:xfrm>
              <a:off x="4000900" y="0"/>
              <a:ext cx="5143144" cy="4851176"/>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2" name="Google Shape;562;p52"/>
            <p:cNvSpPr/>
            <p:nvPr/>
          </p:nvSpPr>
          <p:spPr>
            <a:xfrm>
              <a:off x="4655007" y="0"/>
              <a:ext cx="4130762" cy="644602"/>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63" name="Google Shape;563;p52"/>
            <p:cNvGrpSpPr/>
            <p:nvPr/>
          </p:nvGrpSpPr>
          <p:grpSpPr>
            <a:xfrm>
              <a:off x="246061" y="1412165"/>
              <a:ext cx="8720172" cy="1766282"/>
              <a:chOff x="246061" y="-434635"/>
              <a:chExt cx="8720172" cy="1766282"/>
            </a:xfrm>
          </p:grpSpPr>
          <p:sp>
            <p:nvSpPr>
              <p:cNvPr id="564" name="Google Shape;564;p52"/>
              <p:cNvSpPr/>
              <p:nvPr/>
            </p:nvSpPr>
            <p:spPr>
              <a:xfrm>
                <a:off x="246061" y="-43463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5" name="Google Shape;565;p52"/>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6" name="Google Shape;566;p52"/>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3">
  <p:cSld name="BLANK_1_3">
    <p:spTree>
      <p:nvGrpSpPr>
        <p:cNvPr id="567" name="Shape 567"/>
        <p:cNvGrpSpPr/>
        <p:nvPr/>
      </p:nvGrpSpPr>
      <p:grpSpPr>
        <a:xfrm>
          <a:off x="0" y="0"/>
          <a:ext cx="0" cy="0"/>
          <a:chOff x="0" y="0"/>
          <a:chExt cx="0" cy="0"/>
        </a:xfrm>
      </p:grpSpPr>
      <p:grpSp>
        <p:nvGrpSpPr>
          <p:cNvPr id="568" name="Google Shape;568;p53"/>
          <p:cNvGrpSpPr/>
          <p:nvPr/>
        </p:nvGrpSpPr>
        <p:grpSpPr>
          <a:xfrm rot="10800000" flipH="1">
            <a:off x="-30" y="192978"/>
            <a:ext cx="9186530" cy="5028462"/>
            <a:chOff x="-74390" y="-43"/>
            <a:chExt cx="9186530" cy="5028462"/>
          </a:xfrm>
        </p:grpSpPr>
        <p:sp>
          <p:nvSpPr>
            <p:cNvPr id="569" name="Google Shape;569;p53"/>
            <p:cNvSpPr/>
            <p:nvPr/>
          </p:nvSpPr>
          <p:spPr>
            <a:xfrm rot="10800000">
              <a:off x="-74390" y="-31"/>
              <a:ext cx="9026004" cy="3606773"/>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0" name="Google Shape;570;p53"/>
            <p:cNvSpPr/>
            <p:nvPr/>
          </p:nvSpPr>
          <p:spPr>
            <a:xfrm rot="10800000">
              <a:off x="6602782" y="-43"/>
              <a:ext cx="2509357" cy="2228579"/>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71;p53"/>
            <p:cNvSpPr/>
            <p:nvPr/>
          </p:nvSpPr>
          <p:spPr>
            <a:xfrm rot="10800000">
              <a:off x="5075688" y="4678722"/>
              <a:ext cx="416321" cy="349697"/>
            </a:xfrm>
            <a:custGeom>
              <a:avLst/>
              <a:gdLst/>
              <a:ahLst/>
              <a:cxnLst/>
              <a:rect l="l" t="t" r="r" b="b"/>
              <a:pathLst>
                <a:path w="4168" h="3501" extrusionOk="0">
                  <a:moveTo>
                    <a:pt x="0" y="0"/>
                  </a:moveTo>
                  <a:lnTo>
                    <a:pt x="2379" y="3501"/>
                  </a:lnTo>
                  <a:lnTo>
                    <a:pt x="4168" y="837"/>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2" name="Google Shape;572;p53"/>
            <p:cNvSpPr/>
            <p:nvPr/>
          </p:nvSpPr>
          <p:spPr>
            <a:xfrm rot="10800000">
              <a:off x="7731131" y="1176835"/>
              <a:ext cx="279478" cy="257703"/>
            </a:xfrm>
            <a:custGeom>
              <a:avLst/>
              <a:gdLst/>
              <a:ahLst/>
              <a:cxnLst/>
              <a:rect l="l" t="t" r="r" b="b"/>
              <a:pathLst>
                <a:path w="2798" h="2580" extrusionOk="0">
                  <a:moveTo>
                    <a:pt x="1402" y="0"/>
                  </a:moveTo>
                  <a:lnTo>
                    <a:pt x="1" y="2579"/>
                  </a:lnTo>
                  <a:lnTo>
                    <a:pt x="2797" y="1722"/>
                  </a:lnTo>
                  <a:lnTo>
                    <a:pt x="14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a:xfrm>
            <a:off x="6508126" y="4476750"/>
            <a:ext cx="1200150" cy="209550"/>
          </a:xfrm>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a:xfrm>
            <a:off x="971551" y="4476750"/>
            <a:ext cx="5479425" cy="209550"/>
          </a:xfrm>
        </p:spPr>
        <p:txBody>
          <a:bodyPr/>
          <a:lstStyle/>
          <a:p>
            <a:endParaRPr lang="en-US"/>
          </a:p>
        </p:txBody>
      </p:sp>
      <p:sp>
        <p:nvSpPr>
          <p:cNvPr id="6" name="Slide Number Placeholder 5"/>
          <p:cNvSpPr>
            <a:spLocks noGrp="1"/>
          </p:cNvSpPr>
          <p:nvPr>
            <p:ph type="sldNum" sz="quarter" idx="12"/>
          </p:nvPr>
        </p:nvSpPr>
        <p:spPr>
          <a:xfrm>
            <a:off x="7765426" y="4476750"/>
            <a:ext cx="407023" cy="209550"/>
          </a:xfrm>
        </p:spPr>
        <p:txBody>
          <a:bodyPr/>
          <a:lstStyle/>
          <a:p>
            <a:fld id="{70F57D92-B34F-49C4-BDB1-FF34504696C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64" name="Shape 64"/>
        <p:cNvGrpSpPr/>
        <p:nvPr/>
      </p:nvGrpSpPr>
      <p:grpSpPr>
        <a:xfrm>
          <a:off x="0" y="0"/>
          <a:ext cx="0" cy="0"/>
          <a:chOff x="0" y="0"/>
          <a:chExt cx="0" cy="0"/>
        </a:xfrm>
      </p:grpSpPr>
      <p:sp>
        <p:nvSpPr>
          <p:cNvPr id="65" name="Google Shape;65;p7"/>
          <p:cNvSpPr txBox="1"/>
          <p:nvPr>
            <p:ph type="body" idx="1"/>
          </p:nvPr>
        </p:nvSpPr>
        <p:spPr>
          <a:xfrm>
            <a:off x="713850" y="1361550"/>
            <a:ext cx="7716000" cy="3120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p:txBody>
      </p:sp>
      <p:sp>
        <p:nvSpPr>
          <p:cNvPr id="66" name="Google Shape;66;p7"/>
          <p:cNvSpPr txBox="1"/>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67" name="Shape 67"/>
        <p:cNvGrpSpPr/>
        <p:nvPr/>
      </p:nvGrpSpPr>
      <p:grpSpPr>
        <a:xfrm>
          <a:off x="0" y="0"/>
          <a:ext cx="0" cy="0"/>
          <a:chOff x="0" y="0"/>
          <a:chExt cx="0" cy="0"/>
        </a:xfrm>
      </p:grpSpPr>
      <p:sp>
        <p:nvSpPr>
          <p:cNvPr id="68" name="Google Shape;68;p8"/>
          <p:cNvSpPr txBox="1"/>
          <p:nvPr>
            <p:ph type="title"/>
          </p:nvPr>
        </p:nvSpPr>
        <p:spPr>
          <a:xfrm>
            <a:off x="2642850" y="1486950"/>
            <a:ext cx="3858300" cy="21696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69" name="Shape 69"/>
        <p:cNvGrpSpPr/>
        <p:nvPr/>
      </p:nvGrpSpPr>
      <p:grpSpPr>
        <a:xfrm>
          <a:off x="0" y="0"/>
          <a:ext cx="0" cy="0"/>
          <a:chOff x="0" y="0"/>
          <a:chExt cx="0" cy="0"/>
        </a:xfrm>
      </p:grpSpPr>
      <p:sp>
        <p:nvSpPr>
          <p:cNvPr id="70" name="Google Shape;70;p9"/>
          <p:cNvSpPr/>
          <p:nvPr/>
        </p:nvSpPr>
        <p:spPr>
          <a:xfrm flipH="1">
            <a:off x="-763325" y="3569539"/>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71;p9"/>
          <p:cNvSpPr/>
          <p:nvPr/>
        </p:nvSpPr>
        <p:spPr>
          <a:xfrm>
            <a:off x="-523025" y="186175"/>
            <a:ext cx="4556100" cy="4556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72;p9"/>
          <p:cNvSpPr/>
          <p:nvPr/>
        </p:nvSpPr>
        <p:spPr>
          <a:xfrm>
            <a:off x="6126025" y="2748689"/>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73;p9"/>
          <p:cNvSpPr/>
          <p:nvPr/>
        </p:nvSpPr>
        <p:spPr>
          <a:xfrm rot="10800000">
            <a:off x="750314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9"/>
          <p:cNvSpPr/>
          <p:nvPr/>
        </p:nvSpPr>
        <p:spPr>
          <a:xfrm rot="10800000" flipH="1">
            <a:off x="-591276" y="-28230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75;p9"/>
          <p:cNvSpPr/>
          <p:nvPr/>
        </p:nvSpPr>
        <p:spPr>
          <a:xfrm rot="5470684">
            <a:off x="7513653" y="180465"/>
            <a:ext cx="209940" cy="225978"/>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76;p9"/>
          <p:cNvSpPr/>
          <p:nvPr/>
        </p:nvSpPr>
        <p:spPr>
          <a:xfrm rot="5470737">
            <a:off x="7460032" y="4376313"/>
            <a:ext cx="369367" cy="355190"/>
          </a:xfrm>
          <a:custGeom>
            <a:avLst/>
            <a:gdLst/>
            <a:ahLst/>
            <a:cxnLst/>
            <a:rect l="l" t="t" r="r" b="b"/>
            <a:pathLst>
              <a:path w="3359" h="3230" extrusionOk="0">
                <a:moveTo>
                  <a:pt x="3358" y="1"/>
                </a:moveTo>
                <a:lnTo>
                  <a:pt x="0" y="1212"/>
                </a:lnTo>
                <a:lnTo>
                  <a:pt x="1800" y="3229"/>
                </a:lnTo>
                <a:lnTo>
                  <a:pt x="33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7;p9"/>
          <p:cNvSpPr/>
          <p:nvPr/>
        </p:nvSpPr>
        <p:spPr>
          <a:xfrm rot="9507153">
            <a:off x="6685146" y="1720799"/>
            <a:ext cx="219888" cy="211463"/>
          </a:xfrm>
          <a:custGeom>
            <a:avLst/>
            <a:gdLst/>
            <a:ahLst/>
            <a:cxnLst/>
            <a:rect l="l" t="t" r="r" b="b"/>
            <a:pathLst>
              <a:path w="3359" h="3230" extrusionOk="0">
                <a:moveTo>
                  <a:pt x="3358" y="1"/>
                </a:moveTo>
                <a:lnTo>
                  <a:pt x="0" y="1212"/>
                </a:lnTo>
                <a:lnTo>
                  <a:pt x="1800" y="3229"/>
                </a:lnTo>
                <a:lnTo>
                  <a:pt x="3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78;p9"/>
          <p:cNvSpPr txBox="1"/>
          <p:nvPr>
            <p:ph type="title"/>
          </p:nvPr>
        </p:nvSpPr>
        <p:spPr>
          <a:xfrm>
            <a:off x="713850" y="2242150"/>
            <a:ext cx="2851200" cy="1176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24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p:txBody>
      </p:sp>
      <p:sp>
        <p:nvSpPr>
          <p:cNvPr id="79" name="Google Shape;79;p9"/>
          <p:cNvSpPr txBox="1"/>
          <p:nvPr>
            <p:ph type="title" idx="2" hasCustomPrompt="1"/>
          </p:nvPr>
        </p:nvSpPr>
        <p:spPr>
          <a:xfrm>
            <a:off x="713850" y="1415225"/>
            <a:ext cx="1907700" cy="9186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600"/>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80" name="Google Shape;80;p9"/>
          <p:cNvSpPr txBox="1"/>
          <p:nvPr>
            <p:ph type="subTitle" idx="1"/>
          </p:nvPr>
        </p:nvSpPr>
        <p:spPr>
          <a:xfrm>
            <a:off x="713850" y="3117475"/>
            <a:ext cx="2756100" cy="55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81" name="Shape 81"/>
        <p:cNvGrpSpPr/>
        <p:nvPr/>
      </p:nvGrpSpPr>
      <p:grpSpPr>
        <a:xfrm>
          <a:off x="0" y="0"/>
          <a:ext cx="0" cy="0"/>
          <a:chOff x="0" y="0"/>
          <a:chExt cx="0" cy="0"/>
        </a:xfrm>
      </p:grpSpPr>
      <p:grpSp>
        <p:nvGrpSpPr>
          <p:cNvPr id="82" name="Google Shape;82;p10"/>
          <p:cNvGrpSpPr/>
          <p:nvPr/>
        </p:nvGrpSpPr>
        <p:grpSpPr>
          <a:xfrm>
            <a:off x="-131332" y="-56329"/>
            <a:ext cx="9296582" cy="2290182"/>
            <a:chOff x="-131332" y="-56329"/>
            <a:chExt cx="9296582" cy="2290182"/>
          </a:xfrm>
        </p:grpSpPr>
        <p:sp>
          <p:nvSpPr>
            <p:cNvPr id="83" name="Google Shape;83;p10"/>
            <p:cNvSpPr/>
            <p:nvPr/>
          </p:nvSpPr>
          <p:spPr>
            <a:xfrm rot="5400000">
              <a:off x="-358509" y="170848"/>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84;p10"/>
            <p:cNvSpPr/>
            <p:nvPr/>
          </p:nvSpPr>
          <p:spPr>
            <a:xfrm rot="10800000" flipH="1">
              <a:off x="730490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85;p10"/>
            <p:cNvSpPr/>
            <p:nvPr/>
          </p:nvSpPr>
          <p:spPr>
            <a:xfrm>
              <a:off x="524811" y="177571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6" name="Google Shape;86;p10"/>
          <p:cNvSpPr txBox="1"/>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4" Type="http://schemas.openxmlformats.org/officeDocument/2006/relationships/theme" Target="../theme/theme1.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4"/>
              </a:buClr>
              <a:buSzPts val="2800"/>
              <a:buFont typeface="Black Han Sans" charset="-127"/>
              <a:buNone/>
              <a:defRPr sz="2800">
                <a:solidFill>
                  <a:schemeClr val="accent4"/>
                </a:solidFill>
                <a:latin typeface="Black Han Sans" charset="-127"/>
                <a:ea typeface="Black Han Sans" charset="-127"/>
                <a:cs typeface="Black Han Sans" charset="-127"/>
                <a:sym typeface="Black Han Sans" charset="-127"/>
              </a:defRPr>
            </a:lvl1pPr>
            <a:lvl2pPr lvl="1">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2pPr>
            <a:lvl3pPr lvl="2">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3pPr>
            <a:lvl4pPr lvl="3">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4pPr>
            <a:lvl5pPr lvl="4">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5pPr>
            <a:lvl6pPr lvl="5">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6pPr>
            <a:lvl7pPr lvl="6">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7pPr>
            <a:lvl8pPr lvl="7">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8pPr>
            <a:lvl9pPr lvl="8">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9pPr>
          </a:lstStyle>
          <a:p/>
        </p:txBody>
      </p:sp>
      <p:sp>
        <p:nvSpPr>
          <p:cNvPr id="7" name="Google Shape;7;p1"/>
          <p:cNvSpPr txBox="1"/>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4"/>
              </a:buClr>
              <a:buSzPts val="1400"/>
              <a:buFont typeface="Lato" panose="020F0502020204030203"/>
              <a:buChar char="●"/>
              <a:defRPr>
                <a:solidFill>
                  <a:schemeClr val="accent4"/>
                </a:solidFill>
                <a:latin typeface="Lato" panose="020F0502020204030203"/>
                <a:ea typeface="Lato" panose="020F0502020204030203"/>
                <a:cs typeface="Lato" panose="020F0502020204030203"/>
                <a:sym typeface="Lato" panose="020F0502020204030203"/>
              </a:defRPr>
            </a:lvl1pPr>
            <a:lvl2pPr marL="914400" lvl="1" indent="-317500">
              <a:lnSpc>
                <a:spcPct val="100000"/>
              </a:lnSpc>
              <a:spcBef>
                <a:spcPts val="1600"/>
              </a:spcBef>
              <a:spcAft>
                <a:spcPts val="0"/>
              </a:spcAft>
              <a:buClr>
                <a:schemeClr val="accent4"/>
              </a:buClr>
              <a:buSzPts val="1400"/>
              <a:buFont typeface="Lato" panose="020F0502020204030203"/>
              <a:buChar char="○"/>
              <a:defRPr>
                <a:solidFill>
                  <a:schemeClr val="accent4"/>
                </a:solidFill>
                <a:latin typeface="Lato" panose="020F0502020204030203"/>
                <a:ea typeface="Lato" panose="020F0502020204030203"/>
                <a:cs typeface="Lato" panose="020F0502020204030203"/>
                <a:sym typeface="Lato" panose="020F0502020204030203"/>
              </a:defRPr>
            </a:lvl2pPr>
            <a:lvl3pPr marL="1371600" lvl="2" indent="-317500">
              <a:lnSpc>
                <a:spcPct val="100000"/>
              </a:lnSpc>
              <a:spcBef>
                <a:spcPts val="1600"/>
              </a:spcBef>
              <a:spcAft>
                <a:spcPts val="0"/>
              </a:spcAft>
              <a:buClr>
                <a:schemeClr val="accent4"/>
              </a:buClr>
              <a:buSzPts val="1400"/>
              <a:buFont typeface="Lato" panose="020F0502020204030203"/>
              <a:buChar char="■"/>
              <a:defRPr>
                <a:solidFill>
                  <a:schemeClr val="accent4"/>
                </a:solidFill>
                <a:latin typeface="Lato" panose="020F0502020204030203"/>
                <a:ea typeface="Lato" panose="020F0502020204030203"/>
                <a:cs typeface="Lato" panose="020F0502020204030203"/>
                <a:sym typeface="Lato" panose="020F0502020204030203"/>
              </a:defRPr>
            </a:lvl3pPr>
            <a:lvl4pPr marL="1828800" lvl="3" indent="-317500">
              <a:lnSpc>
                <a:spcPct val="100000"/>
              </a:lnSpc>
              <a:spcBef>
                <a:spcPts val="1600"/>
              </a:spcBef>
              <a:spcAft>
                <a:spcPts val="0"/>
              </a:spcAft>
              <a:buClr>
                <a:schemeClr val="accent4"/>
              </a:buClr>
              <a:buSzPts val="1400"/>
              <a:buFont typeface="Lato" panose="020F0502020204030203"/>
              <a:buChar char="●"/>
              <a:defRPr>
                <a:solidFill>
                  <a:schemeClr val="accent4"/>
                </a:solidFill>
                <a:latin typeface="Lato" panose="020F0502020204030203"/>
                <a:ea typeface="Lato" panose="020F0502020204030203"/>
                <a:cs typeface="Lato" panose="020F0502020204030203"/>
                <a:sym typeface="Lato" panose="020F0502020204030203"/>
              </a:defRPr>
            </a:lvl4pPr>
            <a:lvl5pPr marL="2286000" lvl="4" indent="-317500">
              <a:lnSpc>
                <a:spcPct val="100000"/>
              </a:lnSpc>
              <a:spcBef>
                <a:spcPts val="1600"/>
              </a:spcBef>
              <a:spcAft>
                <a:spcPts val="0"/>
              </a:spcAft>
              <a:buClr>
                <a:schemeClr val="accent4"/>
              </a:buClr>
              <a:buSzPts val="1400"/>
              <a:buFont typeface="Lato" panose="020F0502020204030203"/>
              <a:buChar char="○"/>
              <a:defRPr>
                <a:solidFill>
                  <a:schemeClr val="accent4"/>
                </a:solidFill>
                <a:latin typeface="Lato" panose="020F0502020204030203"/>
                <a:ea typeface="Lato" panose="020F0502020204030203"/>
                <a:cs typeface="Lato" panose="020F0502020204030203"/>
                <a:sym typeface="Lato" panose="020F0502020204030203"/>
              </a:defRPr>
            </a:lvl5pPr>
            <a:lvl6pPr marL="2743200" lvl="5" indent="-317500">
              <a:lnSpc>
                <a:spcPct val="100000"/>
              </a:lnSpc>
              <a:spcBef>
                <a:spcPts val="1600"/>
              </a:spcBef>
              <a:spcAft>
                <a:spcPts val="0"/>
              </a:spcAft>
              <a:buClr>
                <a:schemeClr val="accent4"/>
              </a:buClr>
              <a:buSzPts val="1400"/>
              <a:buFont typeface="Lato" panose="020F0502020204030203"/>
              <a:buChar char="■"/>
              <a:defRPr>
                <a:solidFill>
                  <a:schemeClr val="accent4"/>
                </a:solidFill>
                <a:latin typeface="Lato" panose="020F0502020204030203"/>
                <a:ea typeface="Lato" panose="020F0502020204030203"/>
                <a:cs typeface="Lato" panose="020F0502020204030203"/>
                <a:sym typeface="Lato" panose="020F0502020204030203"/>
              </a:defRPr>
            </a:lvl6pPr>
            <a:lvl7pPr marL="3200400" lvl="6" indent="-317500">
              <a:lnSpc>
                <a:spcPct val="100000"/>
              </a:lnSpc>
              <a:spcBef>
                <a:spcPts val="1600"/>
              </a:spcBef>
              <a:spcAft>
                <a:spcPts val="0"/>
              </a:spcAft>
              <a:buClr>
                <a:schemeClr val="accent4"/>
              </a:buClr>
              <a:buSzPts val="1400"/>
              <a:buFont typeface="Lato" panose="020F0502020204030203"/>
              <a:buChar char="●"/>
              <a:defRPr>
                <a:solidFill>
                  <a:schemeClr val="accent4"/>
                </a:solidFill>
                <a:latin typeface="Lato" panose="020F0502020204030203"/>
                <a:ea typeface="Lato" panose="020F0502020204030203"/>
                <a:cs typeface="Lato" panose="020F0502020204030203"/>
                <a:sym typeface="Lato" panose="020F0502020204030203"/>
              </a:defRPr>
            </a:lvl7pPr>
            <a:lvl8pPr marL="3657600" lvl="7" indent="-317500">
              <a:lnSpc>
                <a:spcPct val="100000"/>
              </a:lnSpc>
              <a:spcBef>
                <a:spcPts val="1600"/>
              </a:spcBef>
              <a:spcAft>
                <a:spcPts val="0"/>
              </a:spcAft>
              <a:buClr>
                <a:schemeClr val="accent4"/>
              </a:buClr>
              <a:buSzPts val="1400"/>
              <a:buFont typeface="Lato" panose="020F0502020204030203"/>
              <a:buChar char="○"/>
              <a:defRPr>
                <a:solidFill>
                  <a:schemeClr val="accent4"/>
                </a:solidFill>
                <a:latin typeface="Lato" panose="020F0502020204030203"/>
                <a:ea typeface="Lato" panose="020F0502020204030203"/>
                <a:cs typeface="Lato" panose="020F0502020204030203"/>
                <a:sym typeface="Lato" panose="020F0502020204030203"/>
              </a:defRPr>
            </a:lvl8pPr>
            <a:lvl9pPr marL="4114800" lvl="8" indent="-317500">
              <a:lnSpc>
                <a:spcPct val="100000"/>
              </a:lnSpc>
              <a:spcBef>
                <a:spcPts val="1600"/>
              </a:spcBef>
              <a:spcAft>
                <a:spcPts val="1600"/>
              </a:spcAft>
              <a:buClr>
                <a:schemeClr val="accent4"/>
              </a:buClr>
              <a:buSzPts val="1400"/>
              <a:buFont typeface="Lato" panose="020F0502020204030203"/>
              <a:buChar char="■"/>
              <a:defRPr>
                <a:solidFill>
                  <a:schemeClr val="accent4"/>
                </a:solidFill>
                <a:latin typeface="Lato" panose="020F0502020204030203"/>
                <a:ea typeface="Lato" panose="020F0502020204030203"/>
                <a:cs typeface="Lato" panose="020F0502020204030203"/>
                <a:sym typeface="Lato" panose="020F0502020204030203"/>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5.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5.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5.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5.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5.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5.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5.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5.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3.jpeg"/><Relationship Id="rId1" Type="http://schemas.openxmlformats.org/officeDocument/2006/relationships/image" Target="../media/image12.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5.jpeg"/><Relationship Id="rId1" Type="http://schemas.openxmlformats.org/officeDocument/2006/relationships/image" Target="../media/image14.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7.png"/><Relationship Id="rId1"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580" name="Shape 580"/>
        <p:cNvGrpSpPr/>
        <p:nvPr/>
      </p:nvGrpSpPr>
      <p:grpSpPr>
        <a:xfrm>
          <a:off x="0" y="0"/>
          <a:ext cx="0" cy="0"/>
          <a:chOff x="0" y="0"/>
          <a:chExt cx="0" cy="0"/>
        </a:xfrm>
      </p:grpSpPr>
      <p:sp>
        <p:nvSpPr>
          <p:cNvPr id="581" name="Google Shape;581;p56"/>
          <p:cNvSpPr txBox="1"/>
          <p:nvPr>
            <p:ph type="ctrTitle"/>
          </p:nvPr>
        </p:nvSpPr>
        <p:spPr>
          <a:xfrm>
            <a:off x="1835785" y="1707515"/>
            <a:ext cx="4704080" cy="100139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altLang="en-GB" sz="4400" b="1">
                <a:latin typeface="Arial" panose="020B0604020202020204" pitchFamily="34" charset="0"/>
                <a:cs typeface="Arial" panose="020B0604020202020204" pitchFamily="34" charset="0"/>
              </a:rPr>
              <a:t>Luyện từ và câu</a:t>
            </a:r>
            <a:br>
              <a:rPr lang="vi-VN" altLang="en-GB" sz="4400" b="1">
                <a:latin typeface="Arial" panose="020B0604020202020204" pitchFamily="34" charset="0"/>
                <a:cs typeface="Arial" panose="020B0604020202020204" pitchFamily="34" charset="0"/>
              </a:rPr>
            </a:br>
            <a:r>
              <a:rPr lang="vi-VN" altLang="en-GB" sz="4400" b="1">
                <a:latin typeface="Arial" panose="020B0604020202020204" pitchFamily="34" charset="0"/>
                <a:cs typeface="Arial" panose="020B0604020202020204" pitchFamily="34" charset="0"/>
              </a:rPr>
              <a:t>Lớp: 4</a:t>
            </a:r>
            <a:endParaRPr lang="vi-VN" altLang="en-GB" sz="4400" b="1">
              <a:latin typeface="Arial" panose="020B0604020202020204" pitchFamily="34" charset="0"/>
              <a:cs typeface="Arial" panose="020B0604020202020204" pitchFamily="34" charset="0"/>
            </a:endParaRPr>
          </a:p>
        </p:txBody>
      </p:sp>
      <p:grpSp>
        <p:nvGrpSpPr>
          <p:cNvPr id="583" name="Google Shape;583;p56"/>
          <p:cNvGrpSpPr/>
          <p:nvPr/>
        </p:nvGrpSpPr>
        <p:grpSpPr>
          <a:xfrm>
            <a:off x="-36855" y="1353511"/>
            <a:ext cx="9144027" cy="3789738"/>
            <a:chOff x="-25" y="1343351"/>
            <a:chExt cx="9144027" cy="3789738"/>
          </a:xfrm>
        </p:grpSpPr>
        <p:sp>
          <p:nvSpPr>
            <p:cNvPr id="584" name="Google Shape;584;p56"/>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5" name="Google Shape;585;p56"/>
            <p:cNvSpPr/>
            <p:nvPr/>
          </p:nvSpPr>
          <p:spPr>
            <a:xfrm>
              <a:off x="5283536" y="2616411"/>
              <a:ext cx="677302" cy="381465"/>
            </a:xfrm>
            <a:custGeom>
              <a:avLst/>
              <a:gdLst/>
              <a:ahLst/>
              <a:cxnLst/>
              <a:rect l="l" t="t" r="r" b="b"/>
              <a:pathLst>
                <a:path w="9302" h="5239" extrusionOk="0">
                  <a:moveTo>
                    <a:pt x="4378" y="1"/>
                  </a:moveTo>
                  <a:cubicBezTo>
                    <a:pt x="4276" y="1"/>
                    <a:pt x="4182" y="15"/>
                    <a:pt x="4099" y="47"/>
                  </a:cubicBezTo>
                  <a:cubicBezTo>
                    <a:pt x="3967" y="445"/>
                    <a:pt x="4066" y="547"/>
                    <a:pt x="4430" y="894"/>
                  </a:cubicBezTo>
                  <a:cubicBezTo>
                    <a:pt x="4525" y="989"/>
                    <a:pt x="4810" y="1159"/>
                    <a:pt x="4875" y="1275"/>
                  </a:cubicBezTo>
                  <a:cubicBezTo>
                    <a:pt x="4964" y="1435"/>
                    <a:pt x="4964" y="1435"/>
                    <a:pt x="4875" y="1537"/>
                  </a:cubicBezTo>
                  <a:cubicBezTo>
                    <a:pt x="4810" y="1608"/>
                    <a:pt x="4474" y="1718"/>
                    <a:pt x="4379" y="1728"/>
                  </a:cubicBezTo>
                  <a:cubicBezTo>
                    <a:pt x="4274" y="1736"/>
                    <a:pt x="4176" y="1740"/>
                    <a:pt x="4084" y="1740"/>
                  </a:cubicBezTo>
                  <a:cubicBezTo>
                    <a:pt x="3406" y="1740"/>
                    <a:pt x="3020" y="1537"/>
                    <a:pt x="2613" y="1363"/>
                  </a:cubicBezTo>
                  <a:cubicBezTo>
                    <a:pt x="2255" y="1211"/>
                    <a:pt x="2004" y="1109"/>
                    <a:pt x="1663" y="925"/>
                  </a:cubicBezTo>
                  <a:cubicBezTo>
                    <a:pt x="1415" y="792"/>
                    <a:pt x="736" y="500"/>
                    <a:pt x="353" y="500"/>
                  </a:cubicBezTo>
                  <a:cubicBezTo>
                    <a:pt x="207" y="500"/>
                    <a:pt x="105" y="542"/>
                    <a:pt x="85" y="652"/>
                  </a:cubicBezTo>
                  <a:cubicBezTo>
                    <a:pt x="0" y="1357"/>
                    <a:pt x="939" y="2139"/>
                    <a:pt x="1552" y="2494"/>
                  </a:cubicBezTo>
                  <a:cubicBezTo>
                    <a:pt x="2164" y="2847"/>
                    <a:pt x="2899" y="2881"/>
                    <a:pt x="3593" y="3017"/>
                  </a:cubicBezTo>
                  <a:cubicBezTo>
                    <a:pt x="4005" y="3099"/>
                    <a:pt x="4410" y="3245"/>
                    <a:pt x="4845" y="3405"/>
                  </a:cubicBezTo>
                  <a:cubicBezTo>
                    <a:pt x="5283" y="3568"/>
                    <a:pt x="5634" y="3861"/>
                    <a:pt x="5814" y="4290"/>
                  </a:cubicBezTo>
                  <a:cubicBezTo>
                    <a:pt x="5947" y="4603"/>
                    <a:pt x="6145" y="4871"/>
                    <a:pt x="6410" y="5082"/>
                  </a:cubicBezTo>
                  <a:cubicBezTo>
                    <a:pt x="6561" y="5205"/>
                    <a:pt x="6755" y="5239"/>
                    <a:pt x="6952" y="5239"/>
                  </a:cubicBezTo>
                  <a:cubicBezTo>
                    <a:pt x="7056" y="5239"/>
                    <a:pt x="7162" y="5229"/>
                    <a:pt x="7263" y="5218"/>
                  </a:cubicBezTo>
                  <a:cubicBezTo>
                    <a:pt x="7659" y="5178"/>
                    <a:pt x="8050" y="5137"/>
                    <a:pt x="8444" y="5096"/>
                  </a:cubicBezTo>
                  <a:lnTo>
                    <a:pt x="9016" y="4980"/>
                  </a:lnTo>
                  <a:cubicBezTo>
                    <a:pt x="9022" y="4982"/>
                    <a:pt x="9028" y="4983"/>
                    <a:pt x="9034" y="4983"/>
                  </a:cubicBezTo>
                  <a:cubicBezTo>
                    <a:pt x="9156" y="4983"/>
                    <a:pt x="9167" y="4562"/>
                    <a:pt x="9190" y="4426"/>
                  </a:cubicBezTo>
                  <a:cubicBezTo>
                    <a:pt x="9301" y="3796"/>
                    <a:pt x="9039" y="3208"/>
                    <a:pt x="8601" y="2367"/>
                  </a:cubicBezTo>
                  <a:cubicBezTo>
                    <a:pt x="8523" y="2214"/>
                    <a:pt x="8393" y="2065"/>
                    <a:pt x="8169" y="1864"/>
                  </a:cubicBezTo>
                  <a:cubicBezTo>
                    <a:pt x="7842" y="1578"/>
                    <a:pt x="7505" y="1456"/>
                    <a:pt x="7304" y="1363"/>
                  </a:cubicBezTo>
                  <a:cubicBezTo>
                    <a:pt x="6801" y="1139"/>
                    <a:pt x="6461" y="938"/>
                    <a:pt x="6230" y="775"/>
                  </a:cubicBezTo>
                  <a:cubicBezTo>
                    <a:pt x="5815" y="479"/>
                    <a:pt x="4965" y="1"/>
                    <a:pt x="4378" y="1"/>
                  </a:cubicBezTo>
                  <a:close/>
                </a:path>
              </a:pathLst>
            </a:custGeom>
            <a:solidFill>
              <a:srgbClr val="C77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6" name="Google Shape;586;p56"/>
            <p:cNvSpPr/>
            <p:nvPr/>
          </p:nvSpPr>
          <p:spPr>
            <a:xfrm>
              <a:off x="5609520" y="2831354"/>
              <a:ext cx="3330808" cy="1520325"/>
            </a:xfrm>
            <a:custGeom>
              <a:avLst/>
              <a:gdLst/>
              <a:ahLst/>
              <a:cxnLst/>
              <a:rect l="l" t="t" r="r" b="b"/>
              <a:pathLst>
                <a:path w="45745" h="20880" extrusionOk="0">
                  <a:moveTo>
                    <a:pt x="30796" y="0"/>
                  </a:moveTo>
                  <a:cubicBezTo>
                    <a:pt x="28260" y="0"/>
                    <a:pt x="25705" y="739"/>
                    <a:pt x="23476" y="1977"/>
                  </a:cubicBezTo>
                  <a:cubicBezTo>
                    <a:pt x="20213" y="3791"/>
                    <a:pt x="17594" y="6594"/>
                    <a:pt x="15471" y="9667"/>
                  </a:cubicBezTo>
                  <a:cubicBezTo>
                    <a:pt x="14620" y="10893"/>
                    <a:pt x="13585" y="12321"/>
                    <a:pt x="12092" y="12321"/>
                  </a:cubicBezTo>
                  <a:cubicBezTo>
                    <a:pt x="12085" y="12321"/>
                    <a:pt x="12078" y="12321"/>
                    <a:pt x="12071" y="12321"/>
                  </a:cubicBezTo>
                  <a:cubicBezTo>
                    <a:pt x="11374" y="12317"/>
                    <a:pt x="10711" y="11974"/>
                    <a:pt x="10176" y="11520"/>
                  </a:cubicBezTo>
                  <a:cubicBezTo>
                    <a:pt x="7172" y="8976"/>
                    <a:pt x="8006" y="3791"/>
                    <a:pt x="4934" y="1327"/>
                  </a:cubicBezTo>
                  <a:cubicBezTo>
                    <a:pt x="4798" y="1273"/>
                    <a:pt x="4524" y="1253"/>
                    <a:pt x="4181" y="1253"/>
                  </a:cubicBezTo>
                  <a:cubicBezTo>
                    <a:pt x="3485" y="1253"/>
                    <a:pt x="2505" y="1336"/>
                    <a:pt x="1811" y="1389"/>
                  </a:cubicBezTo>
                  <a:cubicBezTo>
                    <a:pt x="1528" y="1412"/>
                    <a:pt x="1082" y="1436"/>
                    <a:pt x="953" y="1688"/>
                  </a:cubicBezTo>
                  <a:cubicBezTo>
                    <a:pt x="55" y="4808"/>
                    <a:pt x="0" y="8136"/>
                    <a:pt x="517" y="11341"/>
                  </a:cubicBezTo>
                  <a:cubicBezTo>
                    <a:pt x="1059" y="14709"/>
                    <a:pt x="2494" y="18291"/>
                    <a:pt x="5559" y="19788"/>
                  </a:cubicBezTo>
                  <a:cubicBezTo>
                    <a:pt x="7334" y="20655"/>
                    <a:pt x="9987" y="20879"/>
                    <a:pt x="11604" y="20879"/>
                  </a:cubicBezTo>
                  <a:cubicBezTo>
                    <a:pt x="11689" y="20879"/>
                    <a:pt x="11771" y="20878"/>
                    <a:pt x="11850" y="20877"/>
                  </a:cubicBezTo>
                  <a:cubicBezTo>
                    <a:pt x="13701" y="20850"/>
                    <a:pt x="15300" y="20680"/>
                    <a:pt x="16927" y="19792"/>
                  </a:cubicBezTo>
                  <a:lnTo>
                    <a:pt x="45512" y="19792"/>
                  </a:lnTo>
                  <a:cubicBezTo>
                    <a:pt x="45744" y="16189"/>
                    <a:pt x="45002" y="10888"/>
                    <a:pt x="43356" y="7673"/>
                  </a:cubicBezTo>
                  <a:cubicBezTo>
                    <a:pt x="41712" y="4457"/>
                    <a:pt x="37735" y="1545"/>
                    <a:pt x="34278" y="501"/>
                  </a:cubicBezTo>
                  <a:cubicBezTo>
                    <a:pt x="33145" y="159"/>
                    <a:pt x="31973" y="0"/>
                    <a:pt x="30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7" name="Google Shape;587;p56"/>
            <p:cNvSpPr/>
            <p:nvPr/>
          </p:nvSpPr>
          <p:spPr>
            <a:xfrm>
              <a:off x="8318159" y="3719234"/>
              <a:ext cx="50386" cy="558253"/>
            </a:xfrm>
            <a:custGeom>
              <a:avLst/>
              <a:gdLst/>
              <a:ahLst/>
              <a:cxnLst/>
              <a:rect l="l" t="t" r="r" b="b"/>
              <a:pathLst>
                <a:path w="692" h="7667" extrusionOk="0">
                  <a:moveTo>
                    <a:pt x="50" y="1"/>
                  </a:moveTo>
                  <a:cubicBezTo>
                    <a:pt x="32" y="1"/>
                    <a:pt x="12" y="17"/>
                    <a:pt x="18" y="41"/>
                  </a:cubicBezTo>
                  <a:cubicBezTo>
                    <a:pt x="287" y="1307"/>
                    <a:pt x="420" y="2610"/>
                    <a:pt x="376" y="3899"/>
                  </a:cubicBezTo>
                  <a:cubicBezTo>
                    <a:pt x="335" y="5121"/>
                    <a:pt x="1" y="6383"/>
                    <a:pt x="86" y="7598"/>
                  </a:cubicBezTo>
                  <a:cubicBezTo>
                    <a:pt x="90" y="7641"/>
                    <a:pt x="125" y="7667"/>
                    <a:pt x="161" y="7667"/>
                  </a:cubicBezTo>
                  <a:cubicBezTo>
                    <a:pt x="189" y="7667"/>
                    <a:pt x="217" y="7651"/>
                    <a:pt x="229" y="7614"/>
                  </a:cubicBezTo>
                  <a:cubicBezTo>
                    <a:pt x="607" y="6444"/>
                    <a:pt x="651" y="5019"/>
                    <a:pt x="671" y="3791"/>
                  </a:cubicBezTo>
                  <a:cubicBezTo>
                    <a:pt x="692" y="2487"/>
                    <a:pt x="478" y="1266"/>
                    <a:pt x="79" y="25"/>
                  </a:cubicBezTo>
                  <a:cubicBezTo>
                    <a:pt x="75" y="8"/>
                    <a:pt x="63" y="1"/>
                    <a:pt x="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8" name="Google Shape;588;p56"/>
            <p:cNvSpPr/>
            <p:nvPr/>
          </p:nvSpPr>
          <p:spPr>
            <a:xfrm>
              <a:off x="8631328" y="3630184"/>
              <a:ext cx="22353" cy="62983"/>
            </a:xfrm>
            <a:custGeom>
              <a:avLst/>
              <a:gdLst/>
              <a:ahLst/>
              <a:cxnLst/>
              <a:rect l="l" t="t" r="r" b="b"/>
              <a:pathLst>
                <a:path w="307" h="865" extrusionOk="0">
                  <a:moveTo>
                    <a:pt x="154" y="1"/>
                  </a:moveTo>
                  <a:cubicBezTo>
                    <a:pt x="120" y="1"/>
                    <a:pt x="85" y="24"/>
                    <a:pt x="82" y="70"/>
                  </a:cubicBezTo>
                  <a:cubicBezTo>
                    <a:pt x="59" y="312"/>
                    <a:pt x="1" y="570"/>
                    <a:pt x="79" y="808"/>
                  </a:cubicBezTo>
                  <a:cubicBezTo>
                    <a:pt x="91" y="846"/>
                    <a:pt x="122" y="865"/>
                    <a:pt x="154" y="865"/>
                  </a:cubicBezTo>
                  <a:cubicBezTo>
                    <a:pt x="185" y="865"/>
                    <a:pt x="217" y="846"/>
                    <a:pt x="228" y="808"/>
                  </a:cubicBezTo>
                  <a:cubicBezTo>
                    <a:pt x="307" y="570"/>
                    <a:pt x="249" y="312"/>
                    <a:pt x="225" y="70"/>
                  </a:cubicBezTo>
                  <a:cubicBezTo>
                    <a:pt x="222" y="24"/>
                    <a:pt x="188" y="1"/>
                    <a:pt x="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9" name="Google Shape;589;p56"/>
            <p:cNvSpPr/>
            <p:nvPr/>
          </p:nvSpPr>
          <p:spPr>
            <a:xfrm>
              <a:off x="8736105" y="3735398"/>
              <a:ext cx="13179" cy="44925"/>
            </a:xfrm>
            <a:custGeom>
              <a:avLst/>
              <a:gdLst/>
              <a:ahLst/>
              <a:cxnLst/>
              <a:rect l="l" t="t" r="r" b="b"/>
              <a:pathLst>
                <a:path w="181" h="617" extrusionOk="0">
                  <a:moveTo>
                    <a:pt x="91" y="1"/>
                  </a:moveTo>
                  <a:cubicBezTo>
                    <a:pt x="62" y="1"/>
                    <a:pt x="33" y="20"/>
                    <a:pt x="31" y="57"/>
                  </a:cubicBezTo>
                  <a:cubicBezTo>
                    <a:pt x="28" y="146"/>
                    <a:pt x="25" y="235"/>
                    <a:pt x="21" y="326"/>
                  </a:cubicBezTo>
                  <a:cubicBezTo>
                    <a:pt x="17" y="404"/>
                    <a:pt x="0" y="493"/>
                    <a:pt x="28" y="571"/>
                  </a:cubicBezTo>
                  <a:cubicBezTo>
                    <a:pt x="38" y="602"/>
                    <a:pt x="65" y="617"/>
                    <a:pt x="91" y="617"/>
                  </a:cubicBezTo>
                  <a:cubicBezTo>
                    <a:pt x="117" y="617"/>
                    <a:pt x="144" y="602"/>
                    <a:pt x="154" y="571"/>
                  </a:cubicBezTo>
                  <a:cubicBezTo>
                    <a:pt x="181" y="493"/>
                    <a:pt x="164" y="404"/>
                    <a:pt x="160" y="326"/>
                  </a:cubicBezTo>
                  <a:cubicBezTo>
                    <a:pt x="157" y="235"/>
                    <a:pt x="154" y="146"/>
                    <a:pt x="151" y="57"/>
                  </a:cubicBezTo>
                  <a:cubicBezTo>
                    <a:pt x="149" y="20"/>
                    <a:pt x="120" y="1"/>
                    <a:pt x="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0" name="Google Shape;590;p56"/>
            <p:cNvSpPr/>
            <p:nvPr/>
          </p:nvSpPr>
          <p:spPr>
            <a:xfrm>
              <a:off x="7719929" y="3462714"/>
              <a:ext cx="16164" cy="61017"/>
            </a:xfrm>
            <a:custGeom>
              <a:avLst/>
              <a:gdLst/>
              <a:ahLst/>
              <a:cxnLst/>
              <a:rect l="l" t="t" r="r" b="b"/>
              <a:pathLst>
                <a:path w="222" h="838" extrusionOk="0">
                  <a:moveTo>
                    <a:pt x="112" y="0"/>
                  </a:moveTo>
                  <a:cubicBezTo>
                    <a:pt x="84" y="0"/>
                    <a:pt x="55" y="19"/>
                    <a:pt x="51" y="57"/>
                  </a:cubicBezTo>
                  <a:cubicBezTo>
                    <a:pt x="48" y="196"/>
                    <a:pt x="41" y="332"/>
                    <a:pt x="34" y="472"/>
                  </a:cubicBezTo>
                  <a:cubicBezTo>
                    <a:pt x="28" y="588"/>
                    <a:pt x="1" y="699"/>
                    <a:pt x="55" y="805"/>
                  </a:cubicBezTo>
                  <a:cubicBezTo>
                    <a:pt x="67" y="827"/>
                    <a:pt x="90" y="838"/>
                    <a:pt x="112" y="838"/>
                  </a:cubicBezTo>
                  <a:cubicBezTo>
                    <a:pt x="135" y="838"/>
                    <a:pt x="157" y="827"/>
                    <a:pt x="167" y="805"/>
                  </a:cubicBezTo>
                  <a:cubicBezTo>
                    <a:pt x="222" y="699"/>
                    <a:pt x="197" y="588"/>
                    <a:pt x="191" y="472"/>
                  </a:cubicBezTo>
                  <a:cubicBezTo>
                    <a:pt x="184" y="332"/>
                    <a:pt x="177" y="196"/>
                    <a:pt x="170" y="57"/>
                  </a:cubicBezTo>
                  <a:cubicBezTo>
                    <a:pt x="169" y="19"/>
                    <a:pt x="141"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1" name="Google Shape;591;p56"/>
            <p:cNvSpPr/>
            <p:nvPr/>
          </p:nvSpPr>
          <p:spPr>
            <a:xfrm>
              <a:off x="7775194" y="3392668"/>
              <a:ext cx="26067" cy="58541"/>
            </a:xfrm>
            <a:custGeom>
              <a:avLst/>
              <a:gdLst/>
              <a:ahLst/>
              <a:cxnLst/>
              <a:rect l="l" t="t" r="r" b="b"/>
              <a:pathLst>
                <a:path w="358" h="804" extrusionOk="0">
                  <a:moveTo>
                    <a:pt x="180" y="1"/>
                  </a:moveTo>
                  <a:cubicBezTo>
                    <a:pt x="141" y="1"/>
                    <a:pt x="102" y="28"/>
                    <a:pt x="96" y="83"/>
                  </a:cubicBezTo>
                  <a:cubicBezTo>
                    <a:pt x="68" y="280"/>
                    <a:pt x="0" y="529"/>
                    <a:pt x="65" y="719"/>
                  </a:cubicBezTo>
                  <a:cubicBezTo>
                    <a:pt x="83" y="775"/>
                    <a:pt x="131" y="803"/>
                    <a:pt x="179" y="803"/>
                  </a:cubicBezTo>
                  <a:cubicBezTo>
                    <a:pt x="226" y="803"/>
                    <a:pt x="274" y="775"/>
                    <a:pt x="293" y="719"/>
                  </a:cubicBezTo>
                  <a:cubicBezTo>
                    <a:pt x="357" y="529"/>
                    <a:pt x="289" y="277"/>
                    <a:pt x="266" y="83"/>
                  </a:cubicBezTo>
                  <a:cubicBezTo>
                    <a:pt x="259" y="28"/>
                    <a:pt x="219" y="1"/>
                    <a:pt x="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2" name="Google Shape;592;p56"/>
            <p:cNvSpPr/>
            <p:nvPr/>
          </p:nvSpPr>
          <p:spPr>
            <a:xfrm>
              <a:off x="7795217" y="3633824"/>
              <a:ext cx="18203" cy="64293"/>
            </a:xfrm>
            <a:custGeom>
              <a:avLst/>
              <a:gdLst/>
              <a:ahLst/>
              <a:cxnLst/>
              <a:rect l="l" t="t" r="r" b="b"/>
              <a:pathLst>
                <a:path w="250" h="883" extrusionOk="0">
                  <a:moveTo>
                    <a:pt x="125" y="1"/>
                  </a:moveTo>
                  <a:cubicBezTo>
                    <a:pt x="88" y="1"/>
                    <a:pt x="50" y="25"/>
                    <a:pt x="45" y="75"/>
                  </a:cubicBezTo>
                  <a:cubicBezTo>
                    <a:pt x="28" y="326"/>
                    <a:pt x="0" y="565"/>
                    <a:pt x="35" y="816"/>
                  </a:cubicBezTo>
                  <a:cubicBezTo>
                    <a:pt x="42" y="860"/>
                    <a:pt x="83" y="882"/>
                    <a:pt x="125" y="882"/>
                  </a:cubicBezTo>
                  <a:cubicBezTo>
                    <a:pt x="166" y="882"/>
                    <a:pt x="207" y="860"/>
                    <a:pt x="212" y="816"/>
                  </a:cubicBezTo>
                  <a:cubicBezTo>
                    <a:pt x="249" y="565"/>
                    <a:pt x="222" y="326"/>
                    <a:pt x="205" y="75"/>
                  </a:cubicBezTo>
                  <a:cubicBezTo>
                    <a:pt x="200" y="25"/>
                    <a:pt x="162" y="1"/>
                    <a:pt x="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3" name="Google Shape;593;p56"/>
            <p:cNvSpPr/>
            <p:nvPr/>
          </p:nvSpPr>
          <p:spPr>
            <a:xfrm>
              <a:off x="7989045" y="3588899"/>
              <a:ext cx="25776" cy="68371"/>
            </a:xfrm>
            <a:custGeom>
              <a:avLst/>
              <a:gdLst/>
              <a:ahLst/>
              <a:cxnLst/>
              <a:rect l="l" t="t" r="r" b="b"/>
              <a:pathLst>
                <a:path w="354" h="939" extrusionOk="0">
                  <a:moveTo>
                    <a:pt x="103" y="0"/>
                  </a:moveTo>
                  <a:cubicBezTo>
                    <a:pt x="50" y="0"/>
                    <a:pt x="0" y="42"/>
                    <a:pt x="17" y="113"/>
                  </a:cubicBezTo>
                  <a:cubicBezTo>
                    <a:pt x="71" y="361"/>
                    <a:pt x="30" y="610"/>
                    <a:pt x="40" y="862"/>
                  </a:cubicBezTo>
                  <a:cubicBezTo>
                    <a:pt x="42" y="910"/>
                    <a:pt x="80" y="939"/>
                    <a:pt x="120" y="939"/>
                  </a:cubicBezTo>
                  <a:cubicBezTo>
                    <a:pt x="144" y="939"/>
                    <a:pt x="170" y="927"/>
                    <a:pt x="187" y="902"/>
                  </a:cubicBezTo>
                  <a:cubicBezTo>
                    <a:pt x="353" y="640"/>
                    <a:pt x="306" y="341"/>
                    <a:pt x="193" y="62"/>
                  </a:cubicBezTo>
                  <a:cubicBezTo>
                    <a:pt x="175" y="20"/>
                    <a:pt x="138" y="0"/>
                    <a:pt x="1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4" name="Google Shape;594;p56"/>
            <p:cNvSpPr/>
            <p:nvPr/>
          </p:nvSpPr>
          <p:spPr>
            <a:xfrm>
              <a:off x="6847193" y="3559628"/>
              <a:ext cx="168707" cy="714291"/>
            </a:xfrm>
            <a:custGeom>
              <a:avLst/>
              <a:gdLst/>
              <a:ahLst/>
              <a:cxnLst/>
              <a:rect l="l" t="t" r="r" b="b"/>
              <a:pathLst>
                <a:path w="2317" h="9810" extrusionOk="0">
                  <a:moveTo>
                    <a:pt x="2286" y="1"/>
                  </a:moveTo>
                  <a:cubicBezTo>
                    <a:pt x="2276" y="1"/>
                    <a:pt x="2266" y="6"/>
                    <a:pt x="2262" y="18"/>
                  </a:cubicBezTo>
                  <a:cubicBezTo>
                    <a:pt x="1654" y="1611"/>
                    <a:pt x="1180" y="3258"/>
                    <a:pt x="786" y="4918"/>
                  </a:cubicBezTo>
                  <a:cubicBezTo>
                    <a:pt x="415" y="6496"/>
                    <a:pt x="68" y="8140"/>
                    <a:pt x="0" y="9766"/>
                  </a:cubicBezTo>
                  <a:cubicBezTo>
                    <a:pt x="0" y="9794"/>
                    <a:pt x="25" y="9810"/>
                    <a:pt x="49" y="9810"/>
                  </a:cubicBezTo>
                  <a:cubicBezTo>
                    <a:pt x="69" y="9810"/>
                    <a:pt x="88" y="9799"/>
                    <a:pt x="92" y="9776"/>
                  </a:cubicBezTo>
                  <a:cubicBezTo>
                    <a:pt x="450" y="8150"/>
                    <a:pt x="629" y="6490"/>
                    <a:pt x="1004" y="4863"/>
                  </a:cubicBezTo>
                  <a:cubicBezTo>
                    <a:pt x="1375" y="3237"/>
                    <a:pt x="1882" y="1645"/>
                    <a:pt x="2310" y="32"/>
                  </a:cubicBezTo>
                  <a:cubicBezTo>
                    <a:pt x="2316" y="13"/>
                    <a:pt x="2301" y="1"/>
                    <a:pt x="2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5" name="Google Shape;595;p56"/>
            <p:cNvSpPr/>
            <p:nvPr/>
          </p:nvSpPr>
          <p:spPr>
            <a:xfrm>
              <a:off x="5860724" y="3649334"/>
              <a:ext cx="20897" cy="65240"/>
            </a:xfrm>
            <a:custGeom>
              <a:avLst/>
              <a:gdLst/>
              <a:ahLst/>
              <a:cxnLst/>
              <a:rect l="l" t="t" r="r" b="b"/>
              <a:pathLst>
                <a:path w="287" h="896" extrusionOk="0">
                  <a:moveTo>
                    <a:pt x="143" y="1"/>
                  </a:moveTo>
                  <a:cubicBezTo>
                    <a:pt x="101" y="1"/>
                    <a:pt x="60" y="28"/>
                    <a:pt x="58" y="82"/>
                  </a:cubicBezTo>
                  <a:cubicBezTo>
                    <a:pt x="48" y="321"/>
                    <a:pt x="0" y="593"/>
                    <a:pt x="48" y="825"/>
                  </a:cubicBezTo>
                  <a:cubicBezTo>
                    <a:pt x="58" y="872"/>
                    <a:pt x="100" y="896"/>
                    <a:pt x="143" y="896"/>
                  </a:cubicBezTo>
                  <a:cubicBezTo>
                    <a:pt x="186" y="896"/>
                    <a:pt x="228" y="872"/>
                    <a:pt x="239" y="825"/>
                  </a:cubicBezTo>
                  <a:cubicBezTo>
                    <a:pt x="286" y="593"/>
                    <a:pt x="239" y="321"/>
                    <a:pt x="228" y="82"/>
                  </a:cubicBezTo>
                  <a:cubicBezTo>
                    <a:pt x="226" y="28"/>
                    <a:pt x="185" y="1"/>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6" name="Google Shape;596;p56"/>
            <p:cNvSpPr/>
            <p:nvPr/>
          </p:nvSpPr>
          <p:spPr>
            <a:xfrm>
              <a:off x="5955599" y="3683264"/>
              <a:ext cx="15655" cy="41503"/>
            </a:xfrm>
            <a:custGeom>
              <a:avLst/>
              <a:gdLst/>
              <a:ahLst/>
              <a:cxnLst/>
              <a:rect l="l" t="t" r="r" b="b"/>
              <a:pathLst>
                <a:path w="215" h="570" extrusionOk="0">
                  <a:moveTo>
                    <a:pt x="107" y="0"/>
                  </a:moveTo>
                  <a:cubicBezTo>
                    <a:pt x="79" y="0"/>
                    <a:pt x="51" y="20"/>
                    <a:pt x="48" y="59"/>
                  </a:cubicBezTo>
                  <a:cubicBezTo>
                    <a:pt x="38" y="202"/>
                    <a:pt x="0" y="376"/>
                    <a:pt x="38" y="519"/>
                  </a:cubicBezTo>
                  <a:cubicBezTo>
                    <a:pt x="46" y="552"/>
                    <a:pt x="77" y="569"/>
                    <a:pt x="107" y="569"/>
                  </a:cubicBezTo>
                  <a:cubicBezTo>
                    <a:pt x="138" y="569"/>
                    <a:pt x="169" y="552"/>
                    <a:pt x="177" y="519"/>
                  </a:cubicBezTo>
                  <a:cubicBezTo>
                    <a:pt x="214" y="376"/>
                    <a:pt x="177" y="202"/>
                    <a:pt x="167" y="59"/>
                  </a:cubicBezTo>
                  <a:cubicBezTo>
                    <a:pt x="164" y="20"/>
                    <a:pt x="136" y="0"/>
                    <a:pt x="1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7" name="Google Shape;597;p56"/>
            <p:cNvSpPr/>
            <p:nvPr/>
          </p:nvSpPr>
          <p:spPr>
            <a:xfrm>
              <a:off x="5924363" y="3883864"/>
              <a:ext cx="13980" cy="45435"/>
            </a:xfrm>
            <a:custGeom>
              <a:avLst/>
              <a:gdLst/>
              <a:ahLst/>
              <a:cxnLst/>
              <a:rect l="l" t="t" r="r" b="b"/>
              <a:pathLst>
                <a:path w="192" h="624" extrusionOk="0">
                  <a:moveTo>
                    <a:pt x="96" y="0"/>
                  </a:moveTo>
                  <a:cubicBezTo>
                    <a:pt x="68" y="0"/>
                    <a:pt x="40" y="19"/>
                    <a:pt x="38" y="56"/>
                  </a:cubicBezTo>
                  <a:cubicBezTo>
                    <a:pt x="31" y="145"/>
                    <a:pt x="28" y="234"/>
                    <a:pt x="21" y="325"/>
                  </a:cubicBezTo>
                  <a:cubicBezTo>
                    <a:pt x="18" y="407"/>
                    <a:pt x="1" y="492"/>
                    <a:pt x="28" y="570"/>
                  </a:cubicBezTo>
                  <a:cubicBezTo>
                    <a:pt x="38" y="606"/>
                    <a:pt x="67" y="624"/>
                    <a:pt x="96" y="624"/>
                  </a:cubicBezTo>
                  <a:cubicBezTo>
                    <a:pt x="125" y="624"/>
                    <a:pt x="154" y="606"/>
                    <a:pt x="164" y="570"/>
                  </a:cubicBezTo>
                  <a:cubicBezTo>
                    <a:pt x="191" y="492"/>
                    <a:pt x="174" y="403"/>
                    <a:pt x="171" y="325"/>
                  </a:cubicBezTo>
                  <a:cubicBezTo>
                    <a:pt x="164" y="234"/>
                    <a:pt x="161" y="145"/>
                    <a:pt x="153" y="56"/>
                  </a:cubicBezTo>
                  <a:cubicBezTo>
                    <a:pt x="152" y="19"/>
                    <a:pt x="124" y="0"/>
                    <a:pt x="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 name="Google Shape;598;p56"/>
            <p:cNvSpPr/>
            <p:nvPr/>
          </p:nvSpPr>
          <p:spPr>
            <a:xfrm>
              <a:off x="7145944" y="1343351"/>
              <a:ext cx="1510714" cy="1392466"/>
            </a:xfrm>
            <a:custGeom>
              <a:avLst/>
              <a:gdLst/>
              <a:ahLst/>
              <a:cxnLst/>
              <a:rect l="l" t="t" r="r" b="b"/>
              <a:pathLst>
                <a:path w="20748" h="19124" extrusionOk="0">
                  <a:moveTo>
                    <a:pt x="9265" y="0"/>
                  </a:moveTo>
                  <a:cubicBezTo>
                    <a:pt x="8349" y="0"/>
                    <a:pt x="7466" y="137"/>
                    <a:pt x="6839" y="370"/>
                  </a:cubicBezTo>
                  <a:cubicBezTo>
                    <a:pt x="5651" y="812"/>
                    <a:pt x="4396" y="1608"/>
                    <a:pt x="3665" y="2642"/>
                  </a:cubicBezTo>
                  <a:cubicBezTo>
                    <a:pt x="2936" y="3680"/>
                    <a:pt x="2450" y="4902"/>
                    <a:pt x="1943" y="6062"/>
                  </a:cubicBezTo>
                  <a:cubicBezTo>
                    <a:pt x="1334" y="7464"/>
                    <a:pt x="1028" y="8872"/>
                    <a:pt x="538" y="10318"/>
                  </a:cubicBezTo>
                  <a:cubicBezTo>
                    <a:pt x="252" y="11169"/>
                    <a:pt x="1" y="12046"/>
                    <a:pt x="24" y="12945"/>
                  </a:cubicBezTo>
                  <a:cubicBezTo>
                    <a:pt x="78" y="14948"/>
                    <a:pt x="1552" y="16701"/>
                    <a:pt x="3314" y="17657"/>
                  </a:cubicBezTo>
                  <a:cubicBezTo>
                    <a:pt x="5080" y="18616"/>
                    <a:pt x="6366" y="18936"/>
                    <a:pt x="8751" y="19123"/>
                  </a:cubicBezTo>
                  <a:cubicBezTo>
                    <a:pt x="12133" y="18973"/>
                    <a:pt x="15630" y="18797"/>
                    <a:pt x="18672" y="17303"/>
                  </a:cubicBezTo>
                  <a:cubicBezTo>
                    <a:pt x="19030" y="17129"/>
                    <a:pt x="19383" y="16932"/>
                    <a:pt x="19649" y="16636"/>
                  </a:cubicBezTo>
                  <a:cubicBezTo>
                    <a:pt x="19961" y="16286"/>
                    <a:pt x="20125" y="15826"/>
                    <a:pt x="20241" y="15367"/>
                  </a:cubicBezTo>
                  <a:cubicBezTo>
                    <a:pt x="20748" y="13359"/>
                    <a:pt x="20462" y="11227"/>
                    <a:pt x="19900" y="9233"/>
                  </a:cubicBezTo>
                  <a:cubicBezTo>
                    <a:pt x="19080" y="6313"/>
                    <a:pt x="17566" y="3446"/>
                    <a:pt x="15028" y="1792"/>
                  </a:cubicBezTo>
                  <a:cubicBezTo>
                    <a:pt x="13474" y="778"/>
                    <a:pt x="12518" y="574"/>
                    <a:pt x="10718" y="121"/>
                  </a:cubicBezTo>
                  <a:cubicBezTo>
                    <a:pt x="10247" y="39"/>
                    <a:pt x="9752" y="0"/>
                    <a:pt x="92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9" name="Google Shape;599;p56"/>
            <p:cNvSpPr/>
            <p:nvPr/>
          </p:nvSpPr>
          <p:spPr>
            <a:xfrm>
              <a:off x="7308463" y="1451114"/>
              <a:ext cx="1019957" cy="1523238"/>
            </a:xfrm>
            <a:custGeom>
              <a:avLst/>
              <a:gdLst/>
              <a:ahLst/>
              <a:cxnLst/>
              <a:rect l="l" t="t" r="r" b="b"/>
              <a:pathLst>
                <a:path w="14008" h="20920" extrusionOk="0">
                  <a:moveTo>
                    <a:pt x="6266" y="0"/>
                  </a:moveTo>
                  <a:cubicBezTo>
                    <a:pt x="4944" y="0"/>
                    <a:pt x="3676" y="772"/>
                    <a:pt x="2844" y="1815"/>
                  </a:cubicBezTo>
                  <a:cubicBezTo>
                    <a:pt x="1936" y="2952"/>
                    <a:pt x="1470" y="4374"/>
                    <a:pt x="1126" y="5790"/>
                  </a:cubicBezTo>
                  <a:cubicBezTo>
                    <a:pt x="405" y="8770"/>
                    <a:pt x="0" y="11863"/>
                    <a:pt x="1623" y="14496"/>
                  </a:cubicBezTo>
                  <a:cubicBezTo>
                    <a:pt x="1946" y="15020"/>
                    <a:pt x="2684" y="15687"/>
                    <a:pt x="3253" y="15912"/>
                  </a:cubicBezTo>
                  <a:cubicBezTo>
                    <a:pt x="3640" y="16061"/>
                    <a:pt x="3760" y="16143"/>
                    <a:pt x="4141" y="16245"/>
                  </a:cubicBezTo>
                  <a:lnTo>
                    <a:pt x="4141" y="16384"/>
                  </a:lnTo>
                  <a:cubicBezTo>
                    <a:pt x="4066" y="17334"/>
                    <a:pt x="3954" y="18133"/>
                    <a:pt x="3984" y="19085"/>
                  </a:cubicBezTo>
                  <a:cubicBezTo>
                    <a:pt x="3995" y="19453"/>
                    <a:pt x="4019" y="19838"/>
                    <a:pt x="4192" y="20161"/>
                  </a:cubicBezTo>
                  <a:cubicBezTo>
                    <a:pt x="4451" y="20650"/>
                    <a:pt x="5015" y="20920"/>
                    <a:pt x="5568" y="20920"/>
                  </a:cubicBezTo>
                  <a:cubicBezTo>
                    <a:pt x="5604" y="20920"/>
                    <a:pt x="5640" y="20918"/>
                    <a:pt x="5675" y="20916"/>
                  </a:cubicBezTo>
                  <a:cubicBezTo>
                    <a:pt x="6261" y="20879"/>
                    <a:pt x="6801" y="20569"/>
                    <a:pt x="7227" y="20167"/>
                  </a:cubicBezTo>
                  <a:cubicBezTo>
                    <a:pt x="7655" y="19766"/>
                    <a:pt x="7808" y="19715"/>
                    <a:pt x="8132" y="19228"/>
                  </a:cubicBezTo>
                  <a:lnTo>
                    <a:pt x="8234" y="19045"/>
                  </a:lnTo>
                  <a:cubicBezTo>
                    <a:pt x="8309" y="18898"/>
                    <a:pt x="8183" y="17256"/>
                    <a:pt x="8216" y="16422"/>
                  </a:cubicBezTo>
                  <a:cubicBezTo>
                    <a:pt x="9530" y="16191"/>
                    <a:pt x="10826" y="15173"/>
                    <a:pt x="11258" y="13891"/>
                  </a:cubicBezTo>
                  <a:cubicBezTo>
                    <a:pt x="11374" y="13982"/>
                    <a:pt x="11585" y="14104"/>
                    <a:pt x="11704" y="14129"/>
                  </a:cubicBezTo>
                  <a:cubicBezTo>
                    <a:pt x="11776" y="14143"/>
                    <a:pt x="11849" y="14150"/>
                    <a:pt x="11921" y="14150"/>
                  </a:cubicBezTo>
                  <a:cubicBezTo>
                    <a:pt x="12323" y="14150"/>
                    <a:pt x="12713" y="13941"/>
                    <a:pt x="13041" y="13693"/>
                  </a:cubicBezTo>
                  <a:cubicBezTo>
                    <a:pt x="13456" y="13380"/>
                    <a:pt x="13701" y="12986"/>
                    <a:pt x="13827" y="12482"/>
                  </a:cubicBezTo>
                  <a:cubicBezTo>
                    <a:pt x="14007" y="11768"/>
                    <a:pt x="13780" y="11029"/>
                    <a:pt x="13246" y="10645"/>
                  </a:cubicBezTo>
                  <a:cubicBezTo>
                    <a:pt x="12863" y="10368"/>
                    <a:pt x="12447" y="10258"/>
                    <a:pt x="12001" y="10258"/>
                  </a:cubicBezTo>
                  <a:cubicBezTo>
                    <a:pt x="11849" y="10258"/>
                    <a:pt x="11692" y="10271"/>
                    <a:pt x="11533" y="10294"/>
                  </a:cubicBezTo>
                  <a:lnTo>
                    <a:pt x="11533" y="10294"/>
                  </a:lnTo>
                  <a:cubicBezTo>
                    <a:pt x="11912" y="7809"/>
                    <a:pt x="11677" y="5233"/>
                    <a:pt x="10854" y="2856"/>
                  </a:cubicBezTo>
                  <a:cubicBezTo>
                    <a:pt x="10680" y="2353"/>
                    <a:pt x="10473" y="1846"/>
                    <a:pt x="10115" y="1455"/>
                  </a:cubicBezTo>
                  <a:cubicBezTo>
                    <a:pt x="9809" y="1118"/>
                    <a:pt x="9408" y="884"/>
                    <a:pt x="8996" y="693"/>
                  </a:cubicBezTo>
                  <a:cubicBezTo>
                    <a:pt x="8145" y="295"/>
                    <a:pt x="7220" y="60"/>
                    <a:pt x="6284" y="3"/>
                  </a:cubicBezTo>
                  <a:lnTo>
                    <a:pt x="6284" y="3"/>
                  </a:lnTo>
                  <a:lnTo>
                    <a:pt x="6618" y="19"/>
                  </a:lnTo>
                  <a:cubicBezTo>
                    <a:pt x="6500" y="7"/>
                    <a:pt x="6383" y="0"/>
                    <a:pt x="6266" y="0"/>
                  </a:cubicBezTo>
                  <a:close/>
                </a:path>
              </a:pathLst>
            </a:custGeom>
            <a:solidFill>
              <a:srgbClr val="C77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0" name="Google Shape;600;p56"/>
            <p:cNvSpPr/>
            <p:nvPr/>
          </p:nvSpPr>
          <p:spPr>
            <a:xfrm>
              <a:off x="7373849" y="1407864"/>
              <a:ext cx="1018210" cy="800501"/>
            </a:xfrm>
            <a:custGeom>
              <a:avLst/>
              <a:gdLst/>
              <a:ahLst/>
              <a:cxnLst/>
              <a:rect l="l" t="t" r="r" b="b"/>
              <a:pathLst>
                <a:path w="13984" h="10994" extrusionOk="0">
                  <a:moveTo>
                    <a:pt x="307" y="5832"/>
                  </a:moveTo>
                  <a:cubicBezTo>
                    <a:pt x="171" y="6287"/>
                    <a:pt x="66" y="6817"/>
                    <a:pt x="0" y="7435"/>
                  </a:cubicBezTo>
                  <a:lnTo>
                    <a:pt x="307" y="5832"/>
                  </a:lnTo>
                  <a:close/>
                  <a:moveTo>
                    <a:pt x="5512" y="1"/>
                  </a:moveTo>
                  <a:cubicBezTo>
                    <a:pt x="4991" y="1"/>
                    <a:pt x="4460" y="8"/>
                    <a:pt x="3957" y="154"/>
                  </a:cubicBezTo>
                  <a:cubicBezTo>
                    <a:pt x="3593" y="259"/>
                    <a:pt x="3256" y="437"/>
                    <a:pt x="2923" y="620"/>
                  </a:cubicBezTo>
                  <a:cubicBezTo>
                    <a:pt x="2549" y="824"/>
                    <a:pt x="2181" y="1035"/>
                    <a:pt x="1821" y="1253"/>
                  </a:cubicBezTo>
                  <a:cubicBezTo>
                    <a:pt x="1640" y="1358"/>
                    <a:pt x="1460" y="1470"/>
                    <a:pt x="1321" y="1630"/>
                  </a:cubicBezTo>
                  <a:cubicBezTo>
                    <a:pt x="1188" y="1784"/>
                    <a:pt x="1103" y="1974"/>
                    <a:pt x="1024" y="2164"/>
                  </a:cubicBezTo>
                  <a:cubicBezTo>
                    <a:pt x="759" y="2808"/>
                    <a:pt x="561" y="3478"/>
                    <a:pt x="436" y="4162"/>
                  </a:cubicBezTo>
                  <a:cubicBezTo>
                    <a:pt x="402" y="4336"/>
                    <a:pt x="388" y="4553"/>
                    <a:pt x="531" y="4659"/>
                  </a:cubicBezTo>
                  <a:lnTo>
                    <a:pt x="307" y="5832"/>
                  </a:lnTo>
                  <a:lnTo>
                    <a:pt x="307" y="5832"/>
                  </a:lnTo>
                  <a:cubicBezTo>
                    <a:pt x="1106" y="3161"/>
                    <a:pt x="2971" y="3093"/>
                    <a:pt x="4073" y="2947"/>
                  </a:cubicBezTo>
                  <a:cubicBezTo>
                    <a:pt x="4311" y="2916"/>
                    <a:pt x="4551" y="2900"/>
                    <a:pt x="4791" y="2900"/>
                  </a:cubicBezTo>
                  <a:cubicBezTo>
                    <a:pt x="5855" y="2900"/>
                    <a:pt x="6920" y="3207"/>
                    <a:pt x="7805" y="3797"/>
                  </a:cubicBezTo>
                  <a:cubicBezTo>
                    <a:pt x="8081" y="3985"/>
                    <a:pt x="8336" y="4193"/>
                    <a:pt x="8584" y="4414"/>
                  </a:cubicBezTo>
                  <a:cubicBezTo>
                    <a:pt x="8857" y="4655"/>
                    <a:pt x="9122" y="4907"/>
                    <a:pt x="9350" y="5190"/>
                  </a:cubicBezTo>
                  <a:cubicBezTo>
                    <a:pt x="9976" y="5975"/>
                    <a:pt x="10289" y="6976"/>
                    <a:pt x="10398" y="7973"/>
                  </a:cubicBezTo>
                  <a:cubicBezTo>
                    <a:pt x="10510" y="8973"/>
                    <a:pt x="10432" y="9983"/>
                    <a:pt x="10357" y="10983"/>
                  </a:cubicBezTo>
                  <a:lnTo>
                    <a:pt x="10408" y="10994"/>
                  </a:lnTo>
                  <a:cubicBezTo>
                    <a:pt x="11172" y="10677"/>
                    <a:pt x="12000" y="10514"/>
                    <a:pt x="12828" y="10514"/>
                  </a:cubicBezTo>
                  <a:cubicBezTo>
                    <a:pt x="13173" y="10514"/>
                    <a:pt x="13518" y="10542"/>
                    <a:pt x="13858" y="10599"/>
                  </a:cubicBezTo>
                  <a:cubicBezTo>
                    <a:pt x="13984" y="10116"/>
                    <a:pt x="13875" y="9606"/>
                    <a:pt x="13759" y="9119"/>
                  </a:cubicBezTo>
                  <a:cubicBezTo>
                    <a:pt x="13569" y="8337"/>
                    <a:pt x="13354" y="7561"/>
                    <a:pt x="13113" y="6792"/>
                  </a:cubicBezTo>
                  <a:cubicBezTo>
                    <a:pt x="12664" y="5369"/>
                    <a:pt x="12112" y="3961"/>
                    <a:pt x="11238" y="2753"/>
                  </a:cubicBezTo>
                  <a:cubicBezTo>
                    <a:pt x="10364" y="1542"/>
                    <a:pt x="9132" y="545"/>
                    <a:pt x="7683" y="192"/>
                  </a:cubicBezTo>
                  <a:cubicBezTo>
                    <a:pt x="6975" y="18"/>
                    <a:pt x="6241" y="5"/>
                    <a:pt x="55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1" name="Google Shape;601;p56"/>
            <p:cNvSpPr/>
            <p:nvPr/>
          </p:nvSpPr>
          <p:spPr>
            <a:xfrm>
              <a:off x="7661169" y="1807460"/>
              <a:ext cx="395226" cy="395445"/>
            </a:xfrm>
            <a:custGeom>
              <a:avLst/>
              <a:gdLst/>
              <a:ahLst/>
              <a:cxnLst/>
              <a:rect l="l" t="t" r="r" b="b"/>
              <a:pathLst>
                <a:path w="5428" h="5431" extrusionOk="0">
                  <a:moveTo>
                    <a:pt x="2713" y="246"/>
                  </a:moveTo>
                  <a:cubicBezTo>
                    <a:pt x="4074" y="246"/>
                    <a:pt x="5183" y="1355"/>
                    <a:pt x="5183" y="2716"/>
                  </a:cubicBezTo>
                  <a:cubicBezTo>
                    <a:pt x="5183" y="4077"/>
                    <a:pt x="4074" y="5182"/>
                    <a:pt x="2713" y="5182"/>
                  </a:cubicBezTo>
                  <a:cubicBezTo>
                    <a:pt x="1351" y="5182"/>
                    <a:pt x="246" y="4077"/>
                    <a:pt x="246" y="2716"/>
                  </a:cubicBezTo>
                  <a:cubicBezTo>
                    <a:pt x="246" y="1355"/>
                    <a:pt x="1351" y="246"/>
                    <a:pt x="2713" y="246"/>
                  </a:cubicBezTo>
                  <a:close/>
                  <a:moveTo>
                    <a:pt x="2713" y="1"/>
                  </a:moveTo>
                  <a:cubicBezTo>
                    <a:pt x="1216" y="1"/>
                    <a:pt x="1" y="1219"/>
                    <a:pt x="1" y="2716"/>
                  </a:cubicBezTo>
                  <a:cubicBezTo>
                    <a:pt x="1" y="4213"/>
                    <a:pt x="1216" y="5431"/>
                    <a:pt x="2713" y="5431"/>
                  </a:cubicBezTo>
                  <a:cubicBezTo>
                    <a:pt x="4209" y="5431"/>
                    <a:pt x="5428" y="4213"/>
                    <a:pt x="5428" y="2716"/>
                  </a:cubicBezTo>
                  <a:cubicBezTo>
                    <a:pt x="5428" y="1219"/>
                    <a:pt x="4209" y="1"/>
                    <a:pt x="2713" y="1"/>
                  </a:cubicBezTo>
                  <a:close/>
                </a:path>
              </a:pathLst>
            </a:custGeom>
            <a:solidFill>
              <a:srgbClr val="FA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2" name="Google Shape;602;p56"/>
            <p:cNvSpPr/>
            <p:nvPr/>
          </p:nvSpPr>
          <p:spPr>
            <a:xfrm>
              <a:off x="7279411" y="1837750"/>
              <a:ext cx="333336" cy="369159"/>
            </a:xfrm>
            <a:custGeom>
              <a:avLst/>
              <a:gdLst/>
              <a:ahLst/>
              <a:cxnLst/>
              <a:rect l="l" t="t" r="r" b="b"/>
              <a:pathLst>
                <a:path w="4578" h="5070" extrusionOk="0">
                  <a:moveTo>
                    <a:pt x="2291" y="217"/>
                  </a:moveTo>
                  <a:cubicBezTo>
                    <a:pt x="3430" y="217"/>
                    <a:pt x="4360" y="1259"/>
                    <a:pt x="4360" y="2535"/>
                  </a:cubicBezTo>
                  <a:cubicBezTo>
                    <a:pt x="4360" y="3810"/>
                    <a:pt x="3430" y="4848"/>
                    <a:pt x="2291" y="4848"/>
                  </a:cubicBezTo>
                  <a:cubicBezTo>
                    <a:pt x="1148" y="4848"/>
                    <a:pt x="222" y="3810"/>
                    <a:pt x="222" y="2535"/>
                  </a:cubicBezTo>
                  <a:cubicBezTo>
                    <a:pt x="222" y="1259"/>
                    <a:pt x="1148" y="217"/>
                    <a:pt x="2291" y="217"/>
                  </a:cubicBezTo>
                  <a:close/>
                  <a:moveTo>
                    <a:pt x="2291" y="0"/>
                  </a:moveTo>
                  <a:cubicBezTo>
                    <a:pt x="1029" y="0"/>
                    <a:pt x="1" y="1136"/>
                    <a:pt x="1" y="2535"/>
                  </a:cubicBezTo>
                  <a:cubicBezTo>
                    <a:pt x="1" y="3933"/>
                    <a:pt x="1029" y="5069"/>
                    <a:pt x="2291" y="5069"/>
                  </a:cubicBezTo>
                  <a:cubicBezTo>
                    <a:pt x="3553" y="5069"/>
                    <a:pt x="4578" y="3933"/>
                    <a:pt x="4578" y="2535"/>
                  </a:cubicBezTo>
                  <a:cubicBezTo>
                    <a:pt x="4578" y="1136"/>
                    <a:pt x="3553" y="0"/>
                    <a:pt x="2291" y="0"/>
                  </a:cubicBezTo>
                  <a:close/>
                </a:path>
              </a:pathLst>
            </a:custGeom>
            <a:solidFill>
              <a:srgbClr val="FA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3" name="Google Shape;603;p56"/>
            <p:cNvSpPr/>
            <p:nvPr/>
          </p:nvSpPr>
          <p:spPr>
            <a:xfrm>
              <a:off x="7840070" y="1989347"/>
              <a:ext cx="70410" cy="68953"/>
            </a:xfrm>
            <a:custGeom>
              <a:avLst/>
              <a:gdLst/>
              <a:ahLst/>
              <a:cxnLst/>
              <a:rect l="l" t="t" r="r" b="b"/>
              <a:pathLst>
                <a:path w="967" h="947" extrusionOk="0">
                  <a:moveTo>
                    <a:pt x="481" y="0"/>
                  </a:moveTo>
                  <a:cubicBezTo>
                    <a:pt x="228" y="0"/>
                    <a:pt x="21" y="200"/>
                    <a:pt x="11" y="456"/>
                  </a:cubicBezTo>
                  <a:cubicBezTo>
                    <a:pt x="1" y="718"/>
                    <a:pt x="205" y="935"/>
                    <a:pt x="466" y="946"/>
                  </a:cubicBezTo>
                  <a:cubicBezTo>
                    <a:pt x="472" y="946"/>
                    <a:pt x="478" y="946"/>
                    <a:pt x="484" y="946"/>
                  </a:cubicBezTo>
                  <a:cubicBezTo>
                    <a:pt x="738" y="946"/>
                    <a:pt x="947" y="746"/>
                    <a:pt x="956" y="490"/>
                  </a:cubicBezTo>
                  <a:cubicBezTo>
                    <a:pt x="967" y="228"/>
                    <a:pt x="763" y="10"/>
                    <a:pt x="501" y="0"/>
                  </a:cubicBezTo>
                  <a:cubicBezTo>
                    <a:pt x="494" y="0"/>
                    <a:pt x="488" y="0"/>
                    <a:pt x="4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4" name="Google Shape;604;p56"/>
            <p:cNvSpPr/>
            <p:nvPr/>
          </p:nvSpPr>
          <p:spPr>
            <a:xfrm>
              <a:off x="7469671" y="2001652"/>
              <a:ext cx="70264" cy="69026"/>
            </a:xfrm>
            <a:custGeom>
              <a:avLst/>
              <a:gdLst/>
              <a:ahLst/>
              <a:cxnLst/>
              <a:rect l="l" t="t" r="r" b="b"/>
              <a:pathLst>
                <a:path w="965" h="948" extrusionOk="0">
                  <a:moveTo>
                    <a:pt x="479" y="1"/>
                  </a:moveTo>
                  <a:cubicBezTo>
                    <a:pt x="228" y="1"/>
                    <a:pt x="18" y="201"/>
                    <a:pt x="8" y="457"/>
                  </a:cubicBezTo>
                  <a:cubicBezTo>
                    <a:pt x="1" y="719"/>
                    <a:pt x="205" y="937"/>
                    <a:pt x="464" y="947"/>
                  </a:cubicBezTo>
                  <a:cubicBezTo>
                    <a:pt x="470" y="947"/>
                    <a:pt x="477" y="947"/>
                    <a:pt x="483" y="947"/>
                  </a:cubicBezTo>
                  <a:cubicBezTo>
                    <a:pt x="737" y="947"/>
                    <a:pt x="947" y="747"/>
                    <a:pt x="954" y="491"/>
                  </a:cubicBezTo>
                  <a:cubicBezTo>
                    <a:pt x="964" y="229"/>
                    <a:pt x="760" y="11"/>
                    <a:pt x="498" y="1"/>
                  </a:cubicBezTo>
                  <a:cubicBezTo>
                    <a:pt x="492" y="1"/>
                    <a:pt x="485" y="1"/>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 name="Google Shape;605;p56"/>
            <p:cNvSpPr/>
            <p:nvPr/>
          </p:nvSpPr>
          <p:spPr>
            <a:xfrm>
              <a:off x="7561852" y="1828066"/>
              <a:ext cx="96185" cy="365446"/>
            </a:xfrm>
            <a:custGeom>
              <a:avLst/>
              <a:gdLst/>
              <a:ahLst/>
              <a:cxnLst/>
              <a:rect l="l" t="t" r="r" b="b"/>
              <a:pathLst>
                <a:path w="1321" h="5019" extrusionOk="0">
                  <a:moveTo>
                    <a:pt x="1321" y="0"/>
                  </a:moveTo>
                  <a:cubicBezTo>
                    <a:pt x="531" y="1415"/>
                    <a:pt x="76" y="3015"/>
                    <a:pt x="0" y="4634"/>
                  </a:cubicBezTo>
                  <a:lnTo>
                    <a:pt x="8" y="4661"/>
                  </a:lnTo>
                  <a:cubicBezTo>
                    <a:pt x="38" y="4743"/>
                    <a:pt x="127" y="4780"/>
                    <a:pt x="205" y="4815"/>
                  </a:cubicBezTo>
                  <a:cubicBezTo>
                    <a:pt x="375" y="4882"/>
                    <a:pt x="545" y="4951"/>
                    <a:pt x="712" y="5019"/>
                  </a:cubicBezTo>
                  <a:lnTo>
                    <a:pt x="1321" y="0"/>
                  </a:lnTo>
                  <a:close/>
                </a:path>
              </a:pathLst>
            </a:custGeom>
            <a:solidFill>
              <a:srgbClr val="C77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6" name="Google Shape;606;p56"/>
            <p:cNvSpPr/>
            <p:nvPr/>
          </p:nvSpPr>
          <p:spPr>
            <a:xfrm>
              <a:off x="7544013" y="1817436"/>
              <a:ext cx="127131" cy="383139"/>
            </a:xfrm>
            <a:custGeom>
              <a:avLst/>
              <a:gdLst/>
              <a:ahLst/>
              <a:cxnLst/>
              <a:rect l="l" t="t" r="r" b="b"/>
              <a:pathLst>
                <a:path w="1746" h="5262" extrusionOk="0">
                  <a:moveTo>
                    <a:pt x="1560" y="1"/>
                  </a:moveTo>
                  <a:cubicBezTo>
                    <a:pt x="1517" y="1"/>
                    <a:pt x="1473" y="22"/>
                    <a:pt x="1440" y="71"/>
                  </a:cubicBezTo>
                  <a:cubicBezTo>
                    <a:pt x="790" y="1088"/>
                    <a:pt x="419" y="2351"/>
                    <a:pt x="232" y="3535"/>
                  </a:cubicBezTo>
                  <a:cubicBezTo>
                    <a:pt x="178" y="3882"/>
                    <a:pt x="0" y="4518"/>
                    <a:pt x="137" y="4838"/>
                  </a:cubicBezTo>
                  <a:cubicBezTo>
                    <a:pt x="250" y="5103"/>
                    <a:pt x="708" y="5174"/>
                    <a:pt x="933" y="5256"/>
                  </a:cubicBezTo>
                  <a:cubicBezTo>
                    <a:pt x="943" y="5260"/>
                    <a:pt x="953" y="5261"/>
                    <a:pt x="962" y="5261"/>
                  </a:cubicBezTo>
                  <a:cubicBezTo>
                    <a:pt x="1048" y="5261"/>
                    <a:pt x="1097" y="5119"/>
                    <a:pt x="1008" y="5080"/>
                  </a:cubicBezTo>
                  <a:cubicBezTo>
                    <a:pt x="746" y="4967"/>
                    <a:pt x="566" y="4947"/>
                    <a:pt x="446" y="4702"/>
                  </a:cubicBezTo>
                  <a:cubicBezTo>
                    <a:pt x="327" y="4447"/>
                    <a:pt x="436" y="4117"/>
                    <a:pt x="477" y="3852"/>
                  </a:cubicBezTo>
                  <a:cubicBezTo>
                    <a:pt x="542" y="3450"/>
                    <a:pt x="617" y="3055"/>
                    <a:pt x="722" y="2664"/>
                  </a:cubicBezTo>
                  <a:cubicBezTo>
                    <a:pt x="950" y="1803"/>
                    <a:pt x="1327" y="1027"/>
                    <a:pt x="1692" y="221"/>
                  </a:cubicBezTo>
                  <a:cubicBezTo>
                    <a:pt x="1746" y="103"/>
                    <a:pt x="1655" y="1"/>
                    <a:pt x="1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56"/>
            <p:cNvSpPr/>
            <p:nvPr/>
          </p:nvSpPr>
          <p:spPr>
            <a:xfrm>
              <a:off x="7600515" y="2227518"/>
              <a:ext cx="121961" cy="74269"/>
            </a:xfrm>
            <a:custGeom>
              <a:avLst/>
              <a:gdLst/>
              <a:ahLst/>
              <a:cxnLst/>
              <a:rect l="l" t="t" r="r" b="b"/>
              <a:pathLst>
                <a:path w="1675" h="1020" extrusionOk="0">
                  <a:moveTo>
                    <a:pt x="1294" y="1"/>
                  </a:moveTo>
                  <a:cubicBezTo>
                    <a:pt x="1131" y="1"/>
                    <a:pt x="938" y="29"/>
                    <a:pt x="760" y="29"/>
                  </a:cubicBezTo>
                  <a:cubicBezTo>
                    <a:pt x="587" y="29"/>
                    <a:pt x="428" y="4"/>
                    <a:pt x="301" y="4"/>
                  </a:cubicBezTo>
                  <a:cubicBezTo>
                    <a:pt x="118" y="4"/>
                    <a:pt x="0" y="55"/>
                    <a:pt x="0" y="302"/>
                  </a:cubicBezTo>
                  <a:cubicBezTo>
                    <a:pt x="0" y="723"/>
                    <a:pt x="341" y="1020"/>
                    <a:pt x="760" y="1020"/>
                  </a:cubicBezTo>
                  <a:cubicBezTo>
                    <a:pt x="1178" y="1020"/>
                    <a:pt x="1674" y="713"/>
                    <a:pt x="1674" y="291"/>
                  </a:cubicBezTo>
                  <a:cubicBezTo>
                    <a:pt x="1674" y="52"/>
                    <a:pt x="1511" y="1"/>
                    <a:pt x="1294" y="1"/>
                  </a:cubicBezTo>
                  <a:close/>
                </a:path>
              </a:pathLst>
            </a:custGeom>
            <a:solidFill>
              <a:srgbClr val="FA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8" name="Google Shape;608;p56"/>
            <p:cNvSpPr/>
            <p:nvPr/>
          </p:nvSpPr>
          <p:spPr>
            <a:xfrm>
              <a:off x="8183965" y="2312199"/>
              <a:ext cx="84026" cy="83006"/>
            </a:xfrm>
            <a:custGeom>
              <a:avLst/>
              <a:gdLst/>
              <a:ahLst/>
              <a:cxnLst/>
              <a:rect l="l" t="t" r="r" b="b"/>
              <a:pathLst>
                <a:path w="1154" h="1140" extrusionOk="0">
                  <a:moveTo>
                    <a:pt x="1072" y="1"/>
                  </a:moveTo>
                  <a:cubicBezTo>
                    <a:pt x="1065" y="1"/>
                    <a:pt x="1056" y="2"/>
                    <a:pt x="1048" y="6"/>
                  </a:cubicBezTo>
                  <a:cubicBezTo>
                    <a:pt x="796" y="108"/>
                    <a:pt x="581" y="237"/>
                    <a:pt x="391" y="435"/>
                  </a:cubicBezTo>
                  <a:cubicBezTo>
                    <a:pt x="231" y="598"/>
                    <a:pt x="0" y="829"/>
                    <a:pt x="7" y="1071"/>
                  </a:cubicBezTo>
                  <a:cubicBezTo>
                    <a:pt x="9" y="1107"/>
                    <a:pt x="41" y="1140"/>
                    <a:pt x="76" y="1140"/>
                  </a:cubicBezTo>
                  <a:cubicBezTo>
                    <a:pt x="87" y="1140"/>
                    <a:pt x="98" y="1136"/>
                    <a:pt x="109" y="1129"/>
                  </a:cubicBezTo>
                  <a:cubicBezTo>
                    <a:pt x="289" y="1010"/>
                    <a:pt x="381" y="775"/>
                    <a:pt x="527" y="615"/>
                  </a:cubicBezTo>
                  <a:cubicBezTo>
                    <a:pt x="694" y="435"/>
                    <a:pt x="895" y="265"/>
                    <a:pt x="1102" y="125"/>
                  </a:cubicBezTo>
                  <a:cubicBezTo>
                    <a:pt x="1154" y="92"/>
                    <a:pt x="1130" y="1"/>
                    <a:pt x="10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9" name="Google Shape;609;p56"/>
            <p:cNvSpPr/>
            <p:nvPr/>
          </p:nvSpPr>
          <p:spPr>
            <a:xfrm>
              <a:off x="7796673" y="4290305"/>
              <a:ext cx="1347323" cy="675627"/>
            </a:xfrm>
            <a:custGeom>
              <a:avLst/>
              <a:gdLst/>
              <a:ahLst/>
              <a:cxnLst/>
              <a:rect l="l" t="t" r="r" b="b"/>
              <a:pathLst>
                <a:path w="18504" h="9279" extrusionOk="0">
                  <a:moveTo>
                    <a:pt x="18455" y="0"/>
                  </a:moveTo>
                  <a:lnTo>
                    <a:pt x="9225" y="2055"/>
                  </a:lnTo>
                  <a:cubicBezTo>
                    <a:pt x="9220" y="2054"/>
                    <a:pt x="9215" y="2054"/>
                    <a:pt x="9211" y="2054"/>
                  </a:cubicBezTo>
                  <a:cubicBezTo>
                    <a:pt x="9169" y="2054"/>
                    <a:pt x="9130" y="2068"/>
                    <a:pt x="9096" y="2092"/>
                  </a:cubicBezTo>
                  <a:lnTo>
                    <a:pt x="216" y="4770"/>
                  </a:lnTo>
                  <a:cubicBezTo>
                    <a:pt x="52" y="4882"/>
                    <a:pt x="1" y="8700"/>
                    <a:pt x="202" y="8706"/>
                  </a:cubicBezTo>
                  <a:lnTo>
                    <a:pt x="13893" y="9278"/>
                  </a:lnTo>
                  <a:cubicBezTo>
                    <a:pt x="13897" y="9278"/>
                    <a:pt x="13900" y="9278"/>
                    <a:pt x="13904" y="9278"/>
                  </a:cubicBezTo>
                  <a:cubicBezTo>
                    <a:pt x="13955" y="9278"/>
                    <a:pt x="14004" y="9258"/>
                    <a:pt x="14042" y="9223"/>
                  </a:cubicBezTo>
                  <a:lnTo>
                    <a:pt x="18503" y="5083"/>
                  </a:lnTo>
                  <a:lnTo>
                    <a:pt x="184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 name="Google Shape;610;p56"/>
            <p:cNvSpPr/>
            <p:nvPr/>
          </p:nvSpPr>
          <p:spPr>
            <a:xfrm>
              <a:off x="7800460" y="4180722"/>
              <a:ext cx="1343536" cy="526070"/>
            </a:xfrm>
            <a:custGeom>
              <a:avLst/>
              <a:gdLst/>
              <a:ahLst/>
              <a:cxnLst/>
              <a:rect l="l" t="t" r="r" b="b"/>
              <a:pathLst>
                <a:path w="18452" h="7225" extrusionOk="0">
                  <a:moveTo>
                    <a:pt x="9284" y="0"/>
                  </a:moveTo>
                  <a:cubicBezTo>
                    <a:pt x="9242" y="0"/>
                    <a:pt x="9203" y="14"/>
                    <a:pt x="9169" y="39"/>
                  </a:cubicBezTo>
                  <a:lnTo>
                    <a:pt x="164" y="6275"/>
                  </a:lnTo>
                  <a:cubicBezTo>
                    <a:pt x="0" y="6387"/>
                    <a:pt x="75" y="6645"/>
                    <a:pt x="275" y="6653"/>
                  </a:cubicBezTo>
                  <a:lnTo>
                    <a:pt x="13967" y="7224"/>
                  </a:lnTo>
                  <a:cubicBezTo>
                    <a:pt x="14021" y="7224"/>
                    <a:pt x="14075" y="7207"/>
                    <a:pt x="14116" y="7166"/>
                  </a:cubicBezTo>
                  <a:lnTo>
                    <a:pt x="18451" y="3145"/>
                  </a:lnTo>
                  <a:lnTo>
                    <a:pt x="18451" y="494"/>
                  </a:lnTo>
                  <a:lnTo>
                    <a:pt x="9298" y="1"/>
                  </a:lnTo>
                  <a:cubicBezTo>
                    <a:pt x="9294" y="1"/>
                    <a:pt x="9289" y="0"/>
                    <a:pt x="92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 name="Google Shape;611;p56"/>
            <p:cNvSpPr/>
            <p:nvPr/>
          </p:nvSpPr>
          <p:spPr>
            <a:xfrm>
              <a:off x="8817365" y="4409645"/>
              <a:ext cx="326637" cy="552283"/>
            </a:xfrm>
            <a:custGeom>
              <a:avLst/>
              <a:gdLst/>
              <a:ahLst/>
              <a:cxnLst/>
              <a:rect l="l" t="t" r="r" b="b"/>
              <a:pathLst>
                <a:path w="4486" h="7585" extrusionOk="0">
                  <a:moveTo>
                    <a:pt x="4485" y="1"/>
                  </a:moveTo>
                  <a:lnTo>
                    <a:pt x="1" y="4080"/>
                  </a:lnTo>
                  <a:lnTo>
                    <a:pt x="24" y="7584"/>
                  </a:lnTo>
                  <a:lnTo>
                    <a:pt x="4485" y="3444"/>
                  </a:lnTo>
                  <a:lnTo>
                    <a:pt x="44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 name="Google Shape;612;p56"/>
            <p:cNvSpPr/>
            <p:nvPr/>
          </p:nvSpPr>
          <p:spPr>
            <a:xfrm>
              <a:off x="7855215" y="4733444"/>
              <a:ext cx="870328" cy="41722"/>
            </a:xfrm>
            <a:custGeom>
              <a:avLst/>
              <a:gdLst/>
              <a:ahLst/>
              <a:cxnLst/>
              <a:rect l="l" t="t" r="r" b="b"/>
              <a:pathLst>
                <a:path w="11953" h="573" extrusionOk="0">
                  <a:moveTo>
                    <a:pt x="75" y="1"/>
                  </a:moveTo>
                  <a:cubicBezTo>
                    <a:pt x="38" y="4"/>
                    <a:pt x="4" y="31"/>
                    <a:pt x="4" y="68"/>
                  </a:cubicBezTo>
                  <a:cubicBezTo>
                    <a:pt x="0" y="106"/>
                    <a:pt x="31" y="140"/>
                    <a:pt x="71" y="140"/>
                  </a:cubicBezTo>
                  <a:lnTo>
                    <a:pt x="11881" y="572"/>
                  </a:lnTo>
                  <a:cubicBezTo>
                    <a:pt x="11919" y="572"/>
                    <a:pt x="11952" y="541"/>
                    <a:pt x="11952" y="504"/>
                  </a:cubicBezTo>
                  <a:cubicBezTo>
                    <a:pt x="11952" y="463"/>
                    <a:pt x="11925" y="433"/>
                    <a:pt x="11884" y="429"/>
                  </a:cubicBezTo>
                  <a:lnTo>
                    <a:pt x="7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 name="Google Shape;613;p56"/>
            <p:cNvSpPr/>
            <p:nvPr/>
          </p:nvSpPr>
          <p:spPr>
            <a:xfrm>
              <a:off x="7838614" y="4833489"/>
              <a:ext cx="470223" cy="31309"/>
            </a:xfrm>
            <a:custGeom>
              <a:avLst/>
              <a:gdLst/>
              <a:ahLst/>
              <a:cxnLst/>
              <a:rect l="l" t="t" r="r" b="b"/>
              <a:pathLst>
                <a:path w="6458" h="430" extrusionOk="0">
                  <a:moveTo>
                    <a:pt x="65" y="0"/>
                  </a:moveTo>
                  <a:cubicBezTo>
                    <a:pt x="29" y="0"/>
                    <a:pt x="3" y="31"/>
                    <a:pt x="0" y="65"/>
                  </a:cubicBezTo>
                  <a:cubicBezTo>
                    <a:pt x="0" y="106"/>
                    <a:pt x="27" y="137"/>
                    <a:pt x="68" y="141"/>
                  </a:cubicBezTo>
                  <a:lnTo>
                    <a:pt x="6383" y="430"/>
                  </a:lnTo>
                  <a:lnTo>
                    <a:pt x="6386" y="430"/>
                  </a:lnTo>
                  <a:cubicBezTo>
                    <a:pt x="6423" y="430"/>
                    <a:pt x="6454" y="399"/>
                    <a:pt x="6458" y="362"/>
                  </a:cubicBezTo>
                  <a:cubicBezTo>
                    <a:pt x="6458" y="324"/>
                    <a:pt x="6427" y="290"/>
                    <a:pt x="6390" y="290"/>
                  </a:cubicBezTo>
                  <a:lnTo>
                    <a:pt x="75" y="1"/>
                  </a:lnTo>
                  <a:cubicBezTo>
                    <a:pt x="71" y="0"/>
                    <a:pt x="68" y="0"/>
                    <a:pt x="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 name="Google Shape;614;p56"/>
            <p:cNvSpPr/>
            <p:nvPr/>
          </p:nvSpPr>
          <p:spPr>
            <a:xfrm>
              <a:off x="8422209" y="4867929"/>
              <a:ext cx="277124" cy="18713"/>
            </a:xfrm>
            <a:custGeom>
              <a:avLst/>
              <a:gdLst/>
              <a:ahLst/>
              <a:cxnLst/>
              <a:rect l="l" t="t" r="r" b="b"/>
              <a:pathLst>
                <a:path w="3806" h="257" extrusionOk="0">
                  <a:moveTo>
                    <a:pt x="73" y="1"/>
                  </a:moveTo>
                  <a:cubicBezTo>
                    <a:pt x="38" y="4"/>
                    <a:pt x="1" y="32"/>
                    <a:pt x="1" y="69"/>
                  </a:cubicBezTo>
                  <a:cubicBezTo>
                    <a:pt x="1" y="110"/>
                    <a:pt x="32" y="140"/>
                    <a:pt x="69" y="140"/>
                  </a:cubicBezTo>
                  <a:lnTo>
                    <a:pt x="3730" y="256"/>
                  </a:lnTo>
                  <a:lnTo>
                    <a:pt x="3733" y="256"/>
                  </a:lnTo>
                  <a:cubicBezTo>
                    <a:pt x="3771" y="256"/>
                    <a:pt x="3801" y="225"/>
                    <a:pt x="3805" y="188"/>
                  </a:cubicBezTo>
                  <a:cubicBezTo>
                    <a:pt x="3805" y="147"/>
                    <a:pt x="3774" y="117"/>
                    <a:pt x="3736" y="113"/>
                  </a:cubicBezTo>
                  <a:lnTo>
                    <a:pt x="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15" name="Google Shape;615;p56"/>
            <p:cNvGrpSpPr/>
            <p:nvPr/>
          </p:nvGrpSpPr>
          <p:grpSpPr>
            <a:xfrm>
              <a:off x="-26" y="2942175"/>
              <a:ext cx="1575668" cy="2015021"/>
              <a:chOff x="-25" y="2942175"/>
              <a:chExt cx="1575668" cy="2015021"/>
            </a:xfrm>
          </p:grpSpPr>
          <p:sp>
            <p:nvSpPr>
              <p:cNvPr id="616" name="Google Shape;616;p56"/>
              <p:cNvSpPr/>
              <p:nvPr/>
            </p:nvSpPr>
            <p:spPr>
              <a:xfrm>
                <a:off x="-26" y="2942175"/>
                <a:ext cx="457117" cy="561530"/>
              </a:xfrm>
              <a:custGeom>
                <a:avLst/>
                <a:gdLst/>
                <a:ahLst/>
                <a:cxnLst/>
                <a:rect l="l" t="t" r="r" b="b"/>
                <a:pathLst>
                  <a:path w="6278" h="7712" extrusionOk="0">
                    <a:moveTo>
                      <a:pt x="2056" y="0"/>
                    </a:moveTo>
                    <a:cubicBezTo>
                      <a:pt x="2005" y="0"/>
                      <a:pt x="1952" y="23"/>
                      <a:pt x="1910" y="77"/>
                    </a:cubicBezTo>
                    <a:cubicBezTo>
                      <a:pt x="1379" y="765"/>
                      <a:pt x="1052" y="1493"/>
                      <a:pt x="1287" y="2337"/>
                    </a:cubicBezTo>
                    <a:cubicBezTo>
                      <a:pt x="1143" y="2319"/>
                      <a:pt x="1017" y="2196"/>
                      <a:pt x="773" y="2196"/>
                    </a:cubicBezTo>
                    <a:cubicBezTo>
                      <a:pt x="596" y="2196"/>
                      <a:pt x="355" y="2262"/>
                      <a:pt x="1" y="2483"/>
                    </a:cubicBezTo>
                    <a:lnTo>
                      <a:pt x="1" y="6971"/>
                    </a:lnTo>
                    <a:cubicBezTo>
                      <a:pt x="579" y="7372"/>
                      <a:pt x="1321" y="7651"/>
                      <a:pt x="2195" y="7709"/>
                    </a:cubicBezTo>
                    <a:cubicBezTo>
                      <a:pt x="2226" y="7711"/>
                      <a:pt x="2255" y="7712"/>
                      <a:pt x="2284" y="7712"/>
                    </a:cubicBezTo>
                    <a:cubicBezTo>
                      <a:pt x="2962" y="7712"/>
                      <a:pt x="3266" y="7218"/>
                      <a:pt x="3450" y="7218"/>
                    </a:cubicBezTo>
                    <a:cubicBezTo>
                      <a:pt x="3460" y="7218"/>
                      <a:pt x="3469" y="7219"/>
                      <a:pt x="3478" y="7222"/>
                    </a:cubicBezTo>
                    <a:cubicBezTo>
                      <a:pt x="3713" y="7303"/>
                      <a:pt x="3932" y="7339"/>
                      <a:pt x="4137" y="7339"/>
                    </a:cubicBezTo>
                    <a:cubicBezTo>
                      <a:pt x="5421" y="7339"/>
                      <a:pt x="6109" y="5894"/>
                      <a:pt x="6179" y="4772"/>
                    </a:cubicBezTo>
                    <a:cubicBezTo>
                      <a:pt x="6277" y="3250"/>
                      <a:pt x="5302" y="1406"/>
                      <a:pt x="3629" y="1406"/>
                    </a:cubicBezTo>
                    <a:cubicBezTo>
                      <a:pt x="3092" y="1406"/>
                      <a:pt x="2483" y="1596"/>
                      <a:pt x="1814" y="2048"/>
                    </a:cubicBezTo>
                    <a:cubicBezTo>
                      <a:pt x="1674" y="1442"/>
                      <a:pt x="1899" y="833"/>
                      <a:pt x="2216" y="285"/>
                    </a:cubicBezTo>
                    <a:cubicBezTo>
                      <a:pt x="2298" y="138"/>
                      <a:pt x="2182" y="0"/>
                      <a:pt x="20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7" name="Google Shape;617;p56"/>
              <p:cNvSpPr/>
              <p:nvPr/>
            </p:nvSpPr>
            <p:spPr>
              <a:xfrm>
                <a:off x="306226" y="3131998"/>
                <a:ext cx="90215" cy="139363"/>
              </a:xfrm>
              <a:custGeom>
                <a:avLst/>
                <a:gdLst/>
                <a:ahLst/>
                <a:cxnLst/>
                <a:rect l="l" t="t" r="r" b="b"/>
                <a:pathLst>
                  <a:path w="1239" h="1914" extrusionOk="0">
                    <a:moveTo>
                      <a:pt x="335" y="0"/>
                    </a:moveTo>
                    <a:cubicBezTo>
                      <a:pt x="148" y="0"/>
                      <a:pt x="1" y="222"/>
                      <a:pt x="48" y="400"/>
                    </a:cubicBezTo>
                    <a:cubicBezTo>
                      <a:pt x="126" y="703"/>
                      <a:pt x="153" y="958"/>
                      <a:pt x="157" y="1271"/>
                    </a:cubicBezTo>
                    <a:cubicBezTo>
                      <a:pt x="162" y="1563"/>
                      <a:pt x="335" y="1914"/>
                      <a:pt x="623" y="1914"/>
                    </a:cubicBezTo>
                    <a:cubicBezTo>
                      <a:pt x="694" y="1914"/>
                      <a:pt x="773" y="1892"/>
                      <a:pt x="857" y="1843"/>
                    </a:cubicBezTo>
                    <a:cubicBezTo>
                      <a:pt x="1204" y="1639"/>
                      <a:pt x="1238" y="1138"/>
                      <a:pt x="1126" y="798"/>
                    </a:cubicBezTo>
                    <a:cubicBezTo>
                      <a:pt x="1003" y="427"/>
                      <a:pt x="786" y="162"/>
                      <a:pt x="428" y="19"/>
                    </a:cubicBezTo>
                    <a:cubicBezTo>
                      <a:pt x="397" y="6"/>
                      <a:pt x="365" y="0"/>
                      <a:pt x="335" y="0"/>
                    </a:cubicBezTo>
                    <a:close/>
                  </a:path>
                </a:pathLst>
              </a:custGeom>
              <a:solidFill>
                <a:srgbClr val="FA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8" name="Google Shape;618;p56"/>
              <p:cNvSpPr/>
              <p:nvPr/>
            </p:nvSpPr>
            <p:spPr>
              <a:xfrm>
                <a:off x="282124" y="3292114"/>
                <a:ext cx="91016" cy="70701"/>
              </a:xfrm>
              <a:custGeom>
                <a:avLst/>
                <a:gdLst/>
                <a:ahLst/>
                <a:cxnLst/>
                <a:rect l="l" t="t" r="r" b="b"/>
                <a:pathLst>
                  <a:path w="1250" h="971" extrusionOk="0">
                    <a:moveTo>
                      <a:pt x="624" y="1"/>
                    </a:moveTo>
                    <a:cubicBezTo>
                      <a:pt x="1" y="1"/>
                      <a:pt x="1" y="971"/>
                      <a:pt x="624" y="971"/>
                    </a:cubicBezTo>
                    <a:cubicBezTo>
                      <a:pt x="1249" y="971"/>
                      <a:pt x="1249" y="1"/>
                      <a:pt x="624" y="1"/>
                    </a:cubicBezTo>
                    <a:close/>
                  </a:path>
                </a:pathLst>
              </a:custGeom>
              <a:solidFill>
                <a:srgbClr val="FA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9" name="Google Shape;619;p56"/>
              <p:cNvSpPr/>
              <p:nvPr/>
            </p:nvSpPr>
            <p:spPr>
              <a:xfrm>
                <a:off x="55968" y="3265027"/>
                <a:ext cx="155892" cy="157639"/>
              </a:xfrm>
              <a:custGeom>
                <a:avLst/>
                <a:gdLst/>
                <a:ahLst/>
                <a:cxnLst/>
                <a:rect l="l" t="t" r="r" b="b"/>
                <a:pathLst>
                  <a:path w="2141" h="2165" extrusionOk="0">
                    <a:moveTo>
                      <a:pt x="108" y="0"/>
                    </a:moveTo>
                    <a:cubicBezTo>
                      <a:pt x="91" y="0"/>
                      <a:pt x="72" y="11"/>
                      <a:pt x="68" y="32"/>
                    </a:cubicBezTo>
                    <a:cubicBezTo>
                      <a:pt x="1" y="601"/>
                      <a:pt x="266" y="1087"/>
                      <a:pt x="671" y="1465"/>
                    </a:cubicBezTo>
                    <a:cubicBezTo>
                      <a:pt x="1000" y="1778"/>
                      <a:pt x="1502" y="2165"/>
                      <a:pt x="1981" y="2165"/>
                    </a:cubicBezTo>
                    <a:cubicBezTo>
                      <a:pt x="2013" y="2165"/>
                      <a:pt x="2045" y="2163"/>
                      <a:pt x="2076" y="2159"/>
                    </a:cubicBezTo>
                    <a:cubicBezTo>
                      <a:pt x="2124" y="2152"/>
                      <a:pt x="2141" y="2084"/>
                      <a:pt x="2086" y="2067"/>
                    </a:cubicBezTo>
                    <a:cubicBezTo>
                      <a:pt x="1195" y="1778"/>
                      <a:pt x="59" y="1125"/>
                      <a:pt x="137" y="32"/>
                    </a:cubicBezTo>
                    <a:cubicBezTo>
                      <a:pt x="139" y="11"/>
                      <a:pt x="12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 name="Google Shape;620;p56"/>
              <p:cNvSpPr/>
              <p:nvPr/>
            </p:nvSpPr>
            <p:spPr>
              <a:xfrm>
                <a:off x="240330" y="3416842"/>
                <a:ext cx="31455" cy="10558"/>
              </a:xfrm>
              <a:custGeom>
                <a:avLst/>
                <a:gdLst/>
                <a:ahLst/>
                <a:cxnLst/>
                <a:rect l="l" t="t" r="r" b="b"/>
                <a:pathLst>
                  <a:path w="432" h="145" extrusionOk="0">
                    <a:moveTo>
                      <a:pt x="318" y="0"/>
                    </a:moveTo>
                    <a:cubicBezTo>
                      <a:pt x="293" y="0"/>
                      <a:pt x="267" y="4"/>
                      <a:pt x="242" y="6"/>
                    </a:cubicBezTo>
                    <a:cubicBezTo>
                      <a:pt x="187" y="9"/>
                      <a:pt x="129" y="9"/>
                      <a:pt x="75" y="13"/>
                    </a:cubicBezTo>
                    <a:cubicBezTo>
                      <a:pt x="0" y="16"/>
                      <a:pt x="0" y="128"/>
                      <a:pt x="75" y="132"/>
                    </a:cubicBezTo>
                    <a:cubicBezTo>
                      <a:pt x="129" y="136"/>
                      <a:pt x="187" y="136"/>
                      <a:pt x="242" y="139"/>
                    </a:cubicBezTo>
                    <a:cubicBezTo>
                      <a:pt x="269" y="141"/>
                      <a:pt x="296" y="145"/>
                      <a:pt x="322" y="145"/>
                    </a:cubicBezTo>
                    <a:cubicBezTo>
                      <a:pt x="348" y="145"/>
                      <a:pt x="372" y="141"/>
                      <a:pt x="394" y="125"/>
                    </a:cubicBezTo>
                    <a:cubicBezTo>
                      <a:pt x="432" y="98"/>
                      <a:pt x="432" y="47"/>
                      <a:pt x="394" y="23"/>
                    </a:cubicBezTo>
                    <a:cubicBezTo>
                      <a:pt x="371" y="5"/>
                      <a:pt x="345" y="0"/>
                      <a:pt x="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 name="Google Shape;621;p56"/>
              <p:cNvSpPr/>
              <p:nvPr/>
            </p:nvSpPr>
            <p:spPr>
              <a:xfrm>
                <a:off x="-26" y="3463442"/>
                <a:ext cx="900836" cy="306249"/>
              </a:xfrm>
              <a:custGeom>
                <a:avLst/>
                <a:gdLst/>
                <a:ahLst/>
                <a:cxnLst/>
                <a:rect l="l" t="t" r="r" b="b"/>
                <a:pathLst>
                  <a:path w="12372" h="4206" extrusionOk="0">
                    <a:moveTo>
                      <a:pt x="11398" y="1"/>
                    </a:moveTo>
                    <a:cubicBezTo>
                      <a:pt x="11210" y="1"/>
                      <a:pt x="10989" y="128"/>
                      <a:pt x="10796" y="128"/>
                    </a:cubicBezTo>
                    <a:lnTo>
                      <a:pt x="1" y="128"/>
                    </a:lnTo>
                    <a:lnTo>
                      <a:pt x="1" y="4102"/>
                    </a:lnTo>
                    <a:lnTo>
                      <a:pt x="10796" y="4102"/>
                    </a:lnTo>
                    <a:cubicBezTo>
                      <a:pt x="11017" y="4102"/>
                      <a:pt x="11229" y="4205"/>
                      <a:pt x="11424" y="4205"/>
                    </a:cubicBezTo>
                    <a:cubicBezTo>
                      <a:pt x="11491" y="4205"/>
                      <a:pt x="11556" y="4193"/>
                      <a:pt x="11619" y="4160"/>
                    </a:cubicBezTo>
                    <a:cubicBezTo>
                      <a:pt x="12150" y="3874"/>
                      <a:pt x="12371" y="3064"/>
                      <a:pt x="12371" y="2425"/>
                    </a:cubicBezTo>
                    <a:lnTo>
                      <a:pt x="12371" y="1826"/>
                    </a:lnTo>
                    <a:cubicBezTo>
                      <a:pt x="12371" y="1129"/>
                      <a:pt x="12130" y="278"/>
                      <a:pt x="11517" y="22"/>
                    </a:cubicBezTo>
                    <a:cubicBezTo>
                      <a:pt x="11479" y="7"/>
                      <a:pt x="11439" y="1"/>
                      <a:pt x="1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2" name="Google Shape;622;p56"/>
              <p:cNvSpPr/>
              <p:nvPr/>
            </p:nvSpPr>
            <p:spPr>
              <a:xfrm>
                <a:off x="-26" y="3518853"/>
                <a:ext cx="804214" cy="195720"/>
              </a:xfrm>
              <a:custGeom>
                <a:avLst/>
                <a:gdLst/>
                <a:ahLst/>
                <a:cxnLst/>
                <a:rect l="l" t="t" r="r" b="b"/>
                <a:pathLst>
                  <a:path w="11045" h="2688" extrusionOk="0">
                    <a:moveTo>
                      <a:pt x="1" y="0"/>
                    </a:moveTo>
                    <a:lnTo>
                      <a:pt x="1" y="2688"/>
                    </a:lnTo>
                    <a:lnTo>
                      <a:pt x="11044" y="2688"/>
                    </a:lnTo>
                    <a:lnTo>
                      <a:pt x="11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3" name="Google Shape;623;p56"/>
              <p:cNvSpPr/>
              <p:nvPr/>
            </p:nvSpPr>
            <p:spPr>
              <a:xfrm>
                <a:off x="781111" y="3510844"/>
                <a:ext cx="75361" cy="213413"/>
              </a:xfrm>
              <a:custGeom>
                <a:avLst/>
                <a:gdLst/>
                <a:ahLst/>
                <a:cxnLst/>
                <a:rect l="l" t="t" r="r" b="b"/>
                <a:pathLst>
                  <a:path w="1035" h="2931" extrusionOk="0">
                    <a:moveTo>
                      <a:pt x="494" y="1"/>
                    </a:moveTo>
                    <a:cubicBezTo>
                      <a:pt x="340" y="1"/>
                      <a:pt x="65" y="8"/>
                      <a:pt x="0" y="110"/>
                    </a:cubicBezTo>
                    <a:cubicBezTo>
                      <a:pt x="1" y="110"/>
                      <a:pt x="2" y="110"/>
                      <a:pt x="3" y="110"/>
                    </a:cubicBezTo>
                    <a:cubicBezTo>
                      <a:pt x="392" y="110"/>
                      <a:pt x="455" y="2785"/>
                      <a:pt x="0" y="2798"/>
                    </a:cubicBezTo>
                    <a:cubicBezTo>
                      <a:pt x="38" y="2896"/>
                      <a:pt x="340" y="2931"/>
                      <a:pt x="494" y="2931"/>
                    </a:cubicBezTo>
                    <a:lnTo>
                      <a:pt x="575" y="2931"/>
                    </a:lnTo>
                    <a:cubicBezTo>
                      <a:pt x="728" y="2931"/>
                      <a:pt x="803" y="2856"/>
                      <a:pt x="888" y="2686"/>
                    </a:cubicBezTo>
                    <a:cubicBezTo>
                      <a:pt x="997" y="2461"/>
                      <a:pt x="1034" y="501"/>
                      <a:pt x="891" y="287"/>
                    </a:cubicBezTo>
                    <a:cubicBezTo>
                      <a:pt x="814" y="59"/>
                      <a:pt x="728" y="1"/>
                      <a:pt x="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 name="Google Shape;624;p56"/>
              <p:cNvSpPr/>
              <p:nvPr/>
            </p:nvSpPr>
            <p:spPr>
              <a:xfrm>
                <a:off x="-26" y="3560939"/>
                <a:ext cx="729654" cy="6480"/>
              </a:xfrm>
              <a:custGeom>
                <a:avLst/>
                <a:gdLst/>
                <a:ahLst/>
                <a:cxnLst/>
                <a:rect l="l" t="t" r="r" b="b"/>
                <a:pathLst>
                  <a:path w="10021" h="89" extrusionOk="0">
                    <a:moveTo>
                      <a:pt x="1" y="0"/>
                    </a:moveTo>
                    <a:lnTo>
                      <a:pt x="1" y="89"/>
                    </a:lnTo>
                    <a:lnTo>
                      <a:pt x="10020" y="89"/>
                    </a:lnTo>
                    <a:lnTo>
                      <a:pt x="10020" y="0"/>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 name="Google Shape;625;p56"/>
              <p:cNvSpPr/>
              <p:nvPr/>
            </p:nvSpPr>
            <p:spPr>
              <a:xfrm>
                <a:off x="-26" y="3639213"/>
                <a:ext cx="729654" cy="6772"/>
              </a:xfrm>
              <a:custGeom>
                <a:avLst/>
                <a:gdLst/>
                <a:ahLst/>
                <a:cxnLst/>
                <a:rect l="l" t="t" r="r" b="b"/>
                <a:pathLst>
                  <a:path w="10021" h="93" extrusionOk="0">
                    <a:moveTo>
                      <a:pt x="1" y="1"/>
                    </a:moveTo>
                    <a:lnTo>
                      <a:pt x="1" y="92"/>
                    </a:lnTo>
                    <a:lnTo>
                      <a:pt x="10020" y="92"/>
                    </a:lnTo>
                    <a:lnTo>
                      <a:pt x="10020"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 name="Google Shape;626;p56"/>
              <p:cNvSpPr/>
              <p:nvPr/>
            </p:nvSpPr>
            <p:spPr>
              <a:xfrm>
                <a:off x="254383" y="3604481"/>
                <a:ext cx="126985" cy="6844"/>
              </a:xfrm>
              <a:custGeom>
                <a:avLst/>
                <a:gdLst/>
                <a:ahLst/>
                <a:cxnLst/>
                <a:rect l="l" t="t" r="r" b="b"/>
                <a:pathLst>
                  <a:path w="1744" h="94" extrusionOk="0">
                    <a:moveTo>
                      <a:pt x="1" y="1"/>
                    </a:moveTo>
                    <a:lnTo>
                      <a:pt x="1" y="93"/>
                    </a:lnTo>
                    <a:lnTo>
                      <a:pt x="1743" y="93"/>
                    </a:lnTo>
                    <a:lnTo>
                      <a:pt x="1743"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7" name="Google Shape;627;p56"/>
              <p:cNvSpPr/>
              <p:nvPr/>
            </p:nvSpPr>
            <p:spPr>
              <a:xfrm>
                <a:off x="-26" y="3674163"/>
                <a:ext cx="522794" cy="6772"/>
              </a:xfrm>
              <a:custGeom>
                <a:avLst/>
                <a:gdLst/>
                <a:ahLst/>
                <a:cxnLst/>
                <a:rect l="l" t="t" r="r" b="b"/>
                <a:pathLst>
                  <a:path w="7180" h="93" extrusionOk="0">
                    <a:moveTo>
                      <a:pt x="1" y="0"/>
                    </a:moveTo>
                    <a:lnTo>
                      <a:pt x="1" y="92"/>
                    </a:lnTo>
                    <a:lnTo>
                      <a:pt x="7180" y="92"/>
                    </a:lnTo>
                    <a:lnTo>
                      <a:pt x="7180" y="0"/>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8" name="Google Shape;628;p56"/>
              <p:cNvSpPr/>
              <p:nvPr/>
            </p:nvSpPr>
            <p:spPr>
              <a:xfrm>
                <a:off x="-26" y="3745301"/>
                <a:ext cx="841348" cy="290231"/>
              </a:xfrm>
              <a:custGeom>
                <a:avLst/>
                <a:gdLst/>
                <a:ahLst/>
                <a:cxnLst/>
                <a:rect l="l" t="t" r="r" b="b"/>
                <a:pathLst>
                  <a:path w="11555" h="3986" extrusionOk="0">
                    <a:moveTo>
                      <a:pt x="10649" y="0"/>
                    </a:moveTo>
                    <a:cubicBezTo>
                      <a:pt x="10473" y="0"/>
                      <a:pt x="10264" y="122"/>
                      <a:pt x="10085" y="122"/>
                    </a:cubicBezTo>
                    <a:lnTo>
                      <a:pt x="1" y="122"/>
                    </a:lnTo>
                    <a:lnTo>
                      <a:pt x="1" y="3888"/>
                    </a:lnTo>
                    <a:lnTo>
                      <a:pt x="10085" y="3888"/>
                    </a:lnTo>
                    <a:cubicBezTo>
                      <a:pt x="10290" y="3888"/>
                      <a:pt x="10489" y="3986"/>
                      <a:pt x="10672" y="3986"/>
                    </a:cubicBezTo>
                    <a:cubicBezTo>
                      <a:pt x="10735" y="3986"/>
                      <a:pt x="10796" y="3974"/>
                      <a:pt x="10854" y="3943"/>
                    </a:cubicBezTo>
                    <a:cubicBezTo>
                      <a:pt x="11351" y="3674"/>
                      <a:pt x="11555" y="2905"/>
                      <a:pt x="11555" y="2300"/>
                    </a:cubicBezTo>
                    <a:lnTo>
                      <a:pt x="11555" y="1732"/>
                    </a:lnTo>
                    <a:cubicBezTo>
                      <a:pt x="11555" y="1068"/>
                      <a:pt x="11330" y="265"/>
                      <a:pt x="10759" y="20"/>
                    </a:cubicBezTo>
                    <a:cubicBezTo>
                      <a:pt x="10724" y="6"/>
                      <a:pt x="10687" y="0"/>
                      <a:pt x="10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9" name="Google Shape;629;p56"/>
              <p:cNvSpPr/>
              <p:nvPr/>
            </p:nvSpPr>
            <p:spPr>
              <a:xfrm>
                <a:off x="-26" y="3797726"/>
                <a:ext cx="751207" cy="185672"/>
              </a:xfrm>
              <a:custGeom>
                <a:avLst/>
                <a:gdLst/>
                <a:ahLst/>
                <a:cxnLst/>
                <a:rect l="l" t="t" r="r" b="b"/>
                <a:pathLst>
                  <a:path w="10317" h="2550" extrusionOk="0">
                    <a:moveTo>
                      <a:pt x="1" y="1"/>
                    </a:moveTo>
                    <a:lnTo>
                      <a:pt x="1" y="2549"/>
                    </a:lnTo>
                    <a:lnTo>
                      <a:pt x="10317" y="2549"/>
                    </a:lnTo>
                    <a:lnTo>
                      <a:pt x="103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0" name="Google Shape;630;p56"/>
              <p:cNvSpPr/>
              <p:nvPr/>
            </p:nvSpPr>
            <p:spPr>
              <a:xfrm>
                <a:off x="729560" y="3790299"/>
                <a:ext cx="70410" cy="202200"/>
              </a:xfrm>
              <a:custGeom>
                <a:avLst/>
                <a:gdLst/>
                <a:ahLst/>
                <a:cxnLst/>
                <a:rect l="l" t="t" r="r" b="b"/>
                <a:pathLst>
                  <a:path w="967" h="2777" extrusionOk="0">
                    <a:moveTo>
                      <a:pt x="463" y="1"/>
                    </a:moveTo>
                    <a:cubicBezTo>
                      <a:pt x="321" y="1"/>
                      <a:pt x="62" y="8"/>
                      <a:pt x="0" y="103"/>
                    </a:cubicBezTo>
                    <a:cubicBezTo>
                      <a:pt x="1" y="103"/>
                      <a:pt x="2" y="103"/>
                      <a:pt x="3" y="103"/>
                    </a:cubicBezTo>
                    <a:cubicBezTo>
                      <a:pt x="368" y="103"/>
                      <a:pt x="425" y="2637"/>
                      <a:pt x="0" y="2651"/>
                    </a:cubicBezTo>
                    <a:cubicBezTo>
                      <a:pt x="38" y="2743"/>
                      <a:pt x="321" y="2777"/>
                      <a:pt x="463" y="2777"/>
                    </a:cubicBezTo>
                    <a:lnTo>
                      <a:pt x="538" y="2777"/>
                    </a:lnTo>
                    <a:cubicBezTo>
                      <a:pt x="681" y="2777"/>
                      <a:pt x="752" y="2706"/>
                      <a:pt x="831" y="2543"/>
                    </a:cubicBezTo>
                    <a:cubicBezTo>
                      <a:pt x="933" y="2331"/>
                      <a:pt x="966" y="473"/>
                      <a:pt x="834" y="273"/>
                    </a:cubicBezTo>
                    <a:cubicBezTo>
                      <a:pt x="759" y="55"/>
                      <a:pt x="681" y="1"/>
                      <a:pt x="5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1" name="Google Shape;631;p56"/>
              <p:cNvSpPr/>
              <p:nvPr/>
            </p:nvSpPr>
            <p:spPr>
              <a:xfrm>
                <a:off x="-26" y="3837628"/>
                <a:ext cx="681598" cy="6262"/>
              </a:xfrm>
              <a:custGeom>
                <a:avLst/>
                <a:gdLst/>
                <a:ahLst/>
                <a:cxnLst/>
                <a:rect l="l" t="t" r="r" b="b"/>
                <a:pathLst>
                  <a:path w="9361" h="86" extrusionOk="0">
                    <a:moveTo>
                      <a:pt x="1" y="1"/>
                    </a:moveTo>
                    <a:lnTo>
                      <a:pt x="1" y="86"/>
                    </a:lnTo>
                    <a:lnTo>
                      <a:pt x="9361" y="86"/>
                    </a:lnTo>
                    <a:lnTo>
                      <a:pt x="9361"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2" name="Google Shape;632;p56"/>
              <p:cNvSpPr/>
              <p:nvPr/>
            </p:nvSpPr>
            <p:spPr>
              <a:xfrm>
                <a:off x="-26" y="3911969"/>
                <a:ext cx="681598" cy="6262"/>
              </a:xfrm>
              <a:custGeom>
                <a:avLst/>
                <a:gdLst/>
                <a:ahLst/>
                <a:cxnLst/>
                <a:rect l="l" t="t" r="r" b="b"/>
                <a:pathLst>
                  <a:path w="9361" h="86" extrusionOk="0">
                    <a:moveTo>
                      <a:pt x="1" y="0"/>
                    </a:moveTo>
                    <a:lnTo>
                      <a:pt x="1" y="85"/>
                    </a:lnTo>
                    <a:lnTo>
                      <a:pt x="9361" y="85"/>
                    </a:lnTo>
                    <a:lnTo>
                      <a:pt x="9361" y="0"/>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3" name="Google Shape;633;p56"/>
              <p:cNvSpPr/>
              <p:nvPr/>
            </p:nvSpPr>
            <p:spPr>
              <a:xfrm>
                <a:off x="237563" y="3879276"/>
                <a:ext cx="118539" cy="6262"/>
              </a:xfrm>
              <a:custGeom>
                <a:avLst/>
                <a:gdLst/>
                <a:ahLst/>
                <a:cxnLst/>
                <a:rect l="l" t="t" r="r" b="b"/>
                <a:pathLst>
                  <a:path w="1628" h="86" extrusionOk="0">
                    <a:moveTo>
                      <a:pt x="0" y="0"/>
                    </a:moveTo>
                    <a:lnTo>
                      <a:pt x="0" y="85"/>
                    </a:lnTo>
                    <a:lnTo>
                      <a:pt x="1627" y="85"/>
                    </a:lnTo>
                    <a:lnTo>
                      <a:pt x="1627" y="0"/>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4" name="Google Shape;634;p56"/>
              <p:cNvSpPr/>
              <p:nvPr/>
            </p:nvSpPr>
            <p:spPr>
              <a:xfrm>
                <a:off x="-26" y="3945099"/>
                <a:ext cx="488353" cy="6335"/>
              </a:xfrm>
              <a:custGeom>
                <a:avLst/>
                <a:gdLst/>
                <a:ahLst/>
                <a:cxnLst/>
                <a:rect l="l" t="t" r="r" b="b"/>
                <a:pathLst>
                  <a:path w="6707" h="87" extrusionOk="0">
                    <a:moveTo>
                      <a:pt x="1" y="1"/>
                    </a:moveTo>
                    <a:lnTo>
                      <a:pt x="1" y="87"/>
                    </a:lnTo>
                    <a:lnTo>
                      <a:pt x="6707" y="87"/>
                    </a:lnTo>
                    <a:lnTo>
                      <a:pt x="6707"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5" name="Google Shape;635;p56"/>
              <p:cNvSpPr/>
              <p:nvPr/>
            </p:nvSpPr>
            <p:spPr>
              <a:xfrm>
                <a:off x="-26" y="4011577"/>
                <a:ext cx="1039034" cy="358456"/>
              </a:xfrm>
              <a:custGeom>
                <a:avLst/>
                <a:gdLst/>
                <a:ahLst/>
                <a:cxnLst/>
                <a:rect l="l" t="t" r="r" b="b"/>
                <a:pathLst>
                  <a:path w="14270" h="4923" extrusionOk="0">
                    <a:moveTo>
                      <a:pt x="13145" y="1"/>
                    </a:moveTo>
                    <a:cubicBezTo>
                      <a:pt x="12929" y="1"/>
                      <a:pt x="12672" y="154"/>
                      <a:pt x="12450" y="154"/>
                    </a:cubicBezTo>
                    <a:lnTo>
                      <a:pt x="1" y="154"/>
                    </a:lnTo>
                    <a:lnTo>
                      <a:pt x="1" y="4801"/>
                    </a:lnTo>
                    <a:lnTo>
                      <a:pt x="12450" y="4801"/>
                    </a:lnTo>
                    <a:cubicBezTo>
                      <a:pt x="12703" y="4801"/>
                      <a:pt x="12950" y="4923"/>
                      <a:pt x="13175" y="4923"/>
                    </a:cubicBezTo>
                    <a:cubicBezTo>
                      <a:pt x="13253" y="4923"/>
                      <a:pt x="13328" y="4908"/>
                      <a:pt x="13399" y="4869"/>
                    </a:cubicBezTo>
                    <a:cubicBezTo>
                      <a:pt x="14015" y="4535"/>
                      <a:pt x="14270" y="3586"/>
                      <a:pt x="14270" y="2838"/>
                    </a:cubicBezTo>
                    <a:lnTo>
                      <a:pt x="14270" y="2140"/>
                    </a:lnTo>
                    <a:cubicBezTo>
                      <a:pt x="14270" y="1320"/>
                      <a:pt x="13991" y="327"/>
                      <a:pt x="13283" y="27"/>
                    </a:cubicBezTo>
                    <a:cubicBezTo>
                      <a:pt x="13240" y="8"/>
                      <a:pt x="13194" y="1"/>
                      <a:pt x="131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6" name="Google Shape;636;p56"/>
              <p:cNvSpPr/>
              <p:nvPr/>
            </p:nvSpPr>
            <p:spPr>
              <a:xfrm>
                <a:off x="-26" y="4076454"/>
                <a:ext cx="927558" cy="228995"/>
              </a:xfrm>
              <a:custGeom>
                <a:avLst/>
                <a:gdLst/>
                <a:ahLst/>
                <a:cxnLst/>
                <a:rect l="l" t="t" r="r" b="b"/>
                <a:pathLst>
                  <a:path w="12739" h="3145" extrusionOk="0">
                    <a:moveTo>
                      <a:pt x="1" y="1"/>
                    </a:moveTo>
                    <a:lnTo>
                      <a:pt x="1" y="3144"/>
                    </a:lnTo>
                    <a:lnTo>
                      <a:pt x="12739" y="3144"/>
                    </a:lnTo>
                    <a:lnTo>
                      <a:pt x="127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7" name="Google Shape;637;p56"/>
              <p:cNvSpPr/>
              <p:nvPr/>
            </p:nvSpPr>
            <p:spPr>
              <a:xfrm>
                <a:off x="900743" y="4067279"/>
                <a:ext cx="87011" cy="249528"/>
              </a:xfrm>
              <a:custGeom>
                <a:avLst/>
                <a:gdLst/>
                <a:ahLst/>
                <a:cxnLst/>
                <a:rect l="l" t="t" r="r" b="b"/>
                <a:pathLst>
                  <a:path w="1195" h="3427" extrusionOk="0">
                    <a:moveTo>
                      <a:pt x="572" y="1"/>
                    </a:moveTo>
                    <a:cubicBezTo>
                      <a:pt x="395" y="1"/>
                      <a:pt x="79" y="8"/>
                      <a:pt x="0" y="127"/>
                    </a:cubicBezTo>
                    <a:cubicBezTo>
                      <a:pt x="1" y="127"/>
                      <a:pt x="2" y="127"/>
                      <a:pt x="3" y="127"/>
                    </a:cubicBezTo>
                    <a:cubicBezTo>
                      <a:pt x="453" y="127"/>
                      <a:pt x="527" y="3253"/>
                      <a:pt x="0" y="3270"/>
                    </a:cubicBezTo>
                    <a:cubicBezTo>
                      <a:pt x="44" y="3386"/>
                      <a:pt x="395" y="3426"/>
                      <a:pt x="572" y="3426"/>
                    </a:cubicBezTo>
                    <a:lnTo>
                      <a:pt x="664" y="3426"/>
                    </a:lnTo>
                    <a:cubicBezTo>
                      <a:pt x="841" y="3426"/>
                      <a:pt x="930" y="3342"/>
                      <a:pt x="1024" y="3137"/>
                    </a:cubicBezTo>
                    <a:cubicBezTo>
                      <a:pt x="1151" y="2875"/>
                      <a:pt x="1195" y="586"/>
                      <a:pt x="1028" y="334"/>
                    </a:cubicBezTo>
                    <a:cubicBezTo>
                      <a:pt x="939" y="69"/>
                      <a:pt x="841"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8" name="Google Shape;638;p56"/>
              <p:cNvSpPr/>
              <p:nvPr/>
            </p:nvSpPr>
            <p:spPr>
              <a:xfrm>
                <a:off x="-26" y="4125748"/>
                <a:ext cx="841348" cy="7718"/>
              </a:xfrm>
              <a:custGeom>
                <a:avLst/>
                <a:gdLst/>
                <a:ahLst/>
                <a:cxnLst/>
                <a:rect l="l" t="t" r="r" b="b"/>
                <a:pathLst>
                  <a:path w="11555" h="106" extrusionOk="0">
                    <a:moveTo>
                      <a:pt x="1" y="1"/>
                    </a:moveTo>
                    <a:lnTo>
                      <a:pt x="1" y="106"/>
                    </a:lnTo>
                    <a:lnTo>
                      <a:pt x="11555" y="106"/>
                    </a:lnTo>
                    <a:lnTo>
                      <a:pt x="11555"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9" name="Google Shape;639;p56"/>
              <p:cNvSpPr/>
              <p:nvPr/>
            </p:nvSpPr>
            <p:spPr>
              <a:xfrm>
                <a:off x="-26" y="4217419"/>
                <a:ext cx="841348" cy="7791"/>
              </a:xfrm>
              <a:custGeom>
                <a:avLst/>
                <a:gdLst/>
                <a:ahLst/>
                <a:cxnLst/>
                <a:rect l="l" t="t" r="r" b="b"/>
                <a:pathLst>
                  <a:path w="11555" h="107" extrusionOk="0">
                    <a:moveTo>
                      <a:pt x="1" y="1"/>
                    </a:moveTo>
                    <a:lnTo>
                      <a:pt x="1" y="106"/>
                    </a:lnTo>
                    <a:lnTo>
                      <a:pt x="11555" y="106"/>
                    </a:lnTo>
                    <a:lnTo>
                      <a:pt x="11555"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0" name="Google Shape;640;p56"/>
              <p:cNvSpPr/>
              <p:nvPr/>
            </p:nvSpPr>
            <p:spPr>
              <a:xfrm>
                <a:off x="293338" y="4176790"/>
                <a:ext cx="146208" cy="7718"/>
              </a:xfrm>
              <a:custGeom>
                <a:avLst/>
                <a:gdLst/>
                <a:ahLst/>
                <a:cxnLst/>
                <a:rect l="l" t="t" r="r" b="b"/>
                <a:pathLst>
                  <a:path w="2008" h="106" extrusionOk="0">
                    <a:moveTo>
                      <a:pt x="0" y="0"/>
                    </a:moveTo>
                    <a:lnTo>
                      <a:pt x="0" y="106"/>
                    </a:lnTo>
                    <a:lnTo>
                      <a:pt x="2007" y="106"/>
                    </a:lnTo>
                    <a:lnTo>
                      <a:pt x="2007" y="0"/>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1" name="Google Shape;641;p56"/>
              <p:cNvSpPr/>
              <p:nvPr/>
            </p:nvSpPr>
            <p:spPr>
              <a:xfrm>
                <a:off x="-26" y="4258267"/>
                <a:ext cx="602815" cy="7791"/>
              </a:xfrm>
              <a:custGeom>
                <a:avLst/>
                <a:gdLst/>
                <a:ahLst/>
                <a:cxnLst/>
                <a:rect l="l" t="t" r="r" b="b"/>
                <a:pathLst>
                  <a:path w="8279" h="107" extrusionOk="0">
                    <a:moveTo>
                      <a:pt x="1" y="1"/>
                    </a:moveTo>
                    <a:lnTo>
                      <a:pt x="1" y="106"/>
                    </a:lnTo>
                    <a:lnTo>
                      <a:pt x="8279" y="106"/>
                    </a:lnTo>
                    <a:lnTo>
                      <a:pt x="8279"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2" name="Google Shape;642;p56"/>
              <p:cNvSpPr/>
              <p:nvPr/>
            </p:nvSpPr>
            <p:spPr>
              <a:xfrm>
                <a:off x="382752" y="3906072"/>
                <a:ext cx="475174" cy="716402"/>
              </a:xfrm>
              <a:custGeom>
                <a:avLst/>
                <a:gdLst/>
                <a:ahLst/>
                <a:cxnLst/>
                <a:rect l="l" t="t" r="r" b="b"/>
                <a:pathLst>
                  <a:path w="6526" h="9839" extrusionOk="0">
                    <a:moveTo>
                      <a:pt x="2848" y="1"/>
                    </a:moveTo>
                    <a:cubicBezTo>
                      <a:pt x="2428" y="1"/>
                      <a:pt x="2031" y="330"/>
                      <a:pt x="1855" y="725"/>
                    </a:cubicBezTo>
                    <a:cubicBezTo>
                      <a:pt x="1657" y="1174"/>
                      <a:pt x="1674" y="1684"/>
                      <a:pt x="1695" y="2177"/>
                    </a:cubicBezTo>
                    <a:cubicBezTo>
                      <a:pt x="1708" y="2422"/>
                      <a:pt x="1719" y="2667"/>
                      <a:pt x="1728" y="2912"/>
                    </a:cubicBezTo>
                    <a:cubicBezTo>
                      <a:pt x="1732" y="2991"/>
                      <a:pt x="1736" y="3072"/>
                      <a:pt x="1698" y="3143"/>
                    </a:cubicBezTo>
                    <a:cubicBezTo>
                      <a:pt x="1649" y="3242"/>
                      <a:pt x="1549" y="3282"/>
                      <a:pt x="1439" y="3282"/>
                    </a:cubicBezTo>
                    <a:cubicBezTo>
                      <a:pt x="1329" y="3282"/>
                      <a:pt x="1208" y="3242"/>
                      <a:pt x="1116" y="3181"/>
                    </a:cubicBezTo>
                    <a:cubicBezTo>
                      <a:pt x="932" y="3058"/>
                      <a:pt x="762" y="2878"/>
                      <a:pt x="541" y="2875"/>
                    </a:cubicBezTo>
                    <a:cubicBezTo>
                      <a:pt x="537" y="2875"/>
                      <a:pt x="532" y="2875"/>
                      <a:pt x="528" y="2875"/>
                    </a:cubicBezTo>
                    <a:cubicBezTo>
                      <a:pt x="343" y="2875"/>
                      <a:pt x="179" y="3011"/>
                      <a:pt x="95" y="3178"/>
                    </a:cubicBezTo>
                    <a:cubicBezTo>
                      <a:pt x="14" y="3344"/>
                      <a:pt x="0" y="3542"/>
                      <a:pt x="14" y="3732"/>
                    </a:cubicBezTo>
                    <a:cubicBezTo>
                      <a:pt x="79" y="4923"/>
                      <a:pt x="868" y="5930"/>
                      <a:pt x="1365" y="7012"/>
                    </a:cubicBezTo>
                    <a:cubicBezTo>
                      <a:pt x="1412" y="7118"/>
                      <a:pt x="1453" y="7243"/>
                      <a:pt x="1389" y="7339"/>
                    </a:cubicBezTo>
                    <a:cubicBezTo>
                      <a:pt x="1352" y="7393"/>
                      <a:pt x="1297" y="7414"/>
                      <a:pt x="1235" y="7414"/>
                    </a:cubicBezTo>
                    <a:cubicBezTo>
                      <a:pt x="1133" y="7414"/>
                      <a:pt x="1012" y="7356"/>
                      <a:pt x="922" y="7294"/>
                    </a:cubicBezTo>
                    <a:cubicBezTo>
                      <a:pt x="833" y="7232"/>
                      <a:pt x="711" y="7174"/>
                      <a:pt x="607" y="7174"/>
                    </a:cubicBezTo>
                    <a:cubicBezTo>
                      <a:pt x="546" y="7174"/>
                      <a:pt x="491" y="7195"/>
                      <a:pt x="453" y="7247"/>
                    </a:cubicBezTo>
                    <a:cubicBezTo>
                      <a:pt x="409" y="7308"/>
                      <a:pt x="412" y="7390"/>
                      <a:pt x="422" y="7465"/>
                    </a:cubicBezTo>
                    <a:cubicBezTo>
                      <a:pt x="487" y="7927"/>
                      <a:pt x="817" y="8298"/>
                      <a:pt x="1133" y="8641"/>
                    </a:cubicBezTo>
                    <a:cubicBezTo>
                      <a:pt x="1296" y="8818"/>
                      <a:pt x="1460" y="8996"/>
                      <a:pt x="1623" y="9172"/>
                    </a:cubicBezTo>
                    <a:cubicBezTo>
                      <a:pt x="1753" y="9312"/>
                      <a:pt x="1885" y="9451"/>
                      <a:pt x="2055" y="9530"/>
                    </a:cubicBezTo>
                    <a:cubicBezTo>
                      <a:pt x="2164" y="9577"/>
                      <a:pt x="2281" y="9595"/>
                      <a:pt x="2400" y="9596"/>
                    </a:cubicBezTo>
                    <a:lnTo>
                      <a:pt x="2400" y="9596"/>
                    </a:lnTo>
                    <a:lnTo>
                      <a:pt x="1698" y="9666"/>
                    </a:lnTo>
                    <a:cubicBezTo>
                      <a:pt x="1981" y="9703"/>
                      <a:pt x="2259" y="9740"/>
                      <a:pt x="2542" y="9778"/>
                    </a:cubicBezTo>
                    <a:cubicBezTo>
                      <a:pt x="2772" y="9807"/>
                      <a:pt x="3002" y="9838"/>
                      <a:pt x="3230" y="9838"/>
                    </a:cubicBezTo>
                    <a:cubicBezTo>
                      <a:pt x="3320" y="9838"/>
                      <a:pt x="3409" y="9834"/>
                      <a:pt x="3498" y="9822"/>
                    </a:cubicBezTo>
                    <a:cubicBezTo>
                      <a:pt x="3998" y="9764"/>
                      <a:pt x="4451" y="9509"/>
                      <a:pt x="4886" y="9264"/>
                    </a:cubicBezTo>
                    <a:cubicBezTo>
                      <a:pt x="5151" y="9115"/>
                      <a:pt x="5448" y="8907"/>
                      <a:pt x="5440" y="8605"/>
                    </a:cubicBezTo>
                    <a:cubicBezTo>
                      <a:pt x="5438" y="8383"/>
                      <a:pt x="5223" y="8195"/>
                      <a:pt x="5004" y="8195"/>
                    </a:cubicBezTo>
                    <a:cubicBezTo>
                      <a:pt x="4970" y="8195"/>
                      <a:pt x="4936" y="8200"/>
                      <a:pt x="4903" y="8209"/>
                    </a:cubicBezTo>
                    <a:cubicBezTo>
                      <a:pt x="4815" y="8236"/>
                      <a:pt x="4720" y="8290"/>
                      <a:pt x="4634" y="8290"/>
                    </a:cubicBezTo>
                    <a:cubicBezTo>
                      <a:pt x="4600" y="8290"/>
                      <a:pt x="4568" y="8282"/>
                      <a:pt x="4539" y="8261"/>
                    </a:cubicBezTo>
                    <a:cubicBezTo>
                      <a:pt x="4556" y="8151"/>
                      <a:pt x="4634" y="8066"/>
                      <a:pt x="4709" y="7988"/>
                    </a:cubicBezTo>
                    <a:cubicBezTo>
                      <a:pt x="5022" y="7655"/>
                      <a:pt x="5338" y="7322"/>
                      <a:pt x="5655" y="6988"/>
                    </a:cubicBezTo>
                    <a:cubicBezTo>
                      <a:pt x="5880" y="6750"/>
                      <a:pt x="6107" y="6508"/>
                      <a:pt x="6271" y="6223"/>
                    </a:cubicBezTo>
                    <a:cubicBezTo>
                      <a:pt x="6434" y="5937"/>
                      <a:pt x="6526" y="5600"/>
                      <a:pt x="6461" y="5280"/>
                    </a:cubicBezTo>
                    <a:cubicBezTo>
                      <a:pt x="6387" y="4919"/>
                      <a:pt x="6107" y="4613"/>
                      <a:pt x="5760" y="4487"/>
                    </a:cubicBezTo>
                    <a:cubicBezTo>
                      <a:pt x="5636" y="4442"/>
                      <a:pt x="5505" y="4421"/>
                      <a:pt x="5374" y="4421"/>
                    </a:cubicBezTo>
                    <a:cubicBezTo>
                      <a:pt x="5138" y="4421"/>
                      <a:pt x="4901" y="4490"/>
                      <a:pt x="4702" y="4616"/>
                    </a:cubicBezTo>
                    <a:cubicBezTo>
                      <a:pt x="4610" y="4676"/>
                      <a:pt x="4499" y="4747"/>
                      <a:pt x="4400" y="4747"/>
                    </a:cubicBezTo>
                    <a:cubicBezTo>
                      <a:pt x="4364" y="4747"/>
                      <a:pt x="4329" y="4738"/>
                      <a:pt x="4297" y="4715"/>
                    </a:cubicBezTo>
                    <a:cubicBezTo>
                      <a:pt x="4219" y="4661"/>
                      <a:pt x="4206" y="4555"/>
                      <a:pt x="4198" y="4464"/>
                    </a:cubicBezTo>
                    <a:cubicBezTo>
                      <a:pt x="4107" y="3225"/>
                      <a:pt x="4341" y="1915"/>
                      <a:pt x="3818" y="789"/>
                    </a:cubicBezTo>
                    <a:cubicBezTo>
                      <a:pt x="3655" y="442"/>
                      <a:pt x="3392" y="105"/>
                      <a:pt x="3022" y="20"/>
                    </a:cubicBezTo>
                    <a:cubicBezTo>
                      <a:pt x="2964" y="7"/>
                      <a:pt x="2906" y="1"/>
                      <a:pt x="2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3" name="Google Shape;643;p56"/>
              <p:cNvSpPr/>
              <p:nvPr/>
            </p:nvSpPr>
            <p:spPr>
              <a:xfrm>
                <a:off x="443478" y="4606094"/>
                <a:ext cx="351102" cy="351102"/>
              </a:xfrm>
              <a:custGeom>
                <a:avLst/>
                <a:gdLst/>
                <a:ahLst/>
                <a:cxnLst/>
                <a:rect l="l" t="t" r="r" b="b"/>
                <a:pathLst>
                  <a:path w="4822" h="4822" extrusionOk="0">
                    <a:moveTo>
                      <a:pt x="98" y="1"/>
                    </a:moveTo>
                    <a:cubicBezTo>
                      <a:pt x="44" y="1"/>
                      <a:pt x="0" y="45"/>
                      <a:pt x="0" y="96"/>
                    </a:cubicBezTo>
                    <a:lnTo>
                      <a:pt x="0" y="4655"/>
                    </a:lnTo>
                    <a:cubicBezTo>
                      <a:pt x="0" y="4747"/>
                      <a:pt x="74" y="4822"/>
                      <a:pt x="170" y="4822"/>
                    </a:cubicBezTo>
                    <a:lnTo>
                      <a:pt x="4655" y="4822"/>
                    </a:lnTo>
                    <a:cubicBezTo>
                      <a:pt x="4746" y="4822"/>
                      <a:pt x="4821" y="4747"/>
                      <a:pt x="4821" y="4655"/>
                    </a:cubicBezTo>
                    <a:lnTo>
                      <a:pt x="4821" y="96"/>
                    </a:lnTo>
                    <a:cubicBezTo>
                      <a:pt x="4821" y="45"/>
                      <a:pt x="4777" y="1"/>
                      <a:pt x="47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4" name="Google Shape;644;p56"/>
              <p:cNvSpPr/>
              <p:nvPr/>
            </p:nvSpPr>
            <p:spPr>
              <a:xfrm>
                <a:off x="419377" y="4586799"/>
                <a:ext cx="400178" cy="129606"/>
              </a:xfrm>
              <a:custGeom>
                <a:avLst/>
                <a:gdLst/>
                <a:ahLst/>
                <a:cxnLst/>
                <a:rect l="l" t="t" r="r" b="b"/>
                <a:pathLst>
                  <a:path w="5496" h="1780" extrusionOk="0">
                    <a:moveTo>
                      <a:pt x="49" y="0"/>
                    </a:moveTo>
                    <a:cubicBezTo>
                      <a:pt x="21" y="0"/>
                      <a:pt x="0" y="24"/>
                      <a:pt x="0" y="52"/>
                    </a:cubicBezTo>
                    <a:lnTo>
                      <a:pt x="0" y="1732"/>
                    </a:lnTo>
                    <a:cubicBezTo>
                      <a:pt x="0" y="1759"/>
                      <a:pt x="21" y="1780"/>
                      <a:pt x="49" y="1780"/>
                    </a:cubicBezTo>
                    <a:lnTo>
                      <a:pt x="5448" y="1780"/>
                    </a:lnTo>
                    <a:cubicBezTo>
                      <a:pt x="5475" y="1780"/>
                      <a:pt x="5496" y="1759"/>
                      <a:pt x="5496" y="1732"/>
                    </a:cubicBezTo>
                    <a:lnTo>
                      <a:pt x="5496" y="52"/>
                    </a:lnTo>
                    <a:cubicBezTo>
                      <a:pt x="5496" y="24"/>
                      <a:pt x="5475" y="0"/>
                      <a:pt x="54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5" name="Google Shape;645;p56"/>
              <p:cNvSpPr/>
              <p:nvPr/>
            </p:nvSpPr>
            <p:spPr>
              <a:xfrm>
                <a:off x="594929" y="4066842"/>
                <a:ext cx="33421" cy="476995"/>
              </a:xfrm>
              <a:custGeom>
                <a:avLst/>
                <a:gdLst/>
                <a:ahLst/>
                <a:cxnLst/>
                <a:rect l="l" t="t" r="r" b="b"/>
                <a:pathLst>
                  <a:path w="459" h="6551" extrusionOk="0">
                    <a:moveTo>
                      <a:pt x="57" y="0"/>
                    </a:moveTo>
                    <a:cubicBezTo>
                      <a:pt x="29" y="0"/>
                      <a:pt x="0" y="19"/>
                      <a:pt x="2" y="51"/>
                    </a:cubicBezTo>
                    <a:cubicBezTo>
                      <a:pt x="87" y="2201"/>
                      <a:pt x="251" y="4331"/>
                      <a:pt x="220" y="6488"/>
                    </a:cubicBezTo>
                    <a:cubicBezTo>
                      <a:pt x="220" y="6530"/>
                      <a:pt x="251" y="6550"/>
                      <a:pt x="284" y="6550"/>
                    </a:cubicBezTo>
                    <a:cubicBezTo>
                      <a:pt x="317" y="6550"/>
                      <a:pt x="351" y="6529"/>
                      <a:pt x="353" y="6488"/>
                    </a:cubicBezTo>
                    <a:cubicBezTo>
                      <a:pt x="451" y="4355"/>
                      <a:pt x="458" y="2150"/>
                      <a:pt x="104" y="37"/>
                    </a:cubicBezTo>
                    <a:cubicBezTo>
                      <a:pt x="100" y="12"/>
                      <a:pt x="79" y="0"/>
                      <a:pt x="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6" name="Google Shape;646;p56"/>
              <p:cNvSpPr/>
              <p:nvPr/>
            </p:nvSpPr>
            <p:spPr>
              <a:xfrm>
                <a:off x="525174" y="4344550"/>
                <a:ext cx="96695" cy="93273"/>
              </a:xfrm>
              <a:custGeom>
                <a:avLst/>
                <a:gdLst/>
                <a:ahLst/>
                <a:cxnLst/>
                <a:rect l="l" t="t" r="r" b="b"/>
                <a:pathLst>
                  <a:path w="1328" h="1281" extrusionOk="0">
                    <a:moveTo>
                      <a:pt x="101" y="1"/>
                    </a:moveTo>
                    <a:cubicBezTo>
                      <a:pt x="45" y="1"/>
                      <a:pt x="1" y="70"/>
                      <a:pt x="48" y="122"/>
                    </a:cubicBezTo>
                    <a:cubicBezTo>
                      <a:pt x="409" y="531"/>
                      <a:pt x="824" y="891"/>
                      <a:pt x="1218" y="1265"/>
                    </a:cubicBezTo>
                    <a:cubicBezTo>
                      <a:pt x="1230" y="1276"/>
                      <a:pt x="1242" y="1281"/>
                      <a:pt x="1254" y="1281"/>
                    </a:cubicBezTo>
                    <a:cubicBezTo>
                      <a:pt x="1293" y="1281"/>
                      <a:pt x="1327" y="1230"/>
                      <a:pt x="1294" y="1190"/>
                    </a:cubicBezTo>
                    <a:cubicBezTo>
                      <a:pt x="915" y="799"/>
                      <a:pt x="555" y="381"/>
                      <a:pt x="150" y="20"/>
                    </a:cubicBezTo>
                    <a:cubicBezTo>
                      <a:pt x="134" y="6"/>
                      <a:pt x="117"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7" name="Google Shape;647;p56"/>
              <p:cNvSpPr/>
              <p:nvPr/>
            </p:nvSpPr>
            <p:spPr>
              <a:xfrm>
                <a:off x="521970" y="4236423"/>
                <a:ext cx="82060" cy="73832"/>
              </a:xfrm>
              <a:custGeom>
                <a:avLst/>
                <a:gdLst/>
                <a:ahLst/>
                <a:cxnLst/>
                <a:rect l="l" t="t" r="r" b="b"/>
                <a:pathLst>
                  <a:path w="1127" h="1014" extrusionOk="0">
                    <a:moveTo>
                      <a:pt x="71" y="0"/>
                    </a:moveTo>
                    <a:cubicBezTo>
                      <a:pt x="32" y="0"/>
                      <a:pt x="0" y="47"/>
                      <a:pt x="38" y="76"/>
                    </a:cubicBezTo>
                    <a:cubicBezTo>
                      <a:pt x="402" y="359"/>
                      <a:pt x="742" y="668"/>
                      <a:pt x="1058" y="1001"/>
                    </a:cubicBezTo>
                    <a:cubicBezTo>
                      <a:pt x="1065" y="1010"/>
                      <a:pt x="1073" y="1013"/>
                      <a:pt x="1081" y="1013"/>
                    </a:cubicBezTo>
                    <a:cubicBezTo>
                      <a:pt x="1105" y="1013"/>
                      <a:pt x="1127" y="981"/>
                      <a:pt x="1106" y="957"/>
                    </a:cubicBezTo>
                    <a:cubicBezTo>
                      <a:pt x="796" y="614"/>
                      <a:pt x="460" y="298"/>
                      <a:pt x="102" y="12"/>
                    </a:cubicBezTo>
                    <a:cubicBezTo>
                      <a:pt x="92" y="4"/>
                      <a:pt x="81" y="0"/>
                      <a:pt x="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8" name="Google Shape;648;p56"/>
              <p:cNvSpPr/>
              <p:nvPr/>
            </p:nvSpPr>
            <p:spPr>
              <a:xfrm>
                <a:off x="613350" y="4302610"/>
                <a:ext cx="80458" cy="93491"/>
              </a:xfrm>
              <a:custGeom>
                <a:avLst/>
                <a:gdLst/>
                <a:ahLst/>
                <a:cxnLst/>
                <a:rect l="l" t="t" r="r" b="b"/>
                <a:pathLst>
                  <a:path w="1105" h="1284" extrusionOk="0">
                    <a:moveTo>
                      <a:pt x="1036" y="0"/>
                    </a:moveTo>
                    <a:cubicBezTo>
                      <a:pt x="1028" y="0"/>
                      <a:pt x="1019" y="2"/>
                      <a:pt x="1011" y="7"/>
                    </a:cubicBezTo>
                    <a:cubicBezTo>
                      <a:pt x="797" y="141"/>
                      <a:pt x="634" y="382"/>
                      <a:pt x="477" y="579"/>
                    </a:cubicBezTo>
                    <a:cubicBezTo>
                      <a:pt x="317" y="783"/>
                      <a:pt x="164" y="998"/>
                      <a:pt x="25" y="1215"/>
                    </a:cubicBezTo>
                    <a:cubicBezTo>
                      <a:pt x="1" y="1251"/>
                      <a:pt x="32" y="1284"/>
                      <a:pt x="64" y="1284"/>
                    </a:cubicBezTo>
                    <a:cubicBezTo>
                      <a:pt x="78" y="1284"/>
                      <a:pt x="93" y="1278"/>
                      <a:pt x="103" y="1263"/>
                    </a:cubicBezTo>
                    <a:cubicBezTo>
                      <a:pt x="263" y="1031"/>
                      <a:pt x="433" y="811"/>
                      <a:pt x="617" y="599"/>
                    </a:cubicBezTo>
                    <a:cubicBezTo>
                      <a:pt x="770" y="426"/>
                      <a:pt x="964" y="273"/>
                      <a:pt x="1083" y="79"/>
                    </a:cubicBezTo>
                    <a:cubicBezTo>
                      <a:pt x="1105" y="43"/>
                      <a:pt x="1073" y="0"/>
                      <a:pt x="10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9" name="Google Shape;649;p56"/>
              <p:cNvSpPr/>
              <p:nvPr/>
            </p:nvSpPr>
            <p:spPr>
              <a:xfrm>
                <a:off x="615389" y="4409281"/>
                <a:ext cx="82861" cy="114388"/>
              </a:xfrm>
              <a:custGeom>
                <a:avLst/>
                <a:gdLst/>
                <a:ahLst/>
                <a:cxnLst/>
                <a:rect l="l" t="t" r="r" b="b"/>
                <a:pathLst>
                  <a:path w="1138" h="1571" extrusionOk="0">
                    <a:moveTo>
                      <a:pt x="1084" y="0"/>
                    </a:moveTo>
                    <a:cubicBezTo>
                      <a:pt x="1075" y="0"/>
                      <a:pt x="1066" y="4"/>
                      <a:pt x="1058" y="12"/>
                    </a:cubicBezTo>
                    <a:cubicBezTo>
                      <a:pt x="660" y="482"/>
                      <a:pt x="347" y="1047"/>
                      <a:pt x="3" y="1560"/>
                    </a:cubicBezTo>
                    <a:cubicBezTo>
                      <a:pt x="1" y="1565"/>
                      <a:pt x="5" y="1570"/>
                      <a:pt x="9" y="1570"/>
                    </a:cubicBezTo>
                    <a:cubicBezTo>
                      <a:pt x="11" y="1570"/>
                      <a:pt x="13" y="1569"/>
                      <a:pt x="14" y="1567"/>
                    </a:cubicBezTo>
                    <a:cubicBezTo>
                      <a:pt x="384" y="1074"/>
                      <a:pt x="810" y="591"/>
                      <a:pt x="1119" y="60"/>
                    </a:cubicBezTo>
                    <a:cubicBezTo>
                      <a:pt x="1137" y="32"/>
                      <a:pt x="1111" y="0"/>
                      <a:pt x="1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0" name="Google Shape;650;p56"/>
              <p:cNvSpPr/>
              <p:nvPr/>
            </p:nvSpPr>
            <p:spPr>
              <a:xfrm>
                <a:off x="540756" y="4716041"/>
                <a:ext cx="244650" cy="10048"/>
              </a:xfrm>
              <a:custGeom>
                <a:avLst/>
                <a:gdLst/>
                <a:ahLst/>
                <a:cxnLst/>
                <a:rect l="l" t="t" r="r" b="b"/>
                <a:pathLst>
                  <a:path w="3360" h="138" extrusionOk="0">
                    <a:moveTo>
                      <a:pt x="1414" y="0"/>
                    </a:moveTo>
                    <a:cubicBezTo>
                      <a:pt x="941" y="0"/>
                      <a:pt x="469" y="17"/>
                      <a:pt x="7" y="62"/>
                    </a:cubicBezTo>
                    <a:cubicBezTo>
                      <a:pt x="1" y="62"/>
                      <a:pt x="1" y="76"/>
                      <a:pt x="7" y="76"/>
                    </a:cubicBezTo>
                    <a:cubicBezTo>
                      <a:pt x="473" y="121"/>
                      <a:pt x="947" y="137"/>
                      <a:pt x="1424" y="137"/>
                    </a:cubicBezTo>
                    <a:cubicBezTo>
                      <a:pt x="2067" y="137"/>
                      <a:pt x="2713" y="108"/>
                      <a:pt x="3342" y="83"/>
                    </a:cubicBezTo>
                    <a:cubicBezTo>
                      <a:pt x="3359" y="80"/>
                      <a:pt x="3359" y="56"/>
                      <a:pt x="3342" y="56"/>
                    </a:cubicBezTo>
                    <a:cubicBezTo>
                      <a:pt x="2710" y="31"/>
                      <a:pt x="2060" y="0"/>
                      <a:pt x="14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1" name="Google Shape;651;p56"/>
              <p:cNvSpPr/>
              <p:nvPr/>
            </p:nvSpPr>
            <p:spPr>
              <a:xfrm>
                <a:off x="1371697" y="3724185"/>
                <a:ext cx="188803" cy="860717"/>
              </a:xfrm>
              <a:custGeom>
                <a:avLst/>
                <a:gdLst/>
                <a:ahLst/>
                <a:cxnLst/>
                <a:rect l="l" t="t" r="r" b="b"/>
                <a:pathLst>
                  <a:path w="2593" h="11821" extrusionOk="0">
                    <a:moveTo>
                      <a:pt x="1517" y="1"/>
                    </a:moveTo>
                    <a:cubicBezTo>
                      <a:pt x="1058" y="1"/>
                      <a:pt x="660" y="3015"/>
                      <a:pt x="542" y="3777"/>
                    </a:cubicBezTo>
                    <a:cubicBezTo>
                      <a:pt x="524" y="3889"/>
                      <a:pt x="327" y="3754"/>
                      <a:pt x="286" y="4052"/>
                    </a:cubicBezTo>
                    <a:cubicBezTo>
                      <a:pt x="228" y="4454"/>
                      <a:pt x="470" y="4349"/>
                      <a:pt x="466" y="4448"/>
                    </a:cubicBezTo>
                    <a:lnTo>
                      <a:pt x="27" y="11048"/>
                    </a:lnTo>
                    <a:cubicBezTo>
                      <a:pt x="0" y="11450"/>
                      <a:pt x="300" y="11793"/>
                      <a:pt x="698" y="11820"/>
                    </a:cubicBezTo>
                    <a:lnTo>
                      <a:pt x="749" y="11820"/>
                    </a:lnTo>
                    <a:cubicBezTo>
                      <a:pt x="1126" y="11820"/>
                      <a:pt x="1443" y="11531"/>
                      <a:pt x="1470" y="11147"/>
                    </a:cubicBezTo>
                    <a:lnTo>
                      <a:pt x="2055" y="2590"/>
                    </a:lnTo>
                    <a:cubicBezTo>
                      <a:pt x="2061" y="2545"/>
                      <a:pt x="2066" y="2525"/>
                      <a:pt x="2070" y="2525"/>
                    </a:cubicBezTo>
                    <a:lnTo>
                      <a:pt x="2070" y="2525"/>
                    </a:lnTo>
                    <a:cubicBezTo>
                      <a:pt x="2109" y="2525"/>
                      <a:pt x="2053" y="4839"/>
                      <a:pt x="2362" y="4839"/>
                    </a:cubicBezTo>
                    <a:cubicBezTo>
                      <a:pt x="2593" y="4839"/>
                      <a:pt x="2362" y="1011"/>
                      <a:pt x="2089" y="820"/>
                    </a:cubicBezTo>
                    <a:cubicBezTo>
                      <a:pt x="1820" y="630"/>
                      <a:pt x="1892" y="1"/>
                      <a:pt x="15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2" name="Google Shape;652;p56"/>
              <p:cNvSpPr/>
              <p:nvPr/>
            </p:nvSpPr>
            <p:spPr>
              <a:xfrm>
                <a:off x="1262696" y="3902868"/>
                <a:ext cx="92909" cy="651745"/>
              </a:xfrm>
              <a:custGeom>
                <a:avLst/>
                <a:gdLst/>
                <a:ahLst/>
                <a:cxnLst/>
                <a:rect l="l" t="t" r="r" b="b"/>
                <a:pathLst>
                  <a:path w="1276" h="8951" extrusionOk="0">
                    <a:moveTo>
                      <a:pt x="473" y="0"/>
                    </a:moveTo>
                    <a:cubicBezTo>
                      <a:pt x="430" y="0"/>
                      <a:pt x="387" y="24"/>
                      <a:pt x="371" y="71"/>
                    </a:cubicBezTo>
                    <a:cubicBezTo>
                      <a:pt x="214" y="493"/>
                      <a:pt x="0" y="731"/>
                      <a:pt x="7" y="948"/>
                    </a:cubicBezTo>
                    <a:lnTo>
                      <a:pt x="344" y="8512"/>
                    </a:lnTo>
                    <a:cubicBezTo>
                      <a:pt x="354" y="8760"/>
                      <a:pt x="558" y="8951"/>
                      <a:pt x="803" y="8951"/>
                    </a:cubicBezTo>
                    <a:lnTo>
                      <a:pt x="824" y="8951"/>
                    </a:lnTo>
                    <a:cubicBezTo>
                      <a:pt x="1079" y="8941"/>
                      <a:pt x="1276" y="8726"/>
                      <a:pt x="1263" y="8471"/>
                    </a:cubicBezTo>
                    <a:lnTo>
                      <a:pt x="929" y="908"/>
                    </a:lnTo>
                    <a:cubicBezTo>
                      <a:pt x="922" y="738"/>
                      <a:pt x="712" y="320"/>
                      <a:pt x="572" y="58"/>
                    </a:cubicBezTo>
                    <a:cubicBezTo>
                      <a:pt x="551" y="19"/>
                      <a:pt x="512" y="0"/>
                      <a:pt x="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3" name="Google Shape;653;p56"/>
              <p:cNvSpPr/>
              <p:nvPr/>
            </p:nvSpPr>
            <p:spPr>
              <a:xfrm>
                <a:off x="1097483" y="3714501"/>
                <a:ext cx="222442" cy="1096047"/>
              </a:xfrm>
              <a:custGeom>
                <a:avLst/>
                <a:gdLst/>
                <a:ahLst/>
                <a:cxnLst/>
                <a:rect l="l" t="t" r="r" b="b"/>
                <a:pathLst>
                  <a:path w="3055" h="15053" extrusionOk="0">
                    <a:moveTo>
                      <a:pt x="596" y="1"/>
                    </a:moveTo>
                    <a:cubicBezTo>
                      <a:pt x="360" y="1"/>
                      <a:pt x="0" y="1409"/>
                      <a:pt x="48" y="1841"/>
                    </a:cubicBezTo>
                    <a:lnTo>
                      <a:pt x="1439" y="14348"/>
                    </a:lnTo>
                    <a:cubicBezTo>
                      <a:pt x="1483" y="14753"/>
                      <a:pt x="1827" y="15053"/>
                      <a:pt x="2221" y="15053"/>
                    </a:cubicBezTo>
                    <a:cubicBezTo>
                      <a:pt x="2252" y="15053"/>
                      <a:pt x="2279" y="15049"/>
                      <a:pt x="2310" y="15046"/>
                    </a:cubicBezTo>
                    <a:cubicBezTo>
                      <a:pt x="2742" y="14998"/>
                      <a:pt x="3055" y="14610"/>
                      <a:pt x="3008" y="14175"/>
                    </a:cubicBezTo>
                    <a:lnTo>
                      <a:pt x="1616" y="1668"/>
                    </a:lnTo>
                    <a:cubicBezTo>
                      <a:pt x="1568" y="1233"/>
                      <a:pt x="830"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4" name="Google Shape;654;p56"/>
              <p:cNvSpPr/>
              <p:nvPr/>
            </p:nvSpPr>
            <p:spPr>
              <a:xfrm>
                <a:off x="1097483" y="4314770"/>
                <a:ext cx="446195" cy="642425"/>
              </a:xfrm>
              <a:custGeom>
                <a:avLst/>
                <a:gdLst/>
                <a:ahLst/>
                <a:cxnLst/>
                <a:rect l="l" t="t" r="r" b="b"/>
                <a:pathLst>
                  <a:path w="6128" h="8823" extrusionOk="0">
                    <a:moveTo>
                      <a:pt x="68" y="0"/>
                    </a:moveTo>
                    <a:cubicBezTo>
                      <a:pt x="30" y="0"/>
                      <a:pt x="0" y="27"/>
                      <a:pt x="0" y="65"/>
                    </a:cubicBezTo>
                    <a:lnTo>
                      <a:pt x="0" y="8646"/>
                    </a:lnTo>
                    <a:cubicBezTo>
                      <a:pt x="0" y="8744"/>
                      <a:pt x="78" y="8823"/>
                      <a:pt x="177" y="8823"/>
                    </a:cubicBezTo>
                    <a:lnTo>
                      <a:pt x="5954" y="8823"/>
                    </a:lnTo>
                    <a:cubicBezTo>
                      <a:pt x="6049" y="8823"/>
                      <a:pt x="6128" y="8744"/>
                      <a:pt x="6128" y="8646"/>
                    </a:cubicBezTo>
                    <a:lnTo>
                      <a:pt x="6128" y="65"/>
                    </a:lnTo>
                    <a:cubicBezTo>
                      <a:pt x="6128" y="27"/>
                      <a:pt x="6097" y="0"/>
                      <a:pt x="6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5" name="Google Shape;655;p56"/>
              <p:cNvSpPr/>
              <p:nvPr/>
            </p:nvSpPr>
            <p:spPr>
              <a:xfrm>
                <a:off x="1066756" y="4259287"/>
                <a:ext cx="508887" cy="173003"/>
              </a:xfrm>
              <a:custGeom>
                <a:avLst/>
                <a:gdLst/>
                <a:ahLst/>
                <a:cxnLst/>
                <a:rect l="l" t="t" r="r" b="b"/>
                <a:pathLst>
                  <a:path w="6989" h="2376" extrusionOk="0">
                    <a:moveTo>
                      <a:pt x="65" y="1"/>
                    </a:moveTo>
                    <a:cubicBezTo>
                      <a:pt x="30" y="1"/>
                      <a:pt x="0" y="31"/>
                      <a:pt x="0" y="65"/>
                    </a:cubicBezTo>
                    <a:lnTo>
                      <a:pt x="0" y="2311"/>
                    </a:lnTo>
                    <a:cubicBezTo>
                      <a:pt x="0" y="2345"/>
                      <a:pt x="30" y="2375"/>
                      <a:pt x="65" y="2375"/>
                    </a:cubicBezTo>
                    <a:lnTo>
                      <a:pt x="6924" y="2375"/>
                    </a:lnTo>
                    <a:cubicBezTo>
                      <a:pt x="6961" y="2375"/>
                      <a:pt x="6988" y="2345"/>
                      <a:pt x="6988" y="2311"/>
                    </a:cubicBezTo>
                    <a:lnTo>
                      <a:pt x="6988" y="65"/>
                    </a:lnTo>
                    <a:cubicBezTo>
                      <a:pt x="6988" y="31"/>
                      <a:pt x="6961" y="1"/>
                      <a:pt x="69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6" name="Google Shape;656;p56"/>
              <p:cNvSpPr/>
              <p:nvPr/>
            </p:nvSpPr>
            <p:spPr>
              <a:xfrm>
                <a:off x="1108187" y="3818332"/>
                <a:ext cx="88030" cy="22062"/>
              </a:xfrm>
              <a:custGeom>
                <a:avLst/>
                <a:gdLst/>
                <a:ahLst/>
                <a:cxnLst/>
                <a:rect l="l" t="t" r="r" b="b"/>
                <a:pathLst>
                  <a:path w="1209" h="303" extrusionOk="0">
                    <a:moveTo>
                      <a:pt x="1162" y="1"/>
                    </a:moveTo>
                    <a:cubicBezTo>
                      <a:pt x="1157" y="1"/>
                      <a:pt x="1151" y="3"/>
                      <a:pt x="1146" y="7"/>
                    </a:cubicBezTo>
                    <a:cubicBezTo>
                      <a:pt x="936" y="159"/>
                      <a:pt x="691" y="244"/>
                      <a:pt x="444" y="244"/>
                    </a:cubicBezTo>
                    <a:cubicBezTo>
                      <a:pt x="299" y="244"/>
                      <a:pt x="153" y="215"/>
                      <a:pt x="12" y="154"/>
                    </a:cubicBezTo>
                    <a:cubicBezTo>
                      <a:pt x="11" y="153"/>
                      <a:pt x="10" y="153"/>
                      <a:pt x="10" y="153"/>
                    </a:cubicBezTo>
                    <a:cubicBezTo>
                      <a:pt x="4" y="153"/>
                      <a:pt x="0" y="161"/>
                      <a:pt x="6" y="167"/>
                    </a:cubicBezTo>
                    <a:cubicBezTo>
                      <a:pt x="173" y="256"/>
                      <a:pt x="353" y="302"/>
                      <a:pt x="531" y="302"/>
                    </a:cubicBezTo>
                    <a:cubicBezTo>
                      <a:pt x="764" y="302"/>
                      <a:pt x="994" y="223"/>
                      <a:pt x="1183" y="58"/>
                    </a:cubicBezTo>
                    <a:cubicBezTo>
                      <a:pt x="1208" y="39"/>
                      <a:pt x="1187" y="1"/>
                      <a:pt x="11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7" name="Google Shape;657;p56"/>
              <p:cNvSpPr/>
              <p:nvPr/>
            </p:nvSpPr>
            <p:spPr>
              <a:xfrm>
                <a:off x="1402205" y="4044270"/>
                <a:ext cx="100845" cy="11577"/>
              </a:xfrm>
              <a:custGeom>
                <a:avLst/>
                <a:gdLst/>
                <a:ahLst/>
                <a:cxnLst/>
                <a:rect l="l" t="t" r="r" b="b"/>
                <a:pathLst>
                  <a:path w="1385" h="159" extrusionOk="0">
                    <a:moveTo>
                      <a:pt x="10" y="0"/>
                    </a:moveTo>
                    <a:cubicBezTo>
                      <a:pt x="3" y="0"/>
                      <a:pt x="0" y="14"/>
                      <a:pt x="7" y="14"/>
                    </a:cubicBezTo>
                    <a:cubicBezTo>
                      <a:pt x="405" y="123"/>
                      <a:pt x="776" y="159"/>
                      <a:pt x="1177" y="159"/>
                    </a:cubicBezTo>
                    <a:cubicBezTo>
                      <a:pt x="1229" y="159"/>
                      <a:pt x="1281" y="158"/>
                      <a:pt x="1334" y="157"/>
                    </a:cubicBezTo>
                    <a:cubicBezTo>
                      <a:pt x="1384" y="154"/>
                      <a:pt x="1384" y="79"/>
                      <a:pt x="1334" y="79"/>
                    </a:cubicBezTo>
                    <a:cubicBezTo>
                      <a:pt x="894" y="75"/>
                      <a:pt x="449" y="41"/>
                      <a:pt x="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8" name="Google Shape;658;p56"/>
              <p:cNvSpPr/>
              <p:nvPr/>
            </p:nvSpPr>
            <p:spPr>
              <a:xfrm>
                <a:off x="1428636" y="3996214"/>
                <a:ext cx="27450" cy="5315"/>
              </a:xfrm>
              <a:custGeom>
                <a:avLst/>
                <a:gdLst/>
                <a:ahLst/>
                <a:cxnLst/>
                <a:rect l="l" t="t" r="r" b="b"/>
                <a:pathLst>
                  <a:path w="377" h="73" extrusionOk="0">
                    <a:moveTo>
                      <a:pt x="11" y="0"/>
                    </a:moveTo>
                    <a:cubicBezTo>
                      <a:pt x="5" y="0"/>
                      <a:pt x="0" y="10"/>
                      <a:pt x="8" y="13"/>
                    </a:cubicBezTo>
                    <a:cubicBezTo>
                      <a:pt x="116" y="34"/>
                      <a:pt x="225" y="51"/>
                      <a:pt x="334" y="71"/>
                    </a:cubicBezTo>
                    <a:cubicBezTo>
                      <a:pt x="337" y="72"/>
                      <a:pt x="339" y="72"/>
                      <a:pt x="341" y="72"/>
                    </a:cubicBezTo>
                    <a:cubicBezTo>
                      <a:pt x="373" y="72"/>
                      <a:pt x="376" y="24"/>
                      <a:pt x="341" y="21"/>
                    </a:cubicBezTo>
                    <a:cubicBezTo>
                      <a:pt x="232" y="13"/>
                      <a:pt x="120" y="7"/>
                      <a:pt x="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56"/>
              <p:cNvSpPr/>
              <p:nvPr/>
            </p:nvSpPr>
            <p:spPr>
              <a:xfrm>
                <a:off x="1460965" y="4056139"/>
                <a:ext cx="22135" cy="187347"/>
              </a:xfrm>
              <a:custGeom>
                <a:avLst/>
                <a:gdLst/>
                <a:ahLst/>
                <a:cxnLst/>
                <a:rect l="l" t="t" r="r" b="b"/>
                <a:pathLst>
                  <a:path w="304" h="2573" extrusionOk="0">
                    <a:moveTo>
                      <a:pt x="282" y="1"/>
                    </a:moveTo>
                    <a:cubicBezTo>
                      <a:pt x="274" y="1"/>
                      <a:pt x="266" y="5"/>
                      <a:pt x="264" y="14"/>
                    </a:cubicBezTo>
                    <a:cubicBezTo>
                      <a:pt x="142" y="848"/>
                      <a:pt x="23" y="1695"/>
                      <a:pt x="2" y="2535"/>
                    </a:cubicBezTo>
                    <a:cubicBezTo>
                      <a:pt x="0" y="2558"/>
                      <a:pt x="23" y="2573"/>
                      <a:pt x="44" y="2573"/>
                    </a:cubicBezTo>
                    <a:cubicBezTo>
                      <a:pt x="60" y="2573"/>
                      <a:pt x="75" y="2565"/>
                      <a:pt x="77" y="2546"/>
                    </a:cubicBezTo>
                    <a:cubicBezTo>
                      <a:pt x="217" y="1715"/>
                      <a:pt x="264" y="858"/>
                      <a:pt x="302" y="21"/>
                    </a:cubicBezTo>
                    <a:cubicBezTo>
                      <a:pt x="304" y="8"/>
                      <a:pt x="293" y="1"/>
                      <a:pt x="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0" name="Google Shape;660;p56"/>
              <p:cNvSpPr/>
              <p:nvPr/>
            </p:nvSpPr>
            <p:spPr>
              <a:xfrm>
                <a:off x="1296117" y="3957623"/>
                <a:ext cx="13179" cy="301517"/>
              </a:xfrm>
              <a:custGeom>
                <a:avLst/>
                <a:gdLst/>
                <a:ahLst/>
                <a:cxnLst/>
                <a:rect l="l" t="t" r="r" b="b"/>
                <a:pathLst>
                  <a:path w="181" h="4141" extrusionOk="0">
                    <a:moveTo>
                      <a:pt x="57" y="0"/>
                    </a:moveTo>
                    <a:cubicBezTo>
                      <a:pt x="51" y="0"/>
                      <a:pt x="44" y="5"/>
                      <a:pt x="44" y="13"/>
                    </a:cubicBezTo>
                    <a:cubicBezTo>
                      <a:pt x="0" y="1380"/>
                      <a:pt x="106" y="2752"/>
                      <a:pt x="137" y="4120"/>
                    </a:cubicBezTo>
                    <a:cubicBezTo>
                      <a:pt x="137" y="4133"/>
                      <a:pt x="147" y="4140"/>
                      <a:pt x="157" y="4140"/>
                    </a:cubicBezTo>
                    <a:cubicBezTo>
                      <a:pt x="167" y="4140"/>
                      <a:pt x="178" y="4133"/>
                      <a:pt x="178" y="4120"/>
                    </a:cubicBezTo>
                    <a:cubicBezTo>
                      <a:pt x="143" y="2752"/>
                      <a:pt x="181" y="1377"/>
                      <a:pt x="72" y="13"/>
                    </a:cubicBezTo>
                    <a:cubicBezTo>
                      <a:pt x="71" y="5"/>
                      <a:pt x="64" y="0"/>
                      <a:pt x="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1" name="Google Shape;661;p56"/>
              <p:cNvSpPr/>
              <p:nvPr/>
            </p:nvSpPr>
            <p:spPr>
              <a:xfrm>
                <a:off x="1216095" y="4433892"/>
                <a:ext cx="323142" cy="8228"/>
              </a:xfrm>
              <a:custGeom>
                <a:avLst/>
                <a:gdLst/>
                <a:ahLst/>
                <a:cxnLst/>
                <a:rect l="l" t="t" r="r" b="b"/>
                <a:pathLst>
                  <a:path w="4438" h="113" extrusionOk="0">
                    <a:moveTo>
                      <a:pt x="1964" y="1"/>
                    </a:moveTo>
                    <a:cubicBezTo>
                      <a:pt x="1315" y="1"/>
                      <a:pt x="666" y="12"/>
                      <a:pt x="17" y="42"/>
                    </a:cubicBezTo>
                    <a:cubicBezTo>
                      <a:pt x="0" y="45"/>
                      <a:pt x="0" y="69"/>
                      <a:pt x="17" y="69"/>
                    </a:cubicBezTo>
                    <a:cubicBezTo>
                      <a:pt x="671" y="101"/>
                      <a:pt x="1325" y="113"/>
                      <a:pt x="1979" y="113"/>
                    </a:cubicBezTo>
                    <a:cubicBezTo>
                      <a:pt x="2748" y="113"/>
                      <a:pt x="3517" y="97"/>
                      <a:pt x="4286" y="79"/>
                    </a:cubicBezTo>
                    <a:lnTo>
                      <a:pt x="4286" y="79"/>
                    </a:lnTo>
                    <a:cubicBezTo>
                      <a:pt x="4289" y="81"/>
                      <a:pt x="4293" y="83"/>
                      <a:pt x="4298" y="83"/>
                    </a:cubicBezTo>
                    <a:cubicBezTo>
                      <a:pt x="4299" y="83"/>
                      <a:pt x="4300" y="83"/>
                      <a:pt x="4301" y="83"/>
                    </a:cubicBezTo>
                    <a:cubicBezTo>
                      <a:pt x="4339" y="79"/>
                      <a:pt x="4376" y="79"/>
                      <a:pt x="4410" y="76"/>
                    </a:cubicBezTo>
                    <a:lnTo>
                      <a:pt x="4410" y="76"/>
                    </a:lnTo>
                    <a:cubicBezTo>
                      <a:pt x="4410" y="76"/>
                      <a:pt x="4410" y="76"/>
                      <a:pt x="4410" y="76"/>
                    </a:cubicBezTo>
                    <a:cubicBezTo>
                      <a:pt x="4437" y="76"/>
                      <a:pt x="4437" y="38"/>
                      <a:pt x="4410" y="35"/>
                    </a:cubicBezTo>
                    <a:cubicBezTo>
                      <a:pt x="4400" y="35"/>
                      <a:pt x="4391" y="35"/>
                      <a:pt x="4381" y="35"/>
                    </a:cubicBezTo>
                    <a:lnTo>
                      <a:pt x="4381" y="35"/>
                    </a:lnTo>
                    <a:cubicBezTo>
                      <a:pt x="4356" y="34"/>
                      <a:pt x="4328" y="32"/>
                      <a:pt x="4301" y="32"/>
                    </a:cubicBezTo>
                    <a:cubicBezTo>
                      <a:pt x="4300" y="32"/>
                      <a:pt x="4299" y="32"/>
                      <a:pt x="4298" y="32"/>
                    </a:cubicBezTo>
                    <a:cubicBezTo>
                      <a:pt x="4296" y="32"/>
                      <a:pt x="4294" y="32"/>
                      <a:pt x="4292" y="33"/>
                    </a:cubicBezTo>
                    <a:lnTo>
                      <a:pt x="4292" y="33"/>
                    </a:lnTo>
                    <a:cubicBezTo>
                      <a:pt x="3517" y="16"/>
                      <a:pt x="2741" y="1"/>
                      <a:pt x="1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nh chụp màn hình (602)"/>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1">
            <a:extLst>
              <a:ext uri="{28A0092B-C50C-407E-A947-70E740481C1C}">
                <a14:useLocalDpi xmlns:a14="http://schemas.microsoft.com/office/drawing/2010/main" val="0"/>
              </a:ext>
            </a:extLst>
          </a:blip>
          <a:srcRect t="23437" b="30843"/>
          <a:stretch>
            <a:fillRect/>
          </a:stretch>
        </p:blipFill>
        <p:spPr bwMode="auto">
          <a:xfrm>
            <a:off x="2051876" y="2643731"/>
            <a:ext cx="5143500" cy="23516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68084" y="843289"/>
            <a:ext cx="8403772" cy="1730375"/>
          </a:xfrm>
          <a:prstGeom prst="rect">
            <a:avLst/>
          </a:prstGeom>
          <a:solidFill>
            <a:schemeClr val="accent3"/>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68580" tIns="34290" rIns="68580" bIns="34290">
            <a:spAutoFit/>
            <a:scene3d>
              <a:camera prst="orthographicFront"/>
              <a:lightRig rig="soft" dir="t">
                <a:rot lat="0" lon="0" rev="15600000"/>
              </a:lightRig>
            </a:scene3d>
            <a:sp3d extrusionH="57150" prstMaterial="softEdge">
              <a:bevelT w="25400" h="38100"/>
            </a:sp3d>
          </a:bodyPr>
          <a:lstStyle/>
          <a:p>
            <a:pPr algn="ctr"/>
            <a:r>
              <a:rPr lang="en-US" sz="3600" b="1" cap="none" spc="0" dirty="0" err="1" smtClean="0">
                <a:solidFill>
                  <a:schemeClr val="accent4"/>
                </a:solidFill>
                <a:effectLst/>
                <a:latin typeface="Times New Roman" panose="02020603050405020304" pitchFamily="18" charset="0"/>
                <a:cs typeface="Times New Roman" panose="02020603050405020304" pitchFamily="18" charset="0"/>
              </a:rPr>
              <a:t>Thứ</a:t>
            </a:r>
            <a:r>
              <a:rPr lang="en-US" sz="3600" b="1" cap="none" spc="0" dirty="0" smtClean="0">
                <a:solidFill>
                  <a:schemeClr val="accent4"/>
                </a:solidFill>
                <a:effectLst/>
                <a:latin typeface="Times New Roman" panose="02020603050405020304" pitchFamily="18" charset="0"/>
                <a:cs typeface="Times New Roman" panose="02020603050405020304" pitchFamily="18" charset="0"/>
              </a:rPr>
              <a:t> </a:t>
            </a:r>
            <a:r>
              <a:rPr lang="vi-VN" altLang="en-US" sz="3600" b="1" cap="none" spc="0" dirty="0" smtClean="0">
                <a:solidFill>
                  <a:schemeClr val="accent4"/>
                </a:solidFill>
                <a:effectLst/>
                <a:latin typeface="Times New Roman" panose="02020603050405020304" pitchFamily="18" charset="0"/>
                <a:cs typeface="Times New Roman" panose="02020603050405020304" pitchFamily="18" charset="0"/>
              </a:rPr>
              <a:t>tư</a:t>
            </a:r>
            <a:r>
              <a:rPr lang="en-US" sz="3600" b="1" cap="none" spc="0" dirty="0" smtClean="0">
                <a:solidFill>
                  <a:schemeClr val="accent4"/>
                </a:solidFill>
                <a:effectLst/>
                <a:latin typeface="Times New Roman" panose="02020603050405020304" pitchFamily="18" charset="0"/>
                <a:cs typeface="Times New Roman" panose="02020603050405020304" pitchFamily="18" charset="0"/>
              </a:rPr>
              <a:t> </a:t>
            </a:r>
            <a:r>
              <a:rPr lang="en-US" sz="3600" b="1" cap="none" spc="0" dirty="0" err="1" smtClean="0">
                <a:solidFill>
                  <a:schemeClr val="accent4"/>
                </a:solidFill>
                <a:effectLst/>
                <a:latin typeface="Times New Roman" panose="02020603050405020304" pitchFamily="18" charset="0"/>
                <a:cs typeface="Times New Roman" panose="02020603050405020304" pitchFamily="18" charset="0"/>
              </a:rPr>
              <a:t>ngày</a:t>
            </a:r>
            <a:r>
              <a:rPr lang="en-US" sz="3600" b="1" cap="none" spc="0" dirty="0" smtClean="0">
                <a:solidFill>
                  <a:schemeClr val="accent4"/>
                </a:solidFill>
                <a:effectLst/>
                <a:latin typeface="Times New Roman" panose="02020603050405020304" pitchFamily="18" charset="0"/>
                <a:cs typeface="Times New Roman" panose="02020603050405020304" pitchFamily="18" charset="0"/>
              </a:rPr>
              <a:t> 2</a:t>
            </a:r>
            <a:r>
              <a:rPr lang="vi-VN" altLang="en-US" sz="3600" b="1" cap="none" spc="0" dirty="0" smtClean="0">
                <a:solidFill>
                  <a:schemeClr val="accent4"/>
                </a:solidFill>
                <a:effectLst/>
                <a:latin typeface="Times New Roman" panose="02020603050405020304" pitchFamily="18" charset="0"/>
                <a:cs typeface="Times New Roman" panose="02020603050405020304" pitchFamily="18" charset="0"/>
              </a:rPr>
              <a:t>7</a:t>
            </a:r>
            <a:r>
              <a:rPr lang="en-US" sz="3600" b="1" cap="none" spc="0" dirty="0" smtClean="0">
                <a:solidFill>
                  <a:schemeClr val="accent4"/>
                </a:solidFill>
                <a:effectLst/>
                <a:latin typeface="Times New Roman" panose="02020603050405020304" pitchFamily="18" charset="0"/>
                <a:cs typeface="Times New Roman" panose="02020603050405020304" pitchFamily="18" charset="0"/>
              </a:rPr>
              <a:t> </a:t>
            </a:r>
            <a:r>
              <a:rPr lang="en-US" sz="3600" b="1" cap="none" spc="0" dirty="0" err="1" smtClean="0">
                <a:solidFill>
                  <a:schemeClr val="accent4"/>
                </a:solidFill>
                <a:effectLst/>
                <a:latin typeface="Times New Roman" panose="02020603050405020304" pitchFamily="18" charset="0"/>
                <a:cs typeface="Times New Roman" panose="02020603050405020304" pitchFamily="18" charset="0"/>
              </a:rPr>
              <a:t>tháng</a:t>
            </a:r>
            <a:r>
              <a:rPr lang="en-US" sz="3600" b="1" cap="none" spc="0" dirty="0" smtClean="0">
                <a:solidFill>
                  <a:schemeClr val="accent4"/>
                </a:solidFill>
                <a:effectLst/>
                <a:latin typeface="Times New Roman" panose="02020603050405020304" pitchFamily="18" charset="0"/>
                <a:cs typeface="Times New Roman" panose="02020603050405020304" pitchFamily="18" charset="0"/>
              </a:rPr>
              <a:t> 10 </a:t>
            </a:r>
            <a:r>
              <a:rPr lang="en-US" sz="3600" b="1" cap="none" spc="0" dirty="0" err="1" smtClean="0">
                <a:solidFill>
                  <a:schemeClr val="accent4"/>
                </a:solidFill>
                <a:effectLst/>
                <a:latin typeface="Times New Roman" panose="02020603050405020304" pitchFamily="18" charset="0"/>
                <a:cs typeface="Times New Roman" panose="02020603050405020304" pitchFamily="18" charset="0"/>
              </a:rPr>
              <a:t>năm</a:t>
            </a:r>
            <a:r>
              <a:rPr lang="en-US" sz="3600" b="1" cap="none" spc="0" dirty="0" smtClean="0">
                <a:solidFill>
                  <a:schemeClr val="accent4"/>
                </a:solidFill>
                <a:effectLst/>
                <a:latin typeface="Times New Roman" panose="02020603050405020304" pitchFamily="18" charset="0"/>
                <a:cs typeface="Times New Roman" panose="02020603050405020304" pitchFamily="18" charset="0"/>
              </a:rPr>
              <a:t> 2021</a:t>
            </a:r>
            <a:endParaRPr lang="en-US" sz="3600" b="1" cap="none" spc="0" dirty="0" smtClean="0">
              <a:solidFill>
                <a:schemeClr val="accent4"/>
              </a:solidFill>
              <a:effectLst/>
              <a:latin typeface="Times New Roman" panose="02020603050405020304" pitchFamily="18" charset="0"/>
              <a:cs typeface="Times New Roman" panose="02020603050405020304" pitchFamily="18" charset="0"/>
            </a:endParaRPr>
          </a:p>
          <a:p>
            <a:pPr algn="ctr"/>
            <a:r>
              <a:rPr lang="en-US" sz="3600" b="1" dirty="0" err="1" smtClean="0">
                <a:solidFill>
                  <a:schemeClr val="accent4"/>
                </a:solidFill>
                <a:effectLst/>
                <a:latin typeface="Times New Roman" panose="02020603050405020304" pitchFamily="18" charset="0"/>
                <a:cs typeface="Times New Roman" panose="02020603050405020304" pitchFamily="18" charset="0"/>
              </a:rPr>
              <a:t>Luyện</a:t>
            </a:r>
            <a:r>
              <a:rPr lang="en-US" sz="3600" b="1" dirty="0" smtClean="0">
                <a:solidFill>
                  <a:schemeClr val="accent4"/>
                </a:solidFill>
                <a:effectLst/>
                <a:latin typeface="Times New Roman" panose="02020603050405020304" pitchFamily="18" charset="0"/>
                <a:cs typeface="Times New Roman" panose="02020603050405020304" pitchFamily="18" charset="0"/>
              </a:rPr>
              <a:t> </a:t>
            </a:r>
            <a:r>
              <a:rPr lang="en-US" sz="3600" b="1" dirty="0" err="1" smtClean="0">
                <a:solidFill>
                  <a:schemeClr val="accent4"/>
                </a:solidFill>
                <a:effectLst/>
                <a:latin typeface="Times New Roman" panose="02020603050405020304" pitchFamily="18" charset="0"/>
                <a:cs typeface="Times New Roman" panose="02020603050405020304" pitchFamily="18" charset="0"/>
              </a:rPr>
              <a:t>từ</a:t>
            </a:r>
            <a:r>
              <a:rPr lang="en-US" sz="3600" b="1" dirty="0" smtClean="0">
                <a:solidFill>
                  <a:schemeClr val="accent4"/>
                </a:solidFill>
                <a:effectLst/>
                <a:latin typeface="Times New Roman" panose="02020603050405020304" pitchFamily="18" charset="0"/>
                <a:cs typeface="Times New Roman" panose="02020603050405020304" pitchFamily="18" charset="0"/>
              </a:rPr>
              <a:t> </a:t>
            </a:r>
            <a:r>
              <a:rPr lang="en-US" sz="3600" b="1" dirty="0" err="1" smtClean="0">
                <a:solidFill>
                  <a:schemeClr val="accent4"/>
                </a:solidFill>
                <a:effectLst/>
                <a:latin typeface="Times New Roman" panose="02020603050405020304" pitchFamily="18" charset="0"/>
                <a:cs typeface="Times New Roman" panose="02020603050405020304" pitchFamily="18" charset="0"/>
              </a:rPr>
              <a:t>và</a:t>
            </a:r>
            <a:r>
              <a:rPr lang="en-US" sz="3600" b="1" dirty="0" smtClean="0">
                <a:solidFill>
                  <a:schemeClr val="accent4"/>
                </a:solidFill>
                <a:effectLst/>
                <a:latin typeface="Times New Roman" panose="02020603050405020304" pitchFamily="18" charset="0"/>
                <a:cs typeface="Times New Roman" panose="02020603050405020304" pitchFamily="18" charset="0"/>
              </a:rPr>
              <a:t> </a:t>
            </a:r>
            <a:r>
              <a:rPr lang="en-US" sz="3600" b="1" dirty="0" err="1" smtClean="0">
                <a:solidFill>
                  <a:schemeClr val="accent4"/>
                </a:solidFill>
                <a:effectLst/>
                <a:latin typeface="Times New Roman" panose="02020603050405020304" pitchFamily="18" charset="0"/>
                <a:cs typeface="Times New Roman" panose="02020603050405020304" pitchFamily="18" charset="0"/>
              </a:rPr>
              <a:t>câu</a:t>
            </a:r>
            <a:endParaRPr lang="en-US" sz="3600" b="1" cap="none" spc="0" dirty="0" smtClean="0">
              <a:solidFill>
                <a:schemeClr val="accent4"/>
              </a:solidFill>
              <a:effectLst/>
              <a:latin typeface="Times New Roman" panose="02020603050405020304" pitchFamily="18" charset="0"/>
              <a:cs typeface="Times New Roman" panose="02020603050405020304" pitchFamily="18" charset="0"/>
            </a:endParaRPr>
          </a:p>
          <a:p>
            <a:pPr algn="ctr"/>
            <a:r>
              <a:rPr lang="vi-VN" altLang="en-US" sz="3600" b="1" cap="none" spc="0" dirty="0" err="1" smtClean="0">
                <a:solidFill>
                  <a:schemeClr val="accent4"/>
                </a:solidFill>
                <a:effectLst/>
                <a:latin typeface="Times New Roman" panose="02020603050405020304" pitchFamily="18" charset="0"/>
                <a:cs typeface="Times New Roman" panose="02020603050405020304" pitchFamily="18" charset="0"/>
              </a:rPr>
              <a:t> Cách viết tên người, tên địa lý nước ngoài</a:t>
            </a:r>
            <a:endParaRPr lang="vi-VN" altLang="en-US" sz="3600" b="1" cap="none" spc="0" dirty="0" err="1" smtClean="0">
              <a:solidFill>
                <a:schemeClr val="accent4"/>
              </a:solidFill>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prism isInverted="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61953" y="389517"/>
            <a:ext cx="3791495" cy="53935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accent4"/>
                </a:solidFill>
                <a:latin typeface="Times New Roman" panose="02020603050405020304" pitchFamily="18" charset="0"/>
                <a:cs typeface="Times New Roman" panose="02020603050405020304" pitchFamily="18" charset="0"/>
              </a:rPr>
              <a:t>Yêu</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cầu</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cần</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đạt</a:t>
            </a:r>
            <a:endParaRPr lang="en-US" sz="2400" b="1" dirty="0" err="1">
              <a:solidFill>
                <a:schemeClr val="accent4"/>
              </a:solidFill>
              <a:latin typeface="Times New Roman" panose="02020603050405020304" pitchFamily="18" charset="0"/>
              <a:cs typeface="Times New Roman" panose="02020603050405020304" pitchFamily="18" charset="0"/>
            </a:endParaRPr>
          </a:p>
        </p:txBody>
      </p:sp>
      <p:grpSp>
        <p:nvGrpSpPr>
          <p:cNvPr id="11" name="Group 10"/>
          <p:cNvGrpSpPr/>
          <p:nvPr/>
        </p:nvGrpSpPr>
        <p:grpSpPr bwMode="auto">
          <a:xfrm>
            <a:off x="674308" y="1427451"/>
            <a:ext cx="8053313" cy="754260"/>
            <a:chOff x="-8052" y="1699617"/>
            <a:chExt cx="9469074" cy="1006257"/>
          </a:xfrm>
          <a:solidFill>
            <a:srgbClr val="FF99FF"/>
          </a:solidFill>
        </p:grpSpPr>
        <p:sp>
          <p:nvSpPr>
            <p:cNvPr id="5" name="Rectangle 4"/>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400">
                  <a:solidFill>
                    <a:schemeClr val="accent4"/>
                  </a:solidFill>
                  <a:latin typeface="Times New Roman" panose="02020603050405020304" pitchFamily="18" charset="0"/>
                  <a:ea typeface="Tahoma" panose="020B0604030504040204" pitchFamily="34" charset="0"/>
                  <a:cs typeface="Times New Roman" panose="02020603050405020304" pitchFamily="18" charset="0"/>
                </a:rPr>
                <a:t>Biết được quy tắc viết hoa tên người, tên địa lí nước ngoài.</a:t>
              </a:r>
              <a:endParaRPr lang="en-US" sz="2400" dirty="0">
                <a:solidFill>
                  <a:schemeClr val="accent4"/>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accent4"/>
                  </a:solidFill>
                  <a:latin typeface="Arial" panose="020B0604020202020204" pitchFamily="34" charset="0"/>
                  <a:cs typeface="Arial" panose="020B0604020202020204" pitchFamily="34" charset="0"/>
                </a:rPr>
                <a:t>1</a:t>
              </a:r>
              <a:endParaRPr lang="en-US" sz="2800" b="1" dirty="0">
                <a:solidFill>
                  <a:schemeClr val="accent4"/>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690768" y="2691622"/>
            <a:ext cx="8036853" cy="682850"/>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a:solidFill>
                    <a:schemeClr val="accent4"/>
                  </a:solidFill>
                  <a:latin typeface="Times New Roman" panose="02020603050405020304" pitchFamily="18" charset="0"/>
                  <a:cs typeface="Times New Roman" panose="02020603050405020304" pitchFamily="18" charset="0"/>
                </a:rPr>
                <a:t>Viết đúng tên người, tên địa lí nước ngoài trong khi viết.</a:t>
              </a:r>
              <a:endParaRPr lang="en-US" sz="2400" dirty="0">
                <a:solidFill>
                  <a:schemeClr val="accent4"/>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accent4"/>
                  </a:solidFill>
                  <a:latin typeface="Arial" panose="020B0604020202020204" pitchFamily="34" charset="0"/>
                  <a:cs typeface="Arial" panose="020B0604020202020204" pitchFamily="34" charset="0"/>
                </a:rPr>
                <a:t>2</a:t>
              </a:r>
              <a:endParaRPr lang="en-US" sz="2400" b="1" dirty="0">
                <a:solidFill>
                  <a:schemeClr val="accent4"/>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691" name="Shape 691"/>
        <p:cNvGrpSpPr/>
        <p:nvPr/>
      </p:nvGrpSpPr>
      <p:grpSpPr>
        <a:xfrm>
          <a:off x="0" y="0"/>
          <a:ext cx="0" cy="0"/>
          <a:chOff x="0" y="0"/>
          <a:chExt cx="0" cy="0"/>
        </a:xfrm>
      </p:grpSpPr>
      <p:sp>
        <p:nvSpPr>
          <p:cNvPr id="692" name="Google Shape;692;p59"/>
          <p:cNvSpPr/>
          <p:nvPr/>
        </p:nvSpPr>
        <p:spPr>
          <a:xfrm>
            <a:off x="610" y="428009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3" name="Google Shape;693;p59"/>
          <p:cNvSpPr/>
          <p:nvPr/>
        </p:nvSpPr>
        <p:spPr>
          <a:xfrm>
            <a:off x="-509775" y="1203475"/>
            <a:ext cx="7973125" cy="1577100"/>
          </a:xfrm>
          <a:custGeom>
            <a:avLst/>
            <a:gdLst/>
            <a:ahLst/>
            <a:cxnLst/>
            <a:rect l="l" t="t" r="r" b="b"/>
            <a:pathLst>
              <a:path w="318925" h="63084" extrusionOk="0">
                <a:moveTo>
                  <a:pt x="318925" y="63084"/>
                </a:moveTo>
                <a:cubicBezTo>
                  <a:pt x="310560" y="58895"/>
                  <a:pt x="300243" y="61809"/>
                  <a:pt x="290888" y="61809"/>
                </a:cubicBezTo>
                <a:cubicBezTo>
                  <a:pt x="269350" y="61809"/>
                  <a:pt x="246527" y="64073"/>
                  <a:pt x="226529" y="56074"/>
                </a:cubicBezTo>
                <a:cubicBezTo>
                  <a:pt x="196561" y="44087"/>
                  <a:pt x="172265" y="19843"/>
                  <a:pt x="141780" y="9239"/>
                </a:cubicBezTo>
                <a:cubicBezTo>
                  <a:pt x="118228" y="1047"/>
                  <a:pt x="92481" y="0"/>
                  <a:pt x="67545" y="0"/>
                </a:cubicBezTo>
                <a:cubicBezTo>
                  <a:pt x="49876" y="0"/>
                  <a:pt x="31982" y="3116"/>
                  <a:pt x="15293" y="8921"/>
                </a:cubicBezTo>
                <a:cubicBezTo>
                  <a:pt x="10278" y="10666"/>
                  <a:pt x="4419" y="10437"/>
                  <a:pt x="0" y="13381"/>
                </a:cubicBezTo>
              </a:path>
            </a:pathLst>
          </a:custGeom>
          <a:noFill/>
          <a:ln w="19050" cap="flat" cmpd="sng">
            <a:solidFill>
              <a:schemeClr val="accent4"/>
            </a:solidFill>
            <a:prstDash val="dot"/>
            <a:round/>
            <a:headEnd type="none" w="med" len="med"/>
            <a:tailEnd type="none" w="med" len="med"/>
          </a:ln>
        </p:spPr>
      </p:sp>
      <p:sp>
        <p:nvSpPr>
          <p:cNvPr id="694" name="Google Shape;694;p59"/>
          <p:cNvSpPr txBox="1"/>
          <p:nvPr>
            <p:ph type="title" idx="2"/>
          </p:nvPr>
        </p:nvSpPr>
        <p:spPr>
          <a:xfrm>
            <a:off x="3051175" y="2067560"/>
            <a:ext cx="3313430" cy="117602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altLang="en-GB" sz="4400" b="1">
                <a:latin typeface="Arial" panose="020B0604020202020204" pitchFamily="34" charset="0"/>
                <a:cs typeface="Arial" panose="020B0604020202020204" pitchFamily="34" charset="0"/>
              </a:rPr>
              <a:t>Hình thành kiến thức mới</a:t>
            </a:r>
            <a:endParaRPr lang="vi-VN" altLang="en-GB" sz="4400" b="1">
              <a:latin typeface="Arial" panose="020B0604020202020204" pitchFamily="34" charset="0"/>
              <a:cs typeface="Arial" panose="020B0604020202020204" pitchFamily="34" charset="0"/>
            </a:endParaRPr>
          </a:p>
        </p:txBody>
      </p:sp>
      <p:grpSp>
        <p:nvGrpSpPr>
          <p:cNvPr id="736" name="Google Shape;736;p59"/>
          <p:cNvGrpSpPr/>
          <p:nvPr/>
        </p:nvGrpSpPr>
        <p:grpSpPr>
          <a:xfrm rot="-1443738" flipH="1">
            <a:off x="7496233" y="2367972"/>
            <a:ext cx="673302" cy="678737"/>
            <a:chOff x="4566208" y="2132179"/>
            <a:chExt cx="1190999" cy="1200614"/>
          </a:xfrm>
        </p:grpSpPr>
        <p:sp>
          <p:nvSpPr>
            <p:cNvPr id="737" name="Google Shape;737;p59"/>
            <p:cNvSpPr/>
            <p:nvPr/>
          </p:nvSpPr>
          <p:spPr>
            <a:xfrm rot="724461">
              <a:off x="4661765" y="2197509"/>
              <a:ext cx="729412" cy="990771"/>
            </a:xfrm>
            <a:custGeom>
              <a:avLst/>
              <a:gdLst/>
              <a:ahLst/>
              <a:cxnLst/>
              <a:rect l="l" t="t" r="r" b="b"/>
              <a:pathLst>
                <a:path w="6952" h="9443" extrusionOk="0">
                  <a:moveTo>
                    <a:pt x="6952" y="0"/>
                  </a:moveTo>
                  <a:lnTo>
                    <a:pt x="1" y="9443"/>
                  </a:lnTo>
                  <a:lnTo>
                    <a:pt x="6952" y="4543"/>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8" name="Google Shape;738;p59"/>
            <p:cNvSpPr/>
            <p:nvPr/>
          </p:nvSpPr>
          <p:spPr>
            <a:xfrm rot="724461">
              <a:off x="4602634" y="2756601"/>
              <a:ext cx="899384" cy="443397"/>
            </a:xfrm>
            <a:custGeom>
              <a:avLst/>
              <a:gdLst/>
              <a:ahLst/>
              <a:cxnLst/>
              <a:rect l="l" t="t" r="r" b="b"/>
              <a:pathLst>
                <a:path w="8572" h="4226" extrusionOk="0">
                  <a:moveTo>
                    <a:pt x="8301" y="0"/>
                  </a:moveTo>
                  <a:lnTo>
                    <a:pt x="1" y="4226"/>
                  </a:lnTo>
                  <a:lnTo>
                    <a:pt x="8572" y="2971"/>
                  </a:lnTo>
                  <a:lnTo>
                    <a:pt x="83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9" name="Google Shape;739;p59"/>
            <p:cNvSpPr/>
            <p:nvPr/>
          </p:nvSpPr>
          <p:spPr>
            <a:xfrm rot="724461">
              <a:off x="4607723" y="2708483"/>
              <a:ext cx="1107968" cy="514114"/>
            </a:xfrm>
            <a:custGeom>
              <a:avLst/>
              <a:gdLst/>
              <a:ahLst/>
              <a:cxnLst/>
              <a:rect l="l" t="t" r="r" b="b"/>
              <a:pathLst>
                <a:path w="10560" h="4900" extrusionOk="0">
                  <a:moveTo>
                    <a:pt x="6952" y="0"/>
                  </a:moveTo>
                  <a:lnTo>
                    <a:pt x="1" y="4900"/>
                  </a:lnTo>
                  <a:lnTo>
                    <a:pt x="10559" y="1046"/>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0" name="Google Shape;740;p59"/>
            <p:cNvSpPr/>
            <p:nvPr/>
          </p:nvSpPr>
          <p:spPr>
            <a:xfrm rot="724461">
              <a:off x="4617060" y="2620208"/>
              <a:ext cx="791735" cy="569932"/>
            </a:xfrm>
            <a:custGeom>
              <a:avLst/>
              <a:gdLst/>
              <a:ahLst/>
              <a:cxnLst/>
              <a:rect l="l" t="t" r="r" b="b"/>
              <a:pathLst>
                <a:path w="7546" h="5432" extrusionOk="0">
                  <a:moveTo>
                    <a:pt x="6952" y="1"/>
                  </a:moveTo>
                  <a:lnTo>
                    <a:pt x="1" y="5432"/>
                  </a:lnTo>
                  <a:lnTo>
                    <a:pt x="7546" y="709"/>
                  </a:lnTo>
                  <a:lnTo>
                    <a:pt x="69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41" name="Google Shape;741;p59"/>
          <p:cNvGrpSpPr/>
          <p:nvPr/>
        </p:nvGrpSpPr>
        <p:grpSpPr>
          <a:xfrm>
            <a:off x="5981625" y="1844100"/>
            <a:ext cx="1682340" cy="669750"/>
            <a:chOff x="5981625" y="1844100"/>
            <a:chExt cx="1682340" cy="669750"/>
          </a:xfrm>
        </p:grpSpPr>
        <p:sp>
          <p:nvSpPr>
            <p:cNvPr id="742" name="Google Shape;742;p59"/>
            <p:cNvSpPr/>
            <p:nvPr/>
          </p:nvSpPr>
          <p:spPr>
            <a:xfrm>
              <a:off x="5981625" y="1844100"/>
              <a:ext cx="1682340" cy="578084"/>
            </a:xfrm>
            <a:custGeom>
              <a:avLst/>
              <a:gdLst/>
              <a:ahLst/>
              <a:cxnLst/>
              <a:rect l="l" t="t" r="r" b="b"/>
              <a:pathLst>
                <a:path w="10241" h="3519" extrusionOk="0">
                  <a:moveTo>
                    <a:pt x="4635" y="0"/>
                  </a:moveTo>
                  <a:cubicBezTo>
                    <a:pt x="4618" y="0"/>
                    <a:pt x="4600" y="1"/>
                    <a:pt x="4583" y="1"/>
                  </a:cubicBezTo>
                  <a:cubicBezTo>
                    <a:pt x="2786" y="59"/>
                    <a:pt x="2616" y="1015"/>
                    <a:pt x="2562" y="1804"/>
                  </a:cubicBezTo>
                  <a:cubicBezTo>
                    <a:pt x="2562" y="1804"/>
                    <a:pt x="2205" y="1627"/>
                    <a:pt x="1820" y="1627"/>
                  </a:cubicBezTo>
                  <a:cubicBezTo>
                    <a:pt x="1407" y="1627"/>
                    <a:pt x="962" y="1831"/>
                    <a:pt x="888" y="2675"/>
                  </a:cubicBezTo>
                  <a:cubicBezTo>
                    <a:pt x="888" y="2675"/>
                    <a:pt x="800" y="2644"/>
                    <a:pt x="679" y="2644"/>
                  </a:cubicBezTo>
                  <a:cubicBezTo>
                    <a:pt x="437" y="2644"/>
                    <a:pt x="65" y="2769"/>
                    <a:pt x="0" y="3519"/>
                  </a:cubicBezTo>
                  <a:lnTo>
                    <a:pt x="9870" y="3519"/>
                  </a:lnTo>
                  <a:cubicBezTo>
                    <a:pt x="9870" y="3519"/>
                    <a:pt x="10240" y="2615"/>
                    <a:pt x="7742" y="2615"/>
                  </a:cubicBezTo>
                  <a:cubicBezTo>
                    <a:pt x="7316" y="2615"/>
                    <a:pt x="6807" y="2641"/>
                    <a:pt x="6199" y="2702"/>
                  </a:cubicBezTo>
                  <a:cubicBezTo>
                    <a:pt x="6199" y="2702"/>
                    <a:pt x="6376" y="0"/>
                    <a:pt x="4635" y="0"/>
                  </a:cubicBezTo>
                  <a:close/>
                </a:path>
              </a:pathLst>
            </a:custGeom>
            <a:solidFill>
              <a:srgbClr val="C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43" name="Google Shape;743;p59"/>
            <p:cNvGrpSpPr/>
            <p:nvPr/>
          </p:nvGrpSpPr>
          <p:grpSpPr>
            <a:xfrm>
              <a:off x="6140808" y="2016260"/>
              <a:ext cx="1417036" cy="497589"/>
              <a:chOff x="6140808" y="1936610"/>
              <a:chExt cx="1417036" cy="497589"/>
            </a:xfrm>
          </p:grpSpPr>
          <p:sp>
            <p:nvSpPr>
              <p:cNvPr id="744" name="Google Shape;744;p59"/>
              <p:cNvSpPr/>
              <p:nvPr/>
            </p:nvSpPr>
            <p:spPr>
              <a:xfrm>
                <a:off x="6140808" y="2131112"/>
                <a:ext cx="1417036" cy="303087"/>
              </a:xfrm>
              <a:custGeom>
                <a:avLst/>
                <a:gdLst/>
                <a:ahLst/>
                <a:cxnLst/>
                <a:rect l="l" t="t" r="r" b="b"/>
                <a:pathLst>
                  <a:path w="8626" h="1845" extrusionOk="0">
                    <a:moveTo>
                      <a:pt x="5226" y="1"/>
                    </a:moveTo>
                    <a:lnTo>
                      <a:pt x="5226" y="1"/>
                    </a:lnTo>
                    <a:cubicBezTo>
                      <a:pt x="5240" y="280"/>
                      <a:pt x="5230" y="470"/>
                      <a:pt x="5230" y="470"/>
                    </a:cubicBezTo>
                    <a:cubicBezTo>
                      <a:pt x="5253" y="470"/>
                      <a:pt x="5281" y="467"/>
                      <a:pt x="5308" y="464"/>
                    </a:cubicBezTo>
                    <a:cubicBezTo>
                      <a:pt x="5291" y="318"/>
                      <a:pt x="5267" y="161"/>
                      <a:pt x="5226" y="1"/>
                    </a:cubicBezTo>
                    <a:close/>
                    <a:moveTo>
                      <a:pt x="181" y="1287"/>
                    </a:moveTo>
                    <a:cubicBezTo>
                      <a:pt x="93" y="1403"/>
                      <a:pt x="24" y="1576"/>
                      <a:pt x="0" y="1845"/>
                    </a:cubicBezTo>
                    <a:lnTo>
                      <a:pt x="8493" y="1845"/>
                    </a:lnTo>
                    <a:cubicBezTo>
                      <a:pt x="8493" y="1845"/>
                      <a:pt x="8626" y="1518"/>
                      <a:pt x="8136" y="128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5" name="Google Shape;745;p59"/>
              <p:cNvSpPr/>
              <p:nvPr/>
            </p:nvSpPr>
            <p:spPr>
              <a:xfrm>
                <a:off x="6170378" y="1936610"/>
                <a:ext cx="1306972" cy="405924"/>
              </a:xfrm>
              <a:custGeom>
                <a:avLst/>
                <a:gdLst/>
                <a:ahLst/>
                <a:cxnLst/>
                <a:rect l="l" t="t" r="r" b="b"/>
                <a:pathLst>
                  <a:path w="7956" h="2471" extrusionOk="0">
                    <a:moveTo>
                      <a:pt x="3764" y="1"/>
                    </a:moveTo>
                    <a:cubicBezTo>
                      <a:pt x="2215" y="48"/>
                      <a:pt x="2072" y="872"/>
                      <a:pt x="2022" y="1552"/>
                    </a:cubicBezTo>
                    <a:cubicBezTo>
                      <a:pt x="2022" y="1552"/>
                      <a:pt x="1716" y="1400"/>
                      <a:pt x="1386" y="1400"/>
                    </a:cubicBezTo>
                    <a:cubicBezTo>
                      <a:pt x="1031" y="1400"/>
                      <a:pt x="648" y="1573"/>
                      <a:pt x="582" y="2301"/>
                    </a:cubicBezTo>
                    <a:cubicBezTo>
                      <a:pt x="582" y="2301"/>
                      <a:pt x="508" y="2273"/>
                      <a:pt x="406" y="2273"/>
                    </a:cubicBezTo>
                    <a:cubicBezTo>
                      <a:pt x="283" y="2273"/>
                      <a:pt x="123" y="2311"/>
                      <a:pt x="1" y="2471"/>
                    </a:cubicBezTo>
                    <a:lnTo>
                      <a:pt x="7956" y="2471"/>
                    </a:lnTo>
                    <a:cubicBezTo>
                      <a:pt x="7690" y="2348"/>
                      <a:pt x="7237" y="2250"/>
                      <a:pt x="6479" y="2250"/>
                    </a:cubicBezTo>
                    <a:cubicBezTo>
                      <a:pt x="6114" y="2250"/>
                      <a:pt x="5676" y="2273"/>
                      <a:pt x="5152" y="2325"/>
                    </a:cubicBezTo>
                    <a:cubicBezTo>
                      <a:pt x="5152" y="2325"/>
                      <a:pt x="5172" y="2028"/>
                      <a:pt x="5128" y="1648"/>
                    </a:cubicBezTo>
                    <a:cubicBezTo>
                      <a:pt x="5101" y="1651"/>
                      <a:pt x="5073" y="1654"/>
                      <a:pt x="5050" y="1654"/>
                    </a:cubicBezTo>
                    <a:cubicBezTo>
                      <a:pt x="5050" y="1654"/>
                      <a:pt x="5060" y="1464"/>
                      <a:pt x="5046" y="1185"/>
                    </a:cubicBezTo>
                    <a:cubicBezTo>
                      <a:pt x="4900" y="596"/>
                      <a:pt x="4567" y="1"/>
                      <a:pt x="3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746" name="Google Shape;746;p59"/>
          <p:cNvSpPr/>
          <p:nvPr/>
        </p:nvSpPr>
        <p:spPr>
          <a:xfrm rot="10800000">
            <a:off x="7564852" y="3922479"/>
            <a:ext cx="1579980" cy="1217639"/>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p:newsfla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979295" y="1131570"/>
            <a:ext cx="6049010" cy="187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4800" b="1">
                <a:solidFill>
                  <a:schemeClr val="accent4"/>
                </a:solidFill>
              </a:rPr>
              <a:t>NHẬN XÉT</a:t>
            </a:r>
            <a:endParaRPr lang="vi-VN" altLang="en-US" sz="4800" b="1">
              <a:solidFill>
                <a:schemeClr val="accent4"/>
              </a:solidFill>
            </a:endParaRPr>
          </a:p>
        </p:txBody>
      </p:sp>
      <p:pic>
        <p:nvPicPr>
          <p:cNvPr id="7" name="Content Placeholder 6" descr="pp2"/>
          <p:cNvPicPr>
            <a:picLocks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a:off x="251460" y="1851660"/>
            <a:ext cx="2773680" cy="31013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5605" y="555625"/>
            <a:ext cx="8317230" cy="936625"/>
          </a:xfrm>
          <a:prstGeom prst="rect">
            <a:avLst/>
          </a:prstGeom>
          <a:noFill/>
        </p:spPr>
        <p:txBody>
          <a:bodyPr vert="horz" lIns="68580" tIns="34290" rIns="68580" bIns="3429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a:lstStyle>
          <a:p>
            <a:pPr marL="0" indent="0" algn="just">
              <a:lnSpc>
                <a:spcPct val="90000"/>
              </a:lnSpc>
              <a:buFont typeface="Arial" panose="020B0604020202020204"/>
              <a:buNone/>
              <a:defRPr/>
            </a:pPr>
            <a:r>
              <a:rPr lang="en-US" altLang="en-US" b="1">
                <a:solidFill>
                  <a:schemeClr val="accent4"/>
                </a:solidFill>
                <a:latin typeface="Arial" panose="020B0604020202020204" pitchFamily="34" charset="0"/>
                <a:cs typeface="Arial" panose="020B0604020202020204" pitchFamily="34" charset="0"/>
              </a:rPr>
              <a:t>I. Nhận xét: </a:t>
            </a:r>
            <a:endParaRPr lang="en-US" altLang="en-US" b="1">
              <a:solidFill>
                <a:schemeClr val="accent4"/>
              </a:solidFill>
              <a:latin typeface="Arial" panose="020B0604020202020204" pitchFamily="34" charset="0"/>
              <a:cs typeface="Arial" panose="020B0604020202020204" pitchFamily="34" charset="0"/>
            </a:endParaRPr>
          </a:p>
          <a:p>
            <a:pPr marL="0" indent="0" algn="just">
              <a:lnSpc>
                <a:spcPct val="114000"/>
              </a:lnSpc>
              <a:buNone/>
              <a:defRPr/>
            </a:pPr>
            <a:r>
              <a:rPr lang="en-US" altLang="en-US" b="1">
                <a:solidFill>
                  <a:schemeClr val="accent4"/>
                </a:solidFill>
                <a:latin typeface="Arial" panose="020B0604020202020204" pitchFamily="34" charset="0"/>
                <a:cs typeface="Arial" panose="020B0604020202020204" pitchFamily="34" charset="0"/>
              </a:rPr>
              <a:t>	1. </a:t>
            </a:r>
            <a:r>
              <a:rPr lang="vi-VN" altLang="en-US" b="1">
                <a:solidFill>
                  <a:schemeClr val="accent4"/>
                </a:solidFill>
                <a:latin typeface="Arial" panose="020B0604020202020204" pitchFamily="34" charset="0"/>
                <a:cs typeface="Arial" panose="020B0604020202020204" pitchFamily="34" charset="0"/>
              </a:rPr>
              <a:t>Đọc các tên người, tên địa lí nước ngoài sau đây:</a:t>
            </a:r>
            <a:endParaRPr lang="vi-VN" altLang="en-US" b="1">
              <a:solidFill>
                <a:schemeClr val="accent4"/>
              </a:solidFill>
              <a:latin typeface="Arial" panose="020B0604020202020204" pitchFamily="34" charset="0"/>
              <a:cs typeface="Arial" panose="020B0604020202020204" pitchFamily="34" charset="0"/>
            </a:endParaRPr>
          </a:p>
          <a:p>
            <a:pPr marL="0" indent="0" algn="just">
              <a:lnSpc>
                <a:spcPct val="90000"/>
              </a:lnSpc>
              <a:buNone/>
              <a:defRPr/>
            </a:pPr>
            <a:endParaRPr lang="en-US" altLang="en-US" b="1" dirty="0">
              <a:solidFill>
                <a:schemeClr val="accent4"/>
              </a:solidFill>
              <a:latin typeface="Arial" panose="020B0604020202020204" pitchFamily="34" charset="0"/>
              <a:cs typeface="Arial" panose="020B0604020202020204" pitchFamily="34" charset="0"/>
            </a:endParaRPr>
          </a:p>
          <a:p>
            <a:pPr marL="0" indent="0" algn="just">
              <a:lnSpc>
                <a:spcPct val="90000"/>
              </a:lnSpc>
              <a:buFont typeface="Arial" panose="020B0604020202020204"/>
              <a:buNone/>
              <a:defRPr/>
            </a:pPr>
            <a:endParaRPr lang="en-US" altLang="en-US" b="1" dirty="0">
              <a:solidFill>
                <a:schemeClr val="accent4"/>
              </a:solidFill>
              <a:latin typeface="Arial" panose="020B0604020202020204" pitchFamily="34" charset="0"/>
              <a:cs typeface="Arial" panose="020B0604020202020204" pitchFamily="34" charset="0"/>
            </a:endParaRPr>
          </a:p>
        </p:txBody>
      </p:sp>
      <p:sp>
        <p:nvSpPr>
          <p:cNvPr id="5" name="Text Box 79"/>
          <p:cNvSpPr txBox="1">
            <a:spLocks noChangeArrowheads="1"/>
          </p:cNvSpPr>
          <p:nvPr/>
        </p:nvSpPr>
        <p:spPr bwMode="auto">
          <a:xfrm>
            <a:off x="899795" y="2787650"/>
            <a:ext cx="7952105" cy="829945"/>
          </a:xfrm>
          <a:prstGeom prst="rect">
            <a:avLst/>
          </a:prstGeom>
          <a:noFill/>
          <a:ln w="9525">
            <a:solidFill>
              <a:schemeClr val="bg1"/>
            </a:solidFill>
            <a:miter lim="800000"/>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altLang="en-US" sz="2400" b="1">
                <a:solidFill>
                  <a:srgbClr val="FF0000"/>
                </a:solidFill>
                <a:cs typeface="Arial" panose="020B0604020202020204" pitchFamily="34" charset="0"/>
              </a:rPr>
              <a:t>  </a:t>
            </a:r>
            <a:r>
              <a:rPr lang="en-US" altLang="en-US" sz="2400" b="1">
                <a:solidFill>
                  <a:srgbClr val="FF0000"/>
                </a:solidFill>
                <a:cs typeface="Arial" panose="020B0604020202020204" pitchFamily="34" charset="0"/>
              </a:rPr>
              <a:t>Tên địa lí: </a:t>
            </a:r>
            <a:r>
              <a:rPr lang="en-US" altLang="en-US" sz="2400" b="1">
                <a:solidFill>
                  <a:srgbClr val="0000FF"/>
                </a:solidFill>
                <a:cs typeface="Arial" panose="020B0604020202020204" pitchFamily="34" charset="0"/>
              </a:rPr>
              <a:t>Hi-ma-lay-a, Đa-nuýp, Lốt Ăng-giơ-lét, Niu Di-lân, Công- gô.</a:t>
            </a:r>
            <a:endParaRPr lang="en-US" altLang="en-US" sz="2400" b="1">
              <a:solidFill>
                <a:srgbClr val="0000FF"/>
              </a:solidFill>
              <a:cs typeface="Arial" panose="020B0604020202020204" pitchFamily="34" charset="0"/>
            </a:endParaRPr>
          </a:p>
        </p:txBody>
      </p:sp>
      <p:sp>
        <p:nvSpPr>
          <p:cNvPr id="6" name="Rectangle 6"/>
          <p:cNvSpPr>
            <a:spLocks noChangeArrowheads="1"/>
          </p:cNvSpPr>
          <p:nvPr/>
        </p:nvSpPr>
        <p:spPr bwMode="auto">
          <a:xfrm>
            <a:off x="755650" y="1707515"/>
            <a:ext cx="793623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altLang="en-US" sz="2400" b="1">
                <a:solidFill>
                  <a:srgbClr val="FF0000"/>
                </a:solidFill>
                <a:cs typeface="Arial" panose="020B0604020202020204" pitchFamily="34" charset="0"/>
              </a:rPr>
              <a:t>   </a:t>
            </a:r>
            <a:r>
              <a:rPr lang="en-US" altLang="en-US" sz="2400" b="1">
                <a:solidFill>
                  <a:srgbClr val="FF0000"/>
                </a:solidFill>
                <a:cs typeface="Arial" panose="020B0604020202020204" pitchFamily="34" charset="0"/>
              </a:rPr>
              <a:t>Tên người: </a:t>
            </a:r>
            <a:r>
              <a:rPr lang="en-US" altLang="en-US" sz="2400" b="1">
                <a:solidFill>
                  <a:srgbClr val="0000FF"/>
                </a:solidFill>
                <a:cs typeface="Arial" panose="020B0604020202020204" pitchFamily="34" charset="0"/>
              </a:rPr>
              <a:t>Lép Tôn-xtôi,  Mô-rít-xơ  Mát- téc-lích, Tô- mát  Ê-đi-xơn.</a:t>
            </a:r>
            <a:endParaRPr lang="en-US" altLang="en-US" sz="2400" b="1">
              <a:solidFill>
                <a:srgbClr val="0000FF"/>
              </a:solidFill>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1367245" y="522515"/>
            <a:ext cx="6437812" cy="460375"/>
          </a:xfrm>
          <a:prstGeom prst="rect">
            <a:avLst/>
          </a:prstGeom>
          <a:noFill/>
          <a:ln w="9525">
            <a:noFill/>
            <a:miter lim="800000"/>
          </a:ln>
        </p:spPr>
        <p:txBody>
          <a:bodyPr wrap="square">
            <a:spAutoFit/>
          </a:bodyPr>
          <a:lstStyle/>
          <a:p>
            <a:pPr algn="ctr"/>
            <a:r>
              <a:rPr lang="en-US" sz="2400" b="1">
                <a:latin typeface="Times New Roman" panose="02020603050405020304" pitchFamily="18" charset="0"/>
                <a:cs typeface="Times New Roman" panose="02020603050405020304" pitchFamily="18" charset="0"/>
              </a:rPr>
              <a:t>2. Mỗi tên riêng nước ngoài gồm mấy bộ phận</a:t>
            </a:r>
            <a:r>
              <a:rPr lang="vi-VN" altLang="en-US" sz="2400" b="1">
                <a:latin typeface="Times New Roman" panose="02020603050405020304" pitchFamily="18" charset="0"/>
                <a:cs typeface="Times New Roman" panose="02020603050405020304" pitchFamily="18" charset="0"/>
              </a:rPr>
              <a:t>?</a:t>
            </a:r>
            <a:endParaRPr lang="vi-VN" altLang="en-US" sz="2400" b="1" dirty="0">
              <a:latin typeface="Times New Roman" panose="02020603050405020304" pitchFamily="18" charset="0"/>
              <a:cs typeface="Times New Roman" panose="02020603050405020304" pitchFamily="18" charset="0"/>
            </a:endParaRPr>
          </a:p>
        </p:txBody>
      </p:sp>
      <p:graphicFrame>
        <p:nvGraphicFramePr>
          <p:cNvPr id="5" name="Diagram 4"/>
          <p:cNvGraphicFramePr/>
          <p:nvPr/>
        </p:nvGraphicFramePr>
        <p:xfrm>
          <a:off x="981075" y="1820545"/>
          <a:ext cx="7191375" cy="19786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79705" y="915035"/>
          <a:ext cx="8629015" cy="285178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833843" y="881745"/>
          <a:ext cx="7733214" cy="285205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833843" y="881745"/>
          <a:ext cx="7733214" cy="285205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921" name="Shape 921"/>
        <p:cNvGrpSpPr/>
        <p:nvPr/>
      </p:nvGrpSpPr>
      <p:grpSpPr>
        <a:xfrm>
          <a:off x="0" y="0"/>
          <a:ext cx="0" cy="0"/>
          <a:chOff x="0" y="0"/>
          <a:chExt cx="0" cy="0"/>
        </a:xfrm>
      </p:grpSpPr>
      <p:grpSp>
        <p:nvGrpSpPr>
          <p:cNvPr id="925" name="Google Shape;925;p64"/>
          <p:cNvGrpSpPr/>
          <p:nvPr/>
        </p:nvGrpSpPr>
        <p:grpSpPr>
          <a:xfrm rot="2970920">
            <a:off x="5469857" y="734382"/>
            <a:ext cx="3945528" cy="4022097"/>
            <a:chOff x="4080122" y="-462477"/>
            <a:chExt cx="3335433" cy="3400162"/>
          </a:xfrm>
        </p:grpSpPr>
        <p:grpSp>
          <p:nvGrpSpPr>
            <p:cNvPr id="926" name="Google Shape;926;p64"/>
            <p:cNvGrpSpPr/>
            <p:nvPr/>
          </p:nvGrpSpPr>
          <p:grpSpPr>
            <a:xfrm rot="-1716579">
              <a:off x="4201520" y="2139182"/>
              <a:ext cx="673301" cy="678737"/>
              <a:chOff x="4566208" y="2132179"/>
              <a:chExt cx="1190999" cy="1200614"/>
            </a:xfrm>
          </p:grpSpPr>
          <p:sp>
            <p:nvSpPr>
              <p:cNvPr id="927" name="Google Shape;927;p64"/>
              <p:cNvSpPr/>
              <p:nvPr/>
            </p:nvSpPr>
            <p:spPr>
              <a:xfrm rot="724461">
                <a:off x="4661765" y="2197509"/>
                <a:ext cx="729412" cy="990771"/>
              </a:xfrm>
              <a:custGeom>
                <a:avLst/>
                <a:gdLst/>
                <a:ahLst/>
                <a:cxnLst/>
                <a:rect l="l" t="t" r="r" b="b"/>
                <a:pathLst>
                  <a:path w="6952" h="9443" extrusionOk="0">
                    <a:moveTo>
                      <a:pt x="6952" y="0"/>
                    </a:moveTo>
                    <a:lnTo>
                      <a:pt x="1" y="9443"/>
                    </a:lnTo>
                    <a:lnTo>
                      <a:pt x="6952" y="4543"/>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8" name="Google Shape;928;p64"/>
              <p:cNvSpPr/>
              <p:nvPr/>
            </p:nvSpPr>
            <p:spPr>
              <a:xfrm rot="724461">
                <a:off x="4602634" y="2756601"/>
                <a:ext cx="899384" cy="443397"/>
              </a:xfrm>
              <a:custGeom>
                <a:avLst/>
                <a:gdLst/>
                <a:ahLst/>
                <a:cxnLst/>
                <a:rect l="l" t="t" r="r" b="b"/>
                <a:pathLst>
                  <a:path w="8572" h="4226" extrusionOk="0">
                    <a:moveTo>
                      <a:pt x="8301" y="0"/>
                    </a:moveTo>
                    <a:lnTo>
                      <a:pt x="1" y="4226"/>
                    </a:lnTo>
                    <a:lnTo>
                      <a:pt x="8572" y="2971"/>
                    </a:lnTo>
                    <a:lnTo>
                      <a:pt x="83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9" name="Google Shape;929;p64"/>
              <p:cNvSpPr/>
              <p:nvPr/>
            </p:nvSpPr>
            <p:spPr>
              <a:xfrm rot="724461">
                <a:off x="4607723" y="2708483"/>
                <a:ext cx="1107968" cy="514114"/>
              </a:xfrm>
              <a:custGeom>
                <a:avLst/>
                <a:gdLst/>
                <a:ahLst/>
                <a:cxnLst/>
                <a:rect l="l" t="t" r="r" b="b"/>
                <a:pathLst>
                  <a:path w="10560" h="4900" extrusionOk="0">
                    <a:moveTo>
                      <a:pt x="6952" y="0"/>
                    </a:moveTo>
                    <a:lnTo>
                      <a:pt x="1" y="4900"/>
                    </a:lnTo>
                    <a:lnTo>
                      <a:pt x="10559" y="1046"/>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0" name="Google Shape;930;p64"/>
              <p:cNvSpPr/>
              <p:nvPr/>
            </p:nvSpPr>
            <p:spPr>
              <a:xfrm rot="724461">
                <a:off x="4617060" y="2620208"/>
                <a:ext cx="791735" cy="569932"/>
              </a:xfrm>
              <a:custGeom>
                <a:avLst/>
                <a:gdLst/>
                <a:ahLst/>
                <a:cxnLst/>
                <a:rect l="l" t="t" r="r" b="b"/>
                <a:pathLst>
                  <a:path w="7546" h="5432" extrusionOk="0">
                    <a:moveTo>
                      <a:pt x="6952" y="1"/>
                    </a:moveTo>
                    <a:lnTo>
                      <a:pt x="1" y="5432"/>
                    </a:lnTo>
                    <a:lnTo>
                      <a:pt x="7546" y="709"/>
                    </a:lnTo>
                    <a:lnTo>
                      <a:pt x="69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31" name="Google Shape;931;p64"/>
            <p:cNvSpPr/>
            <p:nvPr/>
          </p:nvSpPr>
          <p:spPr>
            <a:xfrm rot="-886031">
              <a:off x="4429262" y="-146961"/>
              <a:ext cx="2756062" cy="2163643"/>
            </a:xfrm>
            <a:custGeom>
              <a:avLst/>
              <a:gdLst/>
              <a:ahLst/>
              <a:cxnLst/>
              <a:rect l="l" t="t" r="r" b="b"/>
              <a:pathLst>
                <a:path w="110239" h="86543" extrusionOk="0">
                  <a:moveTo>
                    <a:pt x="0" y="86543"/>
                  </a:moveTo>
                  <a:cubicBezTo>
                    <a:pt x="3531" y="79484"/>
                    <a:pt x="14559" y="80127"/>
                    <a:pt x="22299" y="78579"/>
                  </a:cubicBezTo>
                  <a:cubicBezTo>
                    <a:pt x="45419" y="73955"/>
                    <a:pt x="72767" y="82102"/>
                    <a:pt x="92384" y="69022"/>
                  </a:cubicBezTo>
                  <a:cubicBezTo>
                    <a:pt x="105017" y="60598"/>
                    <a:pt x="113645" y="40952"/>
                    <a:pt x="108843" y="26547"/>
                  </a:cubicBezTo>
                  <a:cubicBezTo>
                    <a:pt x="105040" y="15140"/>
                    <a:pt x="92922" y="8503"/>
                    <a:pt x="84419" y="0"/>
                  </a:cubicBezTo>
                </a:path>
              </a:pathLst>
            </a:custGeom>
            <a:noFill/>
            <a:ln w="19050" cap="flat" cmpd="sng">
              <a:solidFill>
                <a:schemeClr val="accent4"/>
              </a:solidFill>
              <a:prstDash val="dot"/>
              <a:round/>
              <a:headEnd type="none" w="med" len="med"/>
              <a:tailEnd type="none" w="med" len="med"/>
            </a:ln>
          </p:spPr>
        </p:sp>
      </p:grpSp>
      <p:grpSp>
        <p:nvGrpSpPr>
          <p:cNvPr id="932" name="Google Shape;932;p64"/>
          <p:cNvGrpSpPr/>
          <p:nvPr/>
        </p:nvGrpSpPr>
        <p:grpSpPr>
          <a:xfrm>
            <a:off x="4523125" y="413800"/>
            <a:ext cx="1682340" cy="669750"/>
            <a:chOff x="5981625" y="1844100"/>
            <a:chExt cx="1682340" cy="669750"/>
          </a:xfrm>
        </p:grpSpPr>
        <p:sp>
          <p:nvSpPr>
            <p:cNvPr id="933" name="Google Shape;933;p64"/>
            <p:cNvSpPr/>
            <p:nvPr/>
          </p:nvSpPr>
          <p:spPr>
            <a:xfrm>
              <a:off x="5981625" y="1844100"/>
              <a:ext cx="1682340" cy="578084"/>
            </a:xfrm>
            <a:custGeom>
              <a:avLst/>
              <a:gdLst/>
              <a:ahLst/>
              <a:cxnLst/>
              <a:rect l="l" t="t" r="r" b="b"/>
              <a:pathLst>
                <a:path w="10241" h="3519" extrusionOk="0">
                  <a:moveTo>
                    <a:pt x="4635" y="0"/>
                  </a:moveTo>
                  <a:cubicBezTo>
                    <a:pt x="4618" y="0"/>
                    <a:pt x="4600" y="1"/>
                    <a:pt x="4583" y="1"/>
                  </a:cubicBezTo>
                  <a:cubicBezTo>
                    <a:pt x="2786" y="59"/>
                    <a:pt x="2616" y="1015"/>
                    <a:pt x="2562" y="1804"/>
                  </a:cubicBezTo>
                  <a:cubicBezTo>
                    <a:pt x="2562" y="1804"/>
                    <a:pt x="2205" y="1627"/>
                    <a:pt x="1820" y="1627"/>
                  </a:cubicBezTo>
                  <a:cubicBezTo>
                    <a:pt x="1407" y="1627"/>
                    <a:pt x="962" y="1831"/>
                    <a:pt x="888" y="2675"/>
                  </a:cubicBezTo>
                  <a:cubicBezTo>
                    <a:pt x="888" y="2675"/>
                    <a:pt x="800" y="2644"/>
                    <a:pt x="679" y="2644"/>
                  </a:cubicBezTo>
                  <a:cubicBezTo>
                    <a:pt x="437" y="2644"/>
                    <a:pt x="65" y="2769"/>
                    <a:pt x="0" y="3519"/>
                  </a:cubicBezTo>
                  <a:lnTo>
                    <a:pt x="9870" y="3519"/>
                  </a:lnTo>
                  <a:cubicBezTo>
                    <a:pt x="9870" y="3519"/>
                    <a:pt x="10240" y="2615"/>
                    <a:pt x="7742" y="2615"/>
                  </a:cubicBezTo>
                  <a:cubicBezTo>
                    <a:pt x="7316" y="2615"/>
                    <a:pt x="6807" y="2641"/>
                    <a:pt x="6199" y="2702"/>
                  </a:cubicBezTo>
                  <a:cubicBezTo>
                    <a:pt x="6199" y="2702"/>
                    <a:pt x="6376" y="0"/>
                    <a:pt x="4635" y="0"/>
                  </a:cubicBezTo>
                  <a:close/>
                </a:path>
              </a:pathLst>
            </a:custGeom>
            <a:solidFill>
              <a:srgbClr val="C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34" name="Google Shape;934;p64"/>
            <p:cNvGrpSpPr/>
            <p:nvPr/>
          </p:nvGrpSpPr>
          <p:grpSpPr>
            <a:xfrm>
              <a:off x="6140808" y="2016260"/>
              <a:ext cx="1417036" cy="497589"/>
              <a:chOff x="6140808" y="1936610"/>
              <a:chExt cx="1417036" cy="497589"/>
            </a:xfrm>
          </p:grpSpPr>
          <p:sp>
            <p:nvSpPr>
              <p:cNvPr id="935" name="Google Shape;935;p64"/>
              <p:cNvSpPr/>
              <p:nvPr/>
            </p:nvSpPr>
            <p:spPr>
              <a:xfrm>
                <a:off x="6140808" y="2131112"/>
                <a:ext cx="1417036" cy="303087"/>
              </a:xfrm>
              <a:custGeom>
                <a:avLst/>
                <a:gdLst/>
                <a:ahLst/>
                <a:cxnLst/>
                <a:rect l="l" t="t" r="r" b="b"/>
                <a:pathLst>
                  <a:path w="8626" h="1845" extrusionOk="0">
                    <a:moveTo>
                      <a:pt x="5226" y="1"/>
                    </a:moveTo>
                    <a:lnTo>
                      <a:pt x="5226" y="1"/>
                    </a:lnTo>
                    <a:cubicBezTo>
                      <a:pt x="5240" y="280"/>
                      <a:pt x="5230" y="470"/>
                      <a:pt x="5230" y="470"/>
                    </a:cubicBezTo>
                    <a:cubicBezTo>
                      <a:pt x="5253" y="470"/>
                      <a:pt x="5281" y="467"/>
                      <a:pt x="5308" y="464"/>
                    </a:cubicBezTo>
                    <a:cubicBezTo>
                      <a:pt x="5291" y="318"/>
                      <a:pt x="5267" y="161"/>
                      <a:pt x="5226" y="1"/>
                    </a:cubicBezTo>
                    <a:close/>
                    <a:moveTo>
                      <a:pt x="181" y="1287"/>
                    </a:moveTo>
                    <a:cubicBezTo>
                      <a:pt x="93" y="1403"/>
                      <a:pt x="24" y="1576"/>
                      <a:pt x="0" y="1845"/>
                    </a:cubicBezTo>
                    <a:lnTo>
                      <a:pt x="8493" y="1845"/>
                    </a:lnTo>
                    <a:cubicBezTo>
                      <a:pt x="8493" y="1845"/>
                      <a:pt x="8626" y="1518"/>
                      <a:pt x="8136" y="128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6" name="Google Shape;936;p64"/>
              <p:cNvSpPr/>
              <p:nvPr/>
            </p:nvSpPr>
            <p:spPr>
              <a:xfrm>
                <a:off x="6170378" y="1936610"/>
                <a:ext cx="1306972" cy="405924"/>
              </a:xfrm>
              <a:custGeom>
                <a:avLst/>
                <a:gdLst/>
                <a:ahLst/>
                <a:cxnLst/>
                <a:rect l="l" t="t" r="r" b="b"/>
                <a:pathLst>
                  <a:path w="7956" h="2471" extrusionOk="0">
                    <a:moveTo>
                      <a:pt x="3764" y="1"/>
                    </a:moveTo>
                    <a:cubicBezTo>
                      <a:pt x="2215" y="48"/>
                      <a:pt x="2072" y="872"/>
                      <a:pt x="2022" y="1552"/>
                    </a:cubicBezTo>
                    <a:cubicBezTo>
                      <a:pt x="2022" y="1552"/>
                      <a:pt x="1716" y="1400"/>
                      <a:pt x="1386" y="1400"/>
                    </a:cubicBezTo>
                    <a:cubicBezTo>
                      <a:pt x="1031" y="1400"/>
                      <a:pt x="648" y="1573"/>
                      <a:pt x="582" y="2301"/>
                    </a:cubicBezTo>
                    <a:cubicBezTo>
                      <a:pt x="582" y="2301"/>
                      <a:pt x="508" y="2273"/>
                      <a:pt x="406" y="2273"/>
                    </a:cubicBezTo>
                    <a:cubicBezTo>
                      <a:pt x="283" y="2273"/>
                      <a:pt x="123" y="2311"/>
                      <a:pt x="1" y="2471"/>
                    </a:cubicBezTo>
                    <a:lnTo>
                      <a:pt x="7956" y="2471"/>
                    </a:lnTo>
                    <a:cubicBezTo>
                      <a:pt x="7690" y="2348"/>
                      <a:pt x="7237" y="2250"/>
                      <a:pt x="6479" y="2250"/>
                    </a:cubicBezTo>
                    <a:cubicBezTo>
                      <a:pt x="6114" y="2250"/>
                      <a:pt x="5676" y="2273"/>
                      <a:pt x="5152" y="2325"/>
                    </a:cubicBezTo>
                    <a:cubicBezTo>
                      <a:pt x="5152" y="2325"/>
                      <a:pt x="5172" y="2028"/>
                      <a:pt x="5128" y="1648"/>
                    </a:cubicBezTo>
                    <a:cubicBezTo>
                      <a:pt x="5101" y="1651"/>
                      <a:pt x="5073" y="1654"/>
                      <a:pt x="5050" y="1654"/>
                    </a:cubicBezTo>
                    <a:cubicBezTo>
                      <a:pt x="5050" y="1654"/>
                      <a:pt x="5060" y="1464"/>
                      <a:pt x="5046" y="1185"/>
                    </a:cubicBezTo>
                    <a:cubicBezTo>
                      <a:pt x="4900" y="596"/>
                      <a:pt x="4567" y="1"/>
                      <a:pt x="3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 name="Title 1"/>
          <p:cNvSpPr/>
          <p:nvPr>
            <p:ph type="title" idx="2"/>
          </p:nvPr>
        </p:nvSpPr>
        <p:spPr>
          <a:xfrm>
            <a:off x="827515" y="1707480"/>
            <a:ext cx="2851200" cy="1176000"/>
          </a:xfrm>
        </p:spPr>
        <p:txBody>
          <a:bodyPr/>
          <a:p>
            <a:r>
              <a:rPr lang="vi-VN" altLang="en-US" sz="4800" b="1">
                <a:latin typeface="Arial" panose="020B0604020202020204" pitchFamily="34" charset="0"/>
                <a:cs typeface="Arial" panose="020B0604020202020204" pitchFamily="34" charset="0"/>
              </a:rPr>
              <a:t>KHỞI ĐỘNG</a:t>
            </a:r>
            <a:endParaRPr lang="vi-VN" altLang="en-US" sz="4800" b="1">
              <a:latin typeface="Arial" panose="020B0604020202020204" pitchFamily="34" charset="0"/>
              <a:cs typeface="Arial" panose="020B0604020202020204" pitchFamily="34" charset="0"/>
            </a:endParaRPr>
          </a:p>
        </p:txBody>
      </p:sp>
    </p:spTree>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833843" y="881745"/>
          <a:ext cx="7733214" cy="285205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92760" y="882015"/>
          <a:ext cx="8074025" cy="285178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2120" y="882015"/>
          <a:ext cx="8114665" cy="285178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833843" y="881745"/>
          <a:ext cx="7733214" cy="285205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ChangeArrowheads="1"/>
          </p:cNvSpPr>
          <p:nvPr/>
        </p:nvSpPr>
        <p:spPr bwMode="auto">
          <a:xfrm>
            <a:off x="1115512" y="3291293"/>
            <a:ext cx="6901544" cy="460375"/>
          </a:xfrm>
          <a:prstGeom prst="rect">
            <a:avLst/>
          </a:prstGeom>
          <a:solidFill>
            <a:schemeClr val="accent1">
              <a:lumMod val="40000"/>
              <a:lumOff val="60000"/>
            </a:schemeClr>
          </a:solidFill>
          <a:ln>
            <a:noFill/>
          </a:ln>
        </p:spPr>
        <p:txBody>
          <a:bodyPr wrap="squar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spcBef>
                <a:spcPct val="50000"/>
              </a:spcBef>
            </a:pPr>
            <a:r>
              <a:rPr lang="en-US" altLang="en-US" sz="2400" b="1">
                <a:solidFill>
                  <a:schemeClr val="accent4"/>
                </a:solidFill>
              </a:rPr>
              <a:t>Chữ cái đầu mỗi bộ phận được viết hoa.</a:t>
            </a:r>
            <a:endParaRPr lang="en-US" altLang="en-US" sz="2400" b="1">
              <a:solidFill>
                <a:schemeClr val="accent4"/>
              </a:solidFill>
              <a:latin typeface="VNI-Times" pitchFamily="2" charset="0"/>
            </a:endParaRPr>
          </a:p>
        </p:txBody>
      </p:sp>
      <p:sp>
        <p:nvSpPr>
          <p:cNvPr id="6" name="Rectangle 5"/>
          <p:cNvSpPr/>
          <p:nvPr/>
        </p:nvSpPr>
        <p:spPr>
          <a:xfrm>
            <a:off x="1115511" y="2472746"/>
            <a:ext cx="6901544" cy="460375"/>
          </a:xfrm>
          <a:prstGeom prst="rect">
            <a:avLst/>
          </a:prstGeom>
          <a:solidFill>
            <a:srgbClr val="DDBA59"/>
          </a:solidFill>
        </p:spPr>
        <p:txBody>
          <a:bodyPr wrap="square">
            <a:spAutoFit/>
          </a:bodyPr>
          <a:lstStyle/>
          <a:p>
            <a:pPr algn="ctr"/>
            <a:r>
              <a:rPr lang="en-US" sz="2400" b="1">
                <a:latin typeface="Times New Roman" panose="02020603050405020304" pitchFamily="18" charset="0"/>
                <a:cs typeface="Times New Roman" panose="02020603050405020304" pitchFamily="18" charset="0"/>
              </a:rPr>
              <a:t>Chữ cái đầu mỗi bộ phận được viết như thế nào?</a:t>
            </a:r>
            <a:endParaRPr lang="en-US" sz="2400" b="1">
              <a:latin typeface="Times New Roman" panose="02020603050405020304" pitchFamily="18" charset="0"/>
              <a:cs typeface="Times New Roman" panose="02020603050405020304" pitchFamily="18" charset="0"/>
            </a:endParaRPr>
          </a:p>
        </p:txBody>
      </p:sp>
      <p:sp>
        <p:nvSpPr>
          <p:cNvPr id="8" name="Curved Right Arrow 7"/>
          <p:cNvSpPr/>
          <p:nvPr/>
        </p:nvSpPr>
        <p:spPr>
          <a:xfrm>
            <a:off x="680085" y="2691765"/>
            <a:ext cx="435610" cy="97853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7" name="Rectangle 6"/>
          <p:cNvSpPr/>
          <p:nvPr/>
        </p:nvSpPr>
        <p:spPr>
          <a:xfrm>
            <a:off x="1115511" y="2221921"/>
            <a:ext cx="6901545" cy="829945"/>
          </a:xfrm>
          <a:prstGeom prst="rect">
            <a:avLst/>
          </a:prstGeom>
          <a:solidFill>
            <a:schemeClr val="bg1"/>
          </a:solidFill>
        </p:spPr>
        <p:txBody>
          <a:bodyPr wrap="square">
            <a:spAutoFit/>
          </a:bodyPr>
          <a:lstStyle/>
          <a:p>
            <a:pPr algn="ctr"/>
            <a:r>
              <a:rPr lang="en-US" sz="2400" b="1">
                <a:latin typeface="Times New Roman" panose="02020603050405020304" pitchFamily="18" charset="0"/>
                <a:cs typeface="Times New Roman" panose="02020603050405020304" pitchFamily="18" charset="0"/>
              </a:rPr>
              <a:t>Cách viết các tiếng trong cùng một bộ phận </a:t>
            </a:r>
            <a:endParaRPr lang="en-US" sz="2400" b="1">
              <a:latin typeface="Times New Roman" panose="02020603050405020304" pitchFamily="18" charset="0"/>
              <a:cs typeface="Times New Roman" panose="02020603050405020304" pitchFamily="18" charset="0"/>
            </a:endParaRPr>
          </a:p>
          <a:p>
            <a:pPr algn="ctr"/>
            <a:r>
              <a:rPr lang="en-US" sz="2400" b="1">
                <a:latin typeface="Times New Roman" panose="02020603050405020304" pitchFamily="18" charset="0"/>
                <a:cs typeface="Times New Roman" panose="02020603050405020304" pitchFamily="18" charset="0"/>
              </a:rPr>
              <a:t>như thế nào?</a:t>
            </a:r>
            <a:endParaRPr lang="en-US" sz="2400" b="1">
              <a:latin typeface="Times New Roman" panose="02020603050405020304" pitchFamily="18" charset="0"/>
              <a:cs typeface="Times New Roman" panose="02020603050405020304" pitchFamily="18" charset="0"/>
            </a:endParaRPr>
          </a:p>
        </p:txBody>
      </p:sp>
      <p:sp>
        <p:nvSpPr>
          <p:cNvPr id="9" name="Rectangle 10"/>
          <p:cNvSpPr>
            <a:spLocks noChangeArrowheads="1"/>
          </p:cNvSpPr>
          <p:nvPr/>
        </p:nvSpPr>
        <p:spPr bwMode="auto">
          <a:xfrm>
            <a:off x="1115695" y="3939540"/>
            <a:ext cx="7844155" cy="460375"/>
          </a:xfrm>
          <a:prstGeom prst="rect">
            <a:avLst/>
          </a:prstGeom>
          <a:solidFill>
            <a:schemeClr val="accent1">
              <a:lumMod val="40000"/>
              <a:lumOff val="60000"/>
            </a:schemeClr>
          </a:solidFill>
          <a:ln>
            <a:noFill/>
          </a:ln>
        </p:spPr>
        <p:txBody>
          <a:bodyPr wrap="squar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spcBef>
                <a:spcPct val="50000"/>
              </a:spcBef>
            </a:pPr>
            <a:r>
              <a:rPr lang="en-US" altLang="en-US" sz="2400" b="1">
                <a:solidFill>
                  <a:schemeClr val="accent4"/>
                </a:solidFill>
              </a:rPr>
              <a:t>Giữa các tiếng trong cùng một bộ phận có dấu gạch nối.</a:t>
            </a:r>
            <a:endParaRPr lang="en-US" altLang="en-US" sz="2400" b="1">
              <a:solidFill>
                <a:schemeClr val="accent4"/>
              </a:solidFill>
              <a:latin typeface="VNI-Times" pitchFamily="2" charset="0"/>
            </a:endParaRPr>
          </a:p>
        </p:txBody>
      </p:sp>
      <p:sp>
        <p:nvSpPr>
          <p:cNvPr id="10" name="Curved Right Arrow 9"/>
          <p:cNvSpPr/>
          <p:nvPr/>
        </p:nvSpPr>
        <p:spPr>
          <a:xfrm>
            <a:off x="680085" y="2691765"/>
            <a:ext cx="435610" cy="1529715"/>
          </a:xfrm>
          <a:prstGeom prst="curvedRightArrow">
            <a:avLst>
              <a:gd name="adj1" fmla="val 25000"/>
              <a:gd name="adj2" fmla="val 50000"/>
              <a:gd name="adj3" fmla="val 232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2" name="Text Box 79"/>
          <p:cNvSpPr txBox="1">
            <a:spLocks noChangeArrowheads="1"/>
          </p:cNvSpPr>
          <p:nvPr/>
        </p:nvSpPr>
        <p:spPr bwMode="auto">
          <a:xfrm>
            <a:off x="829945" y="1203325"/>
            <a:ext cx="7952105" cy="829945"/>
          </a:xfrm>
          <a:prstGeom prst="rect">
            <a:avLst/>
          </a:prstGeom>
          <a:noFill/>
          <a:ln w="9525">
            <a:solidFill>
              <a:schemeClr val="bg1"/>
            </a:solidFill>
            <a:miter lim="800000"/>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altLang="en-US" sz="2400" b="1">
                <a:solidFill>
                  <a:srgbClr val="FF0000"/>
                </a:solidFill>
                <a:cs typeface="Arial" panose="020B0604020202020204" pitchFamily="34" charset="0"/>
              </a:rPr>
              <a:t>  </a:t>
            </a:r>
            <a:r>
              <a:rPr lang="en-US" altLang="en-US" sz="2400" b="1">
                <a:solidFill>
                  <a:srgbClr val="FF0000"/>
                </a:solidFill>
                <a:cs typeface="Arial" panose="020B0604020202020204" pitchFamily="34" charset="0"/>
              </a:rPr>
              <a:t>Tên địa lí: </a:t>
            </a:r>
            <a:r>
              <a:rPr lang="en-US" altLang="en-US" sz="2400" b="1">
                <a:solidFill>
                  <a:srgbClr val="0000FF"/>
                </a:solidFill>
                <a:cs typeface="Arial" panose="020B0604020202020204" pitchFamily="34" charset="0"/>
              </a:rPr>
              <a:t>Hi-ma-lay-a, Đa-nuýp, Lốt Ăng-giơ-lét, Niu Di-lân, Công- gô.</a:t>
            </a:r>
            <a:endParaRPr lang="en-US" altLang="en-US" sz="2400" b="1">
              <a:solidFill>
                <a:srgbClr val="0000FF"/>
              </a:solidFill>
              <a:cs typeface="Arial" panose="020B0604020202020204" pitchFamily="34" charset="0"/>
            </a:endParaRPr>
          </a:p>
        </p:txBody>
      </p:sp>
      <p:sp>
        <p:nvSpPr>
          <p:cNvPr id="3" name="Rectangle 6"/>
          <p:cNvSpPr>
            <a:spLocks noChangeArrowheads="1"/>
          </p:cNvSpPr>
          <p:nvPr/>
        </p:nvSpPr>
        <p:spPr bwMode="auto">
          <a:xfrm>
            <a:off x="827405" y="411480"/>
            <a:ext cx="793623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altLang="en-US" sz="2400" b="1">
                <a:solidFill>
                  <a:srgbClr val="FF0000"/>
                </a:solidFill>
                <a:cs typeface="Arial" panose="020B0604020202020204" pitchFamily="34" charset="0"/>
              </a:rPr>
              <a:t>   </a:t>
            </a:r>
            <a:r>
              <a:rPr lang="en-US" altLang="en-US" sz="2400" b="1">
                <a:solidFill>
                  <a:srgbClr val="FF0000"/>
                </a:solidFill>
                <a:cs typeface="Arial" panose="020B0604020202020204" pitchFamily="34" charset="0"/>
              </a:rPr>
              <a:t>Tên người: </a:t>
            </a:r>
            <a:r>
              <a:rPr lang="en-US" altLang="en-US" sz="2400" b="1">
                <a:solidFill>
                  <a:srgbClr val="0000FF"/>
                </a:solidFill>
                <a:cs typeface="Arial" panose="020B0604020202020204" pitchFamily="34" charset="0"/>
              </a:rPr>
              <a:t>Lép Tôn-xtôi,  Mô-rít-xơ  Mát- téc-lích, Tô- mát  Ê-đi-xơn.</a:t>
            </a:r>
            <a:endParaRPr lang="en-US" altLang="en-US" sz="2400" b="1">
              <a:solidFill>
                <a:srgbClr val="0000FF"/>
              </a:solidFill>
              <a:cs typeface="Arial" panose="020B0604020202020204" pitchFamily="34" charset="0"/>
            </a:endParaRPr>
          </a:p>
        </p:txBody>
      </p:sp>
      <p:sp>
        <p:nvSpPr>
          <p:cNvPr id="4" name="Text Box 79"/>
          <p:cNvSpPr txBox="1">
            <a:spLocks noChangeArrowheads="1"/>
          </p:cNvSpPr>
          <p:nvPr/>
        </p:nvSpPr>
        <p:spPr bwMode="auto">
          <a:xfrm>
            <a:off x="758190" y="1203325"/>
            <a:ext cx="7952105" cy="829945"/>
          </a:xfrm>
          <a:prstGeom prst="rect">
            <a:avLst/>
          </a:prstGeom>
          <a:noFill/>
          <a:ln w="9525">
            <a:solidFill>
              <a:schemeClr val="bg1"/>
            </a:solidFill>
            <a:miter lim="800000"/>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altLang="en-US" sz="2400" b="1">
                <a:solidFill>
                  <a:srgbClr val="FF0000"/>
                </a:solidFill>
                <a:cs typeface="Arial" panose="020B0604020202020204" pitchFamily="34" charset="0"/>
              </a:rPr>
              <a:t>  </a:t>
            </a:r>
            <a:r>
              <a:rPr lang="en-US" altLang="en-US" sz="2400" b="1">
                <a:solidFill>
                  <a:srgbClr val="FF0000"/>
                </a:solidFill>
                <a:cs typeface="Arial" panose="020B0604020202020204" pitchFamily="34" charset="0"/>
              </a:rPr>
              <a:t>Tên địa lí: H</a:t>
            </a:r>
            <a:r>
              <a:rPr lang="en-US" altLang="en-US" sz="2400" b="1">
                <a:solidFill>
                  <a:srgbClr val="0000FF"/>
                </a:solidFill>
                <a:cs typeface="Arial" panose="020B0604020202020204" pitchFamily="34" charset="0"/>
              </a:rPr>
              <a:t>i-ma-lay-a, </a:t>
            </a:r>
            <a:r>
              <a:rPr lang="en-US" altLang="en-US" sz="2400" b="1">
                <a:solidFill>
                  <a:srgbClr val="FF0000"/>
                </a:solidFill>
                <a:cs typeface="Arial" panose="020B0604020202020204" pitchFamily="34" charset="0"/>
              </a:rPr>
              <a:t>Đ</a:t>
            </a:r>
            <a:r>
              <a:rPr lang="en-US" altLang="en-US" sz="2400" b="1">
                <a:solidFill>
                  <a:srgbClr val="0000FF"/>
                </a:solidFill>
                <a:cs typeface="Arial" panose="020B0604020202020204" pitchFamily="34" charset="0"/>
              </a:rPr>
              <a:t>a-nuýp, </a:t>
            </a:r>
            <a:r>
              <a:rPr lang="en-US" altLang="en-US" sz="2400" b="1">
                <a:solidFill>
                  <a:srgbClr val="FF0000"/>
                </a:solidFill>
                <a:cs typeface="Arial" panose="020B0604020202020204" pitchFamily="34" charset="0"/>
              </a:rPr>
              <a:t>L</a:t>
            </a:r>
            <a:r>
              <a:rPr lang="en-US" altLang="en-US" sz="2400" b="1">
                <a:solidFill>
                  <a:srgbClr val="0000FF"/>
                </a:solidFill>
                <a:cs typeface="Arial" panose="020B0604020202020204" pitchFamily="34" charset="0"/>
              </a:rPr>
              <a:t>ốt </a:t>
            </a:r>
            <a:r>
              <a:rPr lang="en-US" altLang="en-US" sz="2400" b="1">
                <a:solidFill>
                  <a:srgbClr val="FF0000"/>
                </a:solidFill>
                <a:cs typeface="Arial" panose="020B0604020202020204" pitchFamily="34" charset="0"/>
              </a:rPr>
              <a:t>Ă</a:t>
            </a:r>
            <a:r>
              <a:rPr lang="en-US" altLang="en-US" sz="2400" b="1">
                <a:solidFill>
                  <a:srgbClr val="0000FF"/>
                </a:solidFill>
                <a:cs typeface="Arial" panose="020B0604020202020204" pitchFamily="34" charset="0"/>
              </a:rPr>
              <a:t>ng-giơ-lét, </a:t>
            </a:r>
            <a:r>
              <a:rPr lang="en-US" altLang="en-US" sz="2400" b="1">
                <a:solidFill>
                  <a:srgbClr val="FF0000"/>
                </a:solidFill>
                <a:cs typeface="Arial" panose="020B0604020202020204" pitchFamily="34" charset="0"/>
              </a:rPr>
              <a:t>N</a:t>
            </a:r>
            <a:r>
              <a:rPr lang="en-US" altLang="en-US" sz="2400" b="1">
                <a:solidFill>
                  <a:srgbClr val="0000FF"/>
                </a:solidFill>
                <a:cs typeface="Arial" panose="020B0604020202020204" pitchFamily="34" charset="0"/>
              </a:rPr>
              <a:t>iu </a:t>
            </a:r>
            <a:r>
              <a:rPr lang="en-US" altLang="en-US" sz="2400" b="1">
                <a:solidFill>
                  <a:srgbClr val="FF0000"/>
                </a:solidFill>
                <a:cs typeface="Arial" panose="020B0604020202020204" pitchFamily="34" charset="0"/>
              </a:rPr>
              <a:t>D</a:t>
            </a:r>
            <a:r>
              <a:rPr lang="en-US" altLang="en-US" sz="2400" b="1">
                <a:solidFill>
                  <a:srgbClr val="0000FF"/>
                </a:solidFill>
                <a:cs typeface="Arial" panose="020B0604020202020204" pitchFamily="34" charset="0"/>
              </a:rPr>
              <a:t>i-lân, </a:t>
            </a:r>
            <a:r>
              <a:rPr lang="en-US" altLang="en-US" sz="2400" b="1">
                <a:solidFill>
                  <a:srgbClr val="FF0000"/>
                </a:solidFill>
                <a:cs typeface="Arial" panose="020B0604020202020204" pitchFamily="34" charset="0"/>
              </a:rPr>
              <a:t>C</a:t>
            </a:r>
            <a:r>
              <a:rPr lang="en-US" altLang="en-US" sz="2400" b="1">
                <a:solidFill>
                  <a:srgbClr val="0000FF"/>
                </a:solidFill>
                <a:cs typeface="Arial" panose="020B0604020202020204" pitchFamily="34" charset="0"/>
              </a:rPr>
              <a:t>ông- gô.</a:t>
            </a:r>
            <a:endParaRPr lang="en-US" altLang="en-US" sz="2400" b="1">
              <a:solidFill>
                <a:srgbClr val="0000FF"/>
              </a:solidFill>
              <a:cs typeface="Arial" panose="020B0604020202020204" pitchFamily="34" charset="0"/>
            </a:endParaRPr>
          </a:p>
        </p:txBody>
      </p:sp>
      <p:sp>
        <p:nvSpPr>
          <p:cNvPr id="11" name="Rectangle 6"/>
          <p:cNvSpPr>
            <a:spLocks noChangeArrowheads="1"/>
          </p:cNvSpPr>
          <p:nvPr/>
        </p:nvSpPr>
        <p:spPr bwMode="auto">
          <a:xfrm>
            <a:off x="755650" y="411480"/>
            <a:ext cx="793623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altLang="en-US" sz="2400" b="1">
                <a:solidFill>
                  <a:srgbClr val="FF0000"/>
                </a:solidFill>
                <a:cs typeface="Arial" panose="020B0604020202020204" pitchFamily="34" charset="0"/>
              </a:rPr>
              <a:t>   </a:t>
            </a:r>
            <a:r>
              <a:rPr lang="en-US" altLang="en-US" sz="2400" b="1">
                <a:solidFill>
                  <a:srgbClr val="FF0000"/>
                </a:solidFill>
                <a:cs typeface="Arial" panose="020B0604020202020204" pitchFamily="34" charset="0"/>
              </a:rPr>
              <a:t>Tên người: L</a:t>
            </a:r>
            <a:r>
              <a:rPr lang="en-US" altLang="en-US" sz="2400" b="1">
                <a:solidFill>
                  <a:srgbClr val="0000FF"/>
                </a:solidFill>
                <a:cs typeface="Arial" panose="020B0604020202020204" pitchFamily="34" charset="0"/>
              </a:rPr>
              <a:t>ép </a:t>
            </a:r>
            <a:r>
              <a:rPr lang="en-US" altLang="en-US" sz="2400" b="1">
                <a:solidFill>
                  <a:srgbClr val="FF0000"/>
                </a:solidFill>
                <a:cs typeface="Arial" panose="020B0604020202020204" pitchFamily="34" charset="0"/>
              </a:rPr>
              <a:t>T</a:t>
            </a:r>
            <a:r>
              <a:rPr lang="en-US" altLang="en-US" sz="2400" b="1">
                <a:solidFill>
                  <a:srgbClr val="0000FF"/>
                </a:solidFill>
                <a:cs typeface="Arial" panose="020B0604020202020204" pitchFamily="34" charset="0"/>
              </a:rPr>
              <a:t>ôn-xtôi,  </a:t>
            </a:r>
            <a:r>
              <a:rPr lang="en-US" altLang="en-US" sz="2400" b="1">
                <a:solidFill>
                  <a:srgbClr val="FF0000"/>
                </a:solidFill>
                <a:cs typeface="Arial" panose="020B0604020202020204" pitchFamily="34" charset="0"/>
              </a:rPr>
              <a:t>M</a:t>
            </a:r>
            <a:r>
              <a:rPr lang="en-US" altLang="en-US" sz="2400" b="1">
                <a:solidFill>
                  <a:srgbClr val="0000FF"/>
                </a:solidFill>
                <a:cs typeface="Arial" panose="020B0604020202020204" pitchFamily="34" charset="0"/>
              </a:rPr>
              <a:t>ô-rít-xơ  </a:t>
            </a:r>
            <a:r>
              <a:rPr lang="en-US" altLang="en-US" sz="2400" b="1">
                <a:solidFill>
                  <a:srgbClr val="FF0000"/>
                </a:solidFill>
                <a:cs typeface="Arial" panose="020B0604020202020204" pitchFamily="34" charset="0"/>
              </a:rPr>
              <a:t>M</a:t>
            </a:r>
            <a:r>
              <a:rPr lang="en-US" altLang="en-US" sz="2400" b="1">
                <a:solidFill>
                  <a:srgbClr val="0000FF"/>
                </a:solidFill>
                <a:cs typeface="Arial" panose="020B0604020202020204" pitchFamily="34" charset="0"/>
              </a:rPr>
              <a:t>át- téc-lích, </a:t>
            </a:r>
            <a:r>
              <a:rPr lang="en-US" altLang="en-US" sz="2400" b="1">
                <a:solidFill>
                  <a:srgbClr val="FF0000"/>
                </a:solidFill>
                <a:cs typeface="Arial" panose="020B0604020202020204" pitchFamily="34" charset="0"/>
              </a:rPr>
              <a:t>T</a:t>
            </a:r>
            <a:r>
              <a:rPr lang="en-US" altLang="en-US" sz="2400" b="1">
                <a:solidFill>
                  <a:srgbClr val="0000FF"/>
                </a:solidFill>
                <a:cs typeface="Arial" panose="020B0604020202020204" pitchFamily="34" charset="0"/>
              </a:rPr>
              <a:t>ô- mát </a:t>
            </a:r>
            <a:r>
              <a:rPr lang="en-US" altLang="en-US" sz="2400" b="1">
                <a:solidFill>
                  <a:srgbClr val="FF0000"/>
                </a:solidFill>
                <a:cs typeface="Arial" panose="020B0604020202020204" pitchFamily="34" charset="0"/>
              </a:rPr>
              <a:t> Ê</a:t>
            </a:r>
            <a:r>
              <a:rPr lang="en-US" altLang="en-US" sz="2400" b="1">
                <a:solidFill>
                  <a:srgbClr val="0000FF"/>
                </a:solidFill>
                <a:cs typeface="Arial" panose="020B0604020202020204" pitchFamily="34" charset="0"/>
              </a:rPr>
              <a:t>-đi-xơn.</a:t>
            </a:r>
            <a:endParaRPr lang="en-US" altLang="en-US" sz="2400" b="1">
              <a:solidFill>
                <a:srgbClr val="0000FF"/>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bldLvl="0" animBg="1"/>
      <p:bldP spid="8" grpId="0" bldLvl="0" animBg="1"/>
      <p:bldP spid="8" grpId="1" bldLvl="0" animBg="1"/>
      <p:bldP spid="7" grpId="0" bldLvl="0" animBg="1"/>
      <p:bldP spid="9" grpId="0" bldLvl="0" animBg="1"/>
      <p:bldP spid="10" grpId="0" bldLvl="0" animBg="1"/>
      <p:bldP spid="4" grpId="0" bldLvl="0" animBg="1"/>
      <p:bldP spid="11" grpId="0"/>
      <p:bldP spid="4" grpId="1" animBg="1"/>
      <p:bldP spid="11" grpId="1"/>
      <p:bldP spid="2" grpId="0" animBg="1"/>
      <p:bldP spid="3" grpId="0"/>
      <p:bldP spid="2" grpId="1" animBg="1"/>
      <p:bldP spid="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9"/>
          <p:cNvSpPr txBox="1">
            <a:spLocks noChangeArrowheads="1"/>
          </p:cNvSpPr>
          <p:nvPr/>
        </p:nvSpPr>
        <p:spPr bwMode="auto">
          <a:xfrm>
            <a:off x="899670" y="1707661"/>
            <a:ext cx="7039498" cy="829945"/>
          </a:xfrm>
          <a:prstGeom prst="rect">
            <a:avLst/>
          </a:prstGeom>
          <a:noFill/>
          <a:ln w="9525">
            <a:solidFill>
              <a:schemeClr val="bg1"/>
            </a:solidFill>
            <a:miter lim="800000"/>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b="1">
                <a:solidFill>
                  <a:srgbClr val="FF0000"/>
                </a:solidFill>
                <a:latin typeface="Times New Roman" panose="02020603050405020304" pitchFamily="18" charset="0"/>
                <a:cs typeface="Times New Roman" panose="02020603050405020304" pitchFamily="18" charset="0"/>
              </a:rPr>
              <a:t>Tên địa lí: </a:t>
            </a:r>
            <a:r>
              <a:rPr lang="vi-VN" altLang="en-US" sz="2400" b="1">
                <a:solidFill>
                  <a:srgbClr val="0000FF"/>
                </a:solidFill>
                <a:latin typeface="Times New Roman" panose="02020603050405020304" pitchFamily="18" charset="0"/>
                <a:cs typeface="Times New Roman" panose="02020603050405020304" pitchFamily="18" charset="0"/>
              </a:rPr>
              <a:t>Hi Mã Lạp Sơn,</a:t>
            </a:r>
            <a:r>
              <a:rPr lang="en-US" altLang="en-US" sz="2400" b="1">
                <a:solidFill>
                  <a:srgbClr val="0000FF"/>
                </a:solidFill>
                <a:latin typeface="Times New Roman" panose="02020603050405020304" pitchFamily="18" charset="0"/>
                <a:cs typeface="Times New Roman" panose="02020603050405020304" pitchFamily="18" charset="0"/>
              </a:rPr>
              <a:t> </a:t>
            </a:r>
            <a:r>
              <a:rPr lang="vi-VN" altLang="en-US" sz="2400" b="1">
                <a:solidFill>
                  <a:srgbClr val="0000FF"/>
                </a:solidFill>
                <a:latin typeface="Times New Roman" panose="02020603050405020304" pitchFamily="18" charset="0"/>
                <a:cs typeface="Times New Roman" panose="02020603050405020304" pitchFamily="18" charset="0"/>
              </a:rPr>
              <a:t>Luân Đôn, Bắc Kinh, Thụy Điển</a:t>
            </a:r>
            <a:r>
              <a:rPr lang="en-US" altLang="en-US" sz="2400" b="1">
                <a:solidFill>
                  <a:srgbClr val="0000FF"/>
                </a:solidFill>
                <a:latin typeface="Times New Roman" panose="02020603050405020304" pitchFamily="18" charset="0"/>
                <a:cs typeface="Times New Roman" panose="02020603050405020304" pitchFamily="18" charset="0"/>
              </a:rPr>
              <a:t>.</a:t>
            </a:r>
            <a:endParaRPr lang="vi-VN" altLang="en-US" sz="2400" b="1">
              <a:solidFill>
                <a:srgbClr val="0000FF"/>
              </a:solidFill>
              <a:latin typeface="Times New Roman" panose="02020603050405020304" pitchFamily="18" charset="0"/>
              <a:cs typeface="Times New Roman" panose="02020603050405020304" pitchFamily="18" charset="0"/>
            </a:endParaRPr>
          </a:p>
        </p:txBody>
      </p:sp>
      <p:sp>
        <p:nvSpPr>
          <p:cNvPr id="6" name="Rectangle 6"/>
          <p:cNvSpPr>
            <a:spLocks noChangeArrowheads="1"/>
          </p:cNvSpPr>
          <p:nvPr/>
        </p:nvSpPr>
        <p:spPr bwMode="auto">
          <a:xfrm>
            <a:off x="827280" y="843183"/>
            <a:ext cx="769892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b="1">
                <a:solidFill>
                  <a:srgbClr val="FF0000"/>
                </a:solidFill>
                <a:latin typeface="Times New Roman" panose="02020603050405020304" pitchFamily="18" charset="0"/>
                <a:cs typeface="Times New Roman" panose="02020603050405020304" pitchFamily="18" charset="0"/>
              </a:rPr>
              <a:t>Tên người: </a:t>
            </a:r>
            <a:r>
              <a:rPr lang="vi-VN" altLang="en-US" sz="2400" b="1">
                <a:solidFill>
                  <a:srgbClr val="0000FF"/>
                </a:solidFill>
                <a:latin typeface="Times New Roman" panose="02020603050405020304" pitchFamily="18" charset="0"/>
                <a:cs typeface="Times New Roman" panose="02020603050405020304" pitchFamily="18" charset="0"/>
              </a:rPr>
              <a:t>Thích Ca Mâu Ni, Khổng Tử, Bạch Cư Dị</a:t>
            </a:r>
            <a:r>
              <a:rPr lang="en-US" altLang="en-US" sz="2400" b="1">
                <a:solidFill>
                  <a:srgbClr val="0000FF"/>
                </a:solidFill>
                <a:latin typeface="Times New Roman" panose="02020603050405020304" pitchFamily="18" charset="0"/>
                <a:cs typeface="Times New Roman" panose="02020603050405020304" pitchFamily="18" charset="0"/>
              </a:rPr>
              <a:t>.</a:t>
            </a:r>
            <a:endParaRPr lang="vi-VN" altLang="en-US" sz="2400" b="1">
              <a:solidFill>
                <a:srgbClr val="0000FF"/>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1115695" y="2859405"/>
            <a:ext cx="6585585" cy="11118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tx1"/>
                </a:solidFill>
                <a:latin typeface="Times New Roman" panose="02020603050405020304" pitchFamily="18" charset="0"/>
                <a:cs typeface="Times New Roman" panose="02020603050405020304" pitchFamily="18" charset="0"/>
              </a:rPr>
              <a:t>Tên người, tên địa lí trên được viết giống tên người, tên địa lí Việt Nam: viết hoa </a:t>
            </a:r>
            <a:r>
              <a:rPr lang="vi-VN" altLang="en-US" sz="2100">
                <a:solidFill>
                  <a:schemeClr val="tx1"/>
                </a:solidFill>
                <a:latin typeface="Times New Roman" panose="02020603050405020304" pitchFamily="18" charset="0"/>
                <a:cs typeface="Times New Roman" panose="02020603050405020304" pitchFamily="18" charset="0"/>
              </a:rPr>
              <a:t>các chữ cái đầu của mỗi bộ phận tạo thành tên đó</a:t>
            </a:r>
            <a:endParaRPr lang="vi-VN" altLang="en-US" sz="2100">
              <a:solidFill>
                <a:schemeClr val="tx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1044212" y="3003731"/>
            <a:ext cx="6585857" cy="67491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4"/>
                </a:solidFill>
                <a:latin typeface="Times New Roman" panose="02020603050405020304" pitchFamily="18" charset="0"/>
                <a:cs typeface="Times New Roman" panose="02020603050405020304" pitchFamily="18" charset="0"/>
              </a:rPr>
              <a:t>Tên phiên âm theo âm Hán Việt</a:t>
            </a:r>
            <a:endParaRPr lang="en-US" sz="2400" b="1">
              <a:solidFill>
                <a:schemeClr val="accent4"/>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197" name="Shape 1197"/>
        <p:cNvGrpSpPr/>
        <p:nvPr/>
      </p:nvGrpSpPr>
      <p:grpSpPr>
        <a:xfrm>
          <a:off x="0" y="0"/>
          <a:ext cx="0" cy="0"/>
          <a:chOff x="0" y="0"/>
          <a:chExt cx="0" cy="0"/>
        </a:xfrm>
      </p:grpSpPr>
      <p:sp>
        <p:nvSpPr>
          <p:cNvPr id="1198" name="Google Shape;1198;p74"/>
          <p:cNvSpPr txBox="1"/>
          <p:nvPr>
            <p:ph type="title" idx="2"/>
          </p:nvPr>
        </p:nvSpPr>
        <p:spPr>
          <a:xfrm>
            <a:off x="1403270" y="1851870"/>
            <a:ext cx="6327300" cy="11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altLang="en-GB" sz="4800" b="1">
                <a:latin typeface="Arial" panose="020B0604020202020204" pitchFamily="34" charset="0"/>
                <a:cs typeface="Arial" panose="020B0604020202020204" pitchFamily="34" charset="0"/>
              </a:rPr>
              <a:t>GHI NHỚ</a:t>
            </a:r>
            <a:endParaRPr lang="vi-VN" altLang="en-GB" sz="4800" b="1">
              <a:latin typeface="Arial" panose="020B0604020202020204" pitchFamily="34" charset="0"/>
              <a:cs typeface="Arial" panose="020B0604020202020204" pitchFamily="34" charset="0"/>
            </a:endParaRPr>
          </a:p>
        </p:txBody>
      </p:sp>
    </p:spTree>
  </p:cSld>
  <p:clrMapOvr>
    <a:masterClrMapping/>
  </p:clrMapOvr>
  <p:transition>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703217" y="446315"/>
            <a:ext cx="2228850" cy="460375"/>
          </a:xfrm>
          <a:prstGeom prst="rect">
            <a:avLst/>
          </a:prstGeom>
          <a:noFill/>
          <a:ln w="9525">
            <a:noFill/>
            <a:miter lim="800000"/>
          </a:ln>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II. </a:t>
            </a:r>
            <a:r>
              <a:rPr lang="en-US" sz="2400" b="1" dirty="0" err="1">
                <a:solidFill>
                  <a:srgbClr val="FF0000"/>
                </a:solidFill>
                <a:latin typeface="Times New Roman" panose="02020603050405020304" pitchFamily="18" charset="0"/>
                <a:cs typeface="Times New Roman" panose="02020603050405020304" pitchFamily="18" charset="0"/>
              </a:rPr>
              <a:t>Ghi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nhớ</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1055915" y="877163"/>
            <a:ext cx="7141029" cy="3618637"/>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50000"/>
              </a:lnSpc>
              <a:defRPr/>
            </a:pPr>
            <a:r>
              <a:rPr lang="vi-VN" sz="2100" b="1">
                <a:solidFill>
                  <a:schemeClr val="accent4"/>
                </a:solidFill>
                <a:cs typeface="Times New Roman" panose="02020603050405020304" pitchFamily="18" charset="0"/>
              </a:rPr>
              <a:t>1. Khi viết tên người, tên địa lí nước ngoài, ta viết hoa chữ cái đầu của mỗi bộ phận tạo thành tên đó.                          Nếu bộ phận tạo thành tên gồm nhiều tiếng thì giữa các tiếng cần có gạch nối.</a:t>
            </a:r>
            <a:endParaRPr lang="en-US" sz="2100" b="1">
              <a:solidFill>
                <a:schemeClr val="accent4"/>
              </a:solidFill>
              <a:cs typeface="Times New Roman" panose="02020603050405020304" pitchFamily="18" charset="0"/>
            </a:endParaRPr>
          </a:p>
          <a:p>
            <a:pPr algn="just">
              <a:lnSpc>
                <a:spcPct val="150000"/>
              </a:lnSpc>
              <a:defRPr/>
            </a:pPr>
            <a:r>
              <a:rPr lang="vi-VN" sz="2100" b="1">
                <a:solidFill>
                  <a:schemeClr val="accent4"/>
                </a:solidFill>
                <a:cs typeface="Times New Roman" panose="02020603050405020304" pitchFamily="18" charset="0"/>
              </a:rPr>
              <a:t>2. Có một số tên người, tên địa lí nước ngoài viết giống như cách viết tên riêng Việt nam. Đó là những tên riêng được phiên âm theo âm Hán Việt.</a:t>
            </a:r>
            <a:endParaRPr lang="vi-VN" sz="2100" b="1">
              <a:solidFill>
                <a:schemeClr val="accent4"/>
              </a:solidFill>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764303" y="1419651"/>
            <a:ext cx="5061857" cy="253888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b="1">
                <a:solidFill>
                  <a:schemeClr val="accent4"/>
                </a:solidFill>
                <a:latin typeface="Times New Roman" panose="02020603050405020304" pitchFamily="18" charset="0"/>
                <a:cs typeface="Times New Roman" panose="02020603050405020304" pitchFamily="18" charset="0"/>
              </a:rPr>
              <a:t>H</a:t>
            </a:r>
            <a:r>
              <a:rPr lang="en-US" sz="2400" b="1">
                <a:solidFill>
                  <a:schemeClr val="accent4"/>
                </a:solidFill>
                <a:latin typeface="Times New Roman" panose="02020603050405020304" pitchFamily="18" charset="0"/>
                <a:cs typeface="Times New Roman" panose="02020603050405020304" pitchFamily="18" charset="0"/>
              </a:rPr>
              <a:t>ãy viết 1 tên người và 1 tên địa lí nước ngoài</a:t>
            </a:r>
            <a:endParaRPr lang="en-US" sz="2400" b="1">
              <a:solidFill>
                <a:schemeClr val="accent4"/>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197" name="Shape 1197"/>
        <p:cNvGrpSpPr/>
        <p:nvPr/>
      </p:nvGrpSpPr>
      <p:grpSpPr>
        <a:xfrm>
          <a:off x="0" y="0"/>
          <a:ext cx="0" cy="0"/>
          <a:chOff x="0" y="0"/>
          <a:chExt cx="0" cy="0"/>
        </a:xfrm>
      </p:grpSpPr>
      <p:sp>
        <p:nvSpPr>
          <p:cNvPr id="1198" name="Google Shape;1198;p74"/>
          <p:cNvSpPr txBox="1"/>
          <p:nvPr>
            <p:ph type="title" idx="2"/>
          </p:nvPr>
        </p:nvSpPr>
        <p:spPr>
          <a:xfrm>
            <a:off x="1403270" y="1851870"/>
            <a:ext cx="6327300" cy="11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altLang="en-GB" sz="4400" b="1">
                <a:latin typeface="Arial" panose="020B0604020202020204" pitchFamily="34" charset="0"/>
                <a:cs typeface="Arial" panose="020B0604020202020204" pitchFamily="34" charset="0"/>
              </a:rPr>
              <a:t>LUYỆN TẬP</a:t>
            </a:r>
            <a:br>
              <a:rPr lang="vi-VN" altLang="en-GB" sz="4400" b="1">
                <a:latin typeface="Arial" panose="020B0604020202020204" pitchFamily="34" charset="0"/>
                <a:cs typeface="Arial" panose="020B0604020202020204" pitchFamily="34" charset="0"/>
              </a:rPr>
            </a:br>
            <a:r>
              <a:rPr lang="vi-VN" altLang="en-GB" sz="4400" b="1">
                <a:latin typeface="Arial" panose="020B0604020202020204" pitchFamily="34" charset="0"/>
                <a:cs typeface="Arial" panose="020B0604020202020204" pitchFamily="34" charset="0"/>
              </a:rPr>
              <a:t>THỰC HÀNH</a:t>
            </a:r>
            <a:endParaRPr lang="vi-VN" altLang="en-GB" sz="4400" b="1">
              <a:latin typeface="Arial" panose="020B0604020202020204" pitchFamily="34" charset="0"/>
              <a:cs typeface="Arial" panose="020B0604020202020204" pitchFamily="34" charset="0"/>
            </a:endParaRPr>
          </a:p>
        </p:txBody>
      </p:sp>
    </p:spTree>
  </p:cSld>
  <p:clrMapOvr>
    <a:masterClrMapping/>
  </p:clrMapOvr>
  <p:transition>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descr="Ảnh chụp màn hình (595)"/>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1273628" y="678125"/>
            <a:ext cx="6868886" cy="93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indent="0" algn="ctr">
              <a:lnSpc>
                <a:spcPct val="114000"/>
              </a:lnSpc>
              <a:spcBef>
                <a:spcPct val="50000"/>
              </a:spcBef>
            </a:pPr>
            <a:r>
              <a:rPr lang="en-US" altLang="en-US" sz="2400">
                <a:solidFill>
                  <a:srgbClr val="FF0000"/>
                </a:solidFill>
                <a:latin typeface="Times New Roman" panose="02020603050405020304" pitchFamily="18" charset="0"/>
              </a:rPr>
              <a:t>Bài 1. </a:t>
            </a:r>
            <a:r>
              <a:rPr lang="vi-VN" altLang="en-US" sz="2400">
                <a:solidFill>
                  <a:srgbClr val="FF0000"/>
                </a:solidFill>
                <a:latin typeface="Times New Roman" panose="02020603050405020304" pitchFamily="18" charset="0"/>
              </a:rPr>
              <a:t>Đọc đoạn văn sau rồi viết lại cho đúng những tên riêng trong đoạn văn:</a:t>
            </a:r>
            <a:endParaRPr lang="vi-VN" altLang="en-US" sz="2400">
              <a:solidFill>
                <a:srgbClr val="FF0000"/>
              </a:solidFill>
              <a:latin typeface="Times New Roman" panose="02020603050405020304" pitchFamily="18" charset="0"/>
            </a:endParaRPr>
          </a:p>
        </p:txBody>
      </p:sp>
      <p:sp>
        <p:nvSpPr>
          <p:cNvPr id="13" name="TextBox 12"/>
          <p:cNvSpPr txBox="1"/>
          <p:nvPr/>
        </p:nvSpPr>
        <p:spPr>
          <a:xfrm>
            <a:off x="794657" y="1777326"/>
            <a:ext cx="7511143" cy="2930525"/>
          </a:xfrm>
          <a:prstGeom prst="rect">
            <a:avLst/>
          </a:prstGeom>
          <a:noFill/>
        </p:spPr>
        <p:txBody>
          <a:bodyPr wrap="square" rtlCol="0">
            <a:spAutoFit/>
          </a:bodyPr>
          <a:lstStyle/>
          <a:p>
            <a:pPr algn="just">
              <a:lnSpc>
                <a:spcPct val="114000"/>
              </a:lnSpc>
            </a:pPr>
            <a:r>
              <a:rPr lang="en-US" sz="2400">
                <a:cs typeface="Times New Roman" panose="02020603050405020304" pitchFamily="18" charset="0"/>
              </a:rPr>
              <a:t>     </a:t>
            </a:r>
            <a:r>
              <a:rPr lang="vi-VN" sz="2400">
                <a:cs typeface="Times New Roman" panose="02020603050405020304" pitchFamily="18" charset="0"/>
              </a:rPr>
              <a:t>Gia đình ông Giô-dép lại chuyển về ác-boa để lu-i paxtơ có thể tiếp tục đi học. ác-boa là một thị trấn nhỏ không có lâu đài đồ sộ, nguy nga, chỉ thấy những ngôi nhà cổ kính và những vườn nho con con. Dòng sông quy-dăng-xơ hiền hòa lượn quanh thành phố với những chiếc cầu trắng phau.</a:t>
            </a:r>
            <a:endParaRPr lang="en-US" sz="2400">
              <a:cs typeface="Times New Roman" panose="02020603050405020304" pitchFamily="18" charset="0"/>
            </a:endParaRPr>
          </a:p>
          <a:p>
            <a:pPr algn="r">
              <a:lnSpc>
                <a:spcPct val="114000"/>
              </a:lnSpc>
            </a:pPr>
            <a:r>
              <a:rPr lang="en-US" sz="1800" i="1">
                <a:latin typeface="Times New Roman" panose="02020603050405020304" pitchFamily="18" charset="0"/>
                <a:cs typeface="Times New Roman" panose="02020603050405020304" pitchFamily="18" charset="0"/>
              </a:rPr>
              <a:t>Theo</a:t>
            </a:r>
            <a:r>
              <a:rPr lang="en-US" sz="1800">
                <a:latin typeface="Times New Roman" panose="02020603050405020304" pitchFamily="18" charset="0"/>
                <a:cs typeface="Times New Roman" panose="02020603050405020304" pitchFamily="18" charset="0"/>
              </a:rPr>
              <a:t> </a:t>
            </a:r>
            <a:r>
              <a:rPr lang="en-US" sz="1800" b="1">
                <a:latin typeface="Times New Roman" panose="02020603050405020304" pitchFamily="18" charset="0"/>
                <a:cs typeface="Times New Roman" panose="02020603050405020304" pitchFamily="18" charset="0"/>
              </a:rPr>
              <a:t>ĐỨC HOÀI</a:t>
            </a:r>
            <a:endParaRPr lang="vi-VN" sz="1800" b="1">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6444161" y="2188301"/>
            <a:ext cx="8082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99704" y="2643323"/>
            <a:ext cx="8082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740015" y="2188210"/>
            <a:ext cx="5041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99795" y="3867785"/>
            <a:ext cx="18002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loud 2"/>
          <p:cNvSpPr/>
          <p:nvPr/>
        </p:nvSpPr>
        <p:spPr>
          <a:xfrm>
            <a:off x="7668260" y="51435"/>
            <a:ext cx="1475740" cy="791845"/>
          </a:xfrm>
          <a:prstGeom prst="cloud">
            <a:avLst/>
          </a:prstGeom>
          <a:solidFill>
            <a:schemeClr val="accent2">
              <a:lumMod val="20000"/>
              <a:lumOff val="8000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 name="Text Box 3"/>
          <p:cNvSpPr txBox="1"/>
          <p:nvPr/>
        </p:nvSpPr>
        <p:spPr>
          <a:xfrm>
            <a:off x="7884160" y="194945"/>
            <a:ext cx="1155065" cy="368300"/>
          </a:xfrm>
          <a:prstGeom prst="rect">
            <a:avLst/>
          </a:prstGeom>
          <a:noFill/>
          <a:ln w="12700" cmpd="sng">
            <a:noFill/>
            <a:prstDash val="solid"/>
          </a:ln>
        </p:spPr>
        <p:txBody>
          <a:bodyPr wrap="square" rtlCol="0">
            <a:spAutoFit/>
          </a:bodyPr>
          <a:p>
            <a:r>
              <a:rPr lang="vi-VN" altLang="en-US" sz="1800" b="1">
                <a:solidFill>
                  <a:srgbClr val="FF0000"/>
                </a:solidFill>
              </a:rPr>
              <a:t>LÀM VỞ</a:t>
            </a:r>
            <a:endParaRPr lang="vi-VN" altLang="en-US" sz="1800" b="1">
              <a:solidFill>
                <a:srgbClr val="FF0000"/>
              </a:solidFill>
            </a:endParaRPr>
          </a:p>
        </p:txBody>
      </p:sp>
      <p:cxnSp>
        <p:nvCxnSpPr>
          <p:cNvPr id="6" name="Straight Connector 5"/>
          <p:cNvCxnSpPr/>
          <p:nvPr/>
        </p:nvCxnSpPr>
        <p:spPr>
          <a:xfrm>
            <a:off x="4716326" y="2643596"/>
            <a:ext cx="8082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Straight Connector 1"/>
          <p:cNvCxnSpPr/>
          <p:nvPr/>
        </p:nvCxnSpPr>
        <p:spPr>
          <a:xfrm>
            <a:off x="3276146" y="2211796"/>
            <a:ext cx="8082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1273628" y="678125"/>
            <a:ext cx="6868886" cy="93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indent="0" algn="ctr">
              <a:lnSpc>
                <a:spcPct val="114000"/>
              </a:lnSpc>
              <a:spcBef>
                <a:spcPct val="50000"/>
              </a:spcBef>
            </a:pPr>
            <a:r>
              <a:rPr lang="en-US" altLang="en-US" sz="2400">
                <a:solidFill>
                  <a:srgbClr val="FF0000"/>
                </a:solidFill>
                <a:latin typeface="Times New Roman" panose="02020603050405020304" pitchFamily="18" charset="0"/>
              </a:rPr>
              <a:t>Bài 1. </a:t>
            </a:r>
            <a:r>
              <a:rPr lang="vi-VN" altLang="en-US" sz="2400">
                <a:solidFill>
                  <a:srgbClr val="FF0000"/>
                </a:solidFill>
                <a:latin typeface="Times New Roman" panose="02020603050405020304" pitchFamily="18" charset="0"/>
              </a:rPr>
              <a:t>Đọc đoạn văn sau rồi viết lại cho đúng những tên riêng trong đoạn văn:</a:t>
            </a:r>
            <a:endParaRPr lang="vi-VN" altLang="en-US" sz="2400">
              <a:solidFill>
                <a:srgbClr val="FF0000"/>
              </a:solidFill>
              <a:latin typeface="Times New Roman" panose="02020603050405020304" pitchFamily="18" charset="0"/>
            </a:endParaRPr>
          </a:p>
        </p:txBody>
      </p:sp>
      <p:sp>
        <p:nvSpPr>
          <p:cNvPr id="13" name="TextBox 12"/>
          <p:cNvSpPr txBox="1"/>
          <p:nvPr/>
        </p:nvSpPr>
        <p:spPr>
          <a:xfrm>
            <a:off x="598714" y="1766440"/>
            <a:ext cx="7957458" cy="2930525"/>
          </a:xfrm>
          <a:prstGeom prst="rect">
            <a:avLst/>
          </a:prstGeom>
          <a:noFill/>
        </p:spPr>
        <p:txBody>
          <a:bodyPr wrap="square" rtlCol="0">
            <a:spAutoFit/>
          </a:bodyPr>
          <a:lstStyle/>
          <a:p>
            <a:pPr algn="just">
              <a:lnSpc>
                <a:spcPct val="114000"/>
              </a:lnSpc>
            </a:pPr>
            <a:r>
              <a:rPr lang="en-US" sz="2400">
                <a:latin typeface="Arial" panose="020B0604020202020204" pitchFamily="34" charset="0"/>
                <a:cs typeface="Arial" panose="020B0604020202020204" pitchFamily="34" charset="0"/>
              </a:rPr>
              <a:t>     </a:t>
            </a:r>
            <a:r>
              <a:rPr lang="vi-VN" sz="2400">
                <a:latin typeface="Arial" panose="020B0604020202020204" pitchFamily="34" charset="0"/>
                <a:cs typeface="Arial" panose="020B0604020202020204" pitchFamily="34" charset="0"/>
              </a:rPr>
              <a:t>Gia đình ông Giô-dép lại chuyển về </a:t>
            </a:r>
            <a:r>
              <a:rPr lang="en-US" sz="2400" b="1">
                <a:solidFill>
                  <a:srgbClr val="FF0000"/>
                </a:solidFill>
                <a:latin typeface="Arial" panose="020B0604020202020204" pitchFamily="34" charset="0"/>
                <a:cs typeface="Arial" panose="020B0604020202020204" pitchFamily="34" charset="0"/>
              </a:rPr>
              <a:t>Ác</a:t>
            </a:r>
            <a:r>
              <a:rPr lang="vi-VN" sz="2400" b="1">
                <a:solidFill>
                  <a:srgbClr val="FF0000"/>
                </a:solidFill>
                <a:latin typeface="Arial" panose="020B0604020202020204" pitchFamily="34" charset="0"/>
                <a:cs typeface="Arial" panose="020B0604020202020204" pitchFamily="34" charset="0"/>
              </a:rPr>
              <a:t>-boa </a:t>
            </a:r>
            <a:r>
              <a:rPr lang="vi-VN" sz="2400">
                <a:latin typeface="Arial" panose="020B0604020202020204" pitchFamily="34" charset="0"/>
                <a:cs typeface="Arial" panose="020B0604020202020204" pitchFamily="34" charset="0"/>
              </a:rPr>
              <a:t>để </a:t>
            </a:r>
            <a:r>
              <a:rPr lang="en-US" sz="2400" b="1">
                <a:solidFill>
                  <a:srgbClr val="FF0000"/>
                </a:solidFill>
                <a:latin typeface="Arial" panose="020B0604020202020204" pitchFamily="34" charset="0"/>
                <a:cs typeface="Arial" panose="020B0604020202020204" pitchFamily="34" charset="0"/>
              </a:rPr>
              <a:t>L</a:t>
            </a:r>
            <a:r>
              <a:rPr lang="vi-VN" sz="2400" b="1">
                <a:solidFill>
                  <a:srgbClr val="FF0000"/>
                </a:solidFill>
                <a:latin typeface="Arial" panose="020B0604020202020204" pitchFamily="34" charset="0"/>
                <a:cs typeface="Arial" panose="020B0604020202020204" pitchFamily="34" charset="0"/>
              </a:rPr>
              <a:t>u-i </a:t>
            </a:r>
            <a:r>
              <a:rPr lang="en-US" sz="2400" b="1">
                <a:solidFill>
                  <a:srgbClr val="FF0000"/>
                </a:solidFill>
                <a:latin typeface="Arial" panose="020B0604020202020204" pitchFamily="34" charset="0"/>
                <a:cs typeface="Arial" panose="020B0604020202020204" pitchFamily="34" charset="0"/>
              </a:rPr>
              <a:t>P</a:t>
            </a:r>
            <a:r>
              <a:rPr lang="vi-VN" sz="2400" b="1">
                <a:solidFill>
                  <a:srgbClr val="FF0000"/>
                </a:solidFill>
                <a:latin typeface="Arial" panose="020B0604020202020204" pitchFamily="34" charset="0"/>
                <a:cs typeface="Arial" panose="020B0604020202020204" pitchFamily="34" charset="0"/>
              </a:rPr>
              <a:t>a</a:t>
            </a:r>
            <a:r>
              <a:rPr lang="en-US" sz="2400" b="1">
                <a:solidFill>
                  <a:srgbClr val="FF0000"/>
                </a:solidFill>
                <a:latin typeface="Arial" panose="020B0604020202020204" pitchFamily="34" charset="0"/>
                <a:cs typeface="Arial" panose="020B0604020202020204" pitchFamily="34" charset="0"/>
              </a:rPr>
              <a:t>-</a:t>
            </a:r>
            <a:r>
              <a:rPr lang="vi-VN" sz="2400" b="1">
                <a:solidFill>
                  <a:srgbClr val="FF0000"/>
                </a:solidFill>
                <a:latin typeface="Arial" panose="020B0604020202020204" pitchFamily="34" charset="0"/>
                <a:cs typeface="Arial" panose="020B0604020202020204" pitchFamily="34" charset="0"/>
              </a:rPr>
              <a:t>xtơ </a:t>
            </a:r>
            <a:r>
              <a:rPr lang="vi-VN" sz="2400">
                <a:latin typeface="Arial" panose="020B0604020202020204" pitchFamily="34" charset="0"/>
                <a:cs typeface="Arial" panose="020B0604020202020204" pitchFamily="34" charset="0"/>
              </a:rPr>
              <a:t>có thể tiếp tục đi học. </a:t>
            </a:r>
            <a:r>
              <a:rPr lang="en-US" sz="2400" b="1">
                <a:solidFill>
                  <a:srgbClr val="FF0000"/>
                </a:solidFill>
                <a:latin typeface="Arial" panose="020B0604020202020204" pitchFamily="34" charset="0"/>
                <a:cs typeface="Arial" panose="020B0604020202020204" pitchFamily="34" charset="0"/>
              </a:rPr>
              <a:t>Ác</a:t>
            </a:r>
            <a:r>
              <a:rPr lang="vi-VN" sz="2400" b="1">
                <a:solidFill>
                  <a:srgbClr val="FF0000"/>
                </a:solidFill>
                <a:latin typeface="Arial" panose="020B0604020202020204" pitchFamily="34" charset="0"/>
                <a:cs typeface="Arial" panose="020B0604020202020204" pitchFamily="34" charset="0"/>
              </a:rPr>
              <a:t>-boa </a:t>
            </a:r>
            <a:r>
              <a:rPr lang="vi-VN" sz="2400">
                <a:latin typeface="Arial" panose="020B0604020202020204" pitchFamily="34" charset="0"/>
                <a:cs typeface="Arial" panose="020B0604020202020204" pitchFamily="34" charset="0"/>
              </a:rPr>
              <a:t>là một thị trấn nhỏ không có lâu đài đồ sộ, nguy nga, chỉ thấy những ngôi nhà cổ kính và những vườn nho con con. Dòng sông </a:t>
            </a:r>
            <a:r>
              <a:rPr lang="en-US" sz="2400" b="1">
                <a:solidFill>
                  <a:srgbClr val="FF0000"/>
                </a:solidFill>
                <a:latin typeface="Arial" panose="020B0604020202020204" pitchFamily="34" charset="0"/>
                <a:cs typeface="Arial" panose="020B0604020202020204" pitchFamily="34" charset="0"/>
              </a:rPr>
              <a:t>Quy</a:t>
            </a:r>
            <a:r>
              <a:rPr lang="vi-VN" sz="2400" b="1">
                <a:solidFill>
                  <a:srgbClr val="FF0000"/>
                </a:solidFill>
                <a:latin typeface="Arial" panose="020B0604020202020204" pitchFamily="34" charset="0"/>
                <a:cs typeface="Arial" panose="020B0604020202020204" pitchFamily="34" charset="0"/>
              </a:rPr>
              <a:t>-dăng-xơ </a:t>
            </a:r>
            <a:r>
              <a:rPr lang="vi-VN" sz="2400">
                <a:latin typeface="Arial" panose="020B0604020202020204" pitchFamily="34" charset="0"/>
                <a:cs typeface="Arial" panose="020B0604020202020204" pitchFamily="34" charset="0"/>
              </a:rPr>
              <a:t>hiền hòa lượn quanh thành phố với những chiếc cầu trắng phau.</a:t>
            </a:r>
            <a:endParaRPr lang="en-US" sz="2400">
              <a:latin typeface="Arial" panose="020B0604020202020204" pitchFamily="34" charset="0"/>
              <a:cs typeface="Arial" panose="020B0604020202020204" pitchFamily="34" charset="0"/>
            </a:endParaRPr>
          </a:p>
          <a:p>
            <a:pPr algn="r">
              <a:lnSpc>
                <a:spcPct val="114000"/>
              </a:lnSpc>
            </a:pPr>
            <a:r>
              <a:rPr lang="en-US" sz="1800" i="1">
                <a:latin typeface="Arial" panose="020B0604020202020204" pitchFamily="34" charset="0"/>
                <a:cs typeface="Arial" panose="020B0604020202020204" pitchFamily="34" charset="0"/>
              </a:rPr>
              <a:t>Theo</a:t>
            </a:r>
            <a:r>
              <a:rPr lang="en-US" sz="1800">
                <a:latin typeface="Arial" panose="020B0604020202020204" pitchFamily="34" charset="0"/>
                <a:cs typeface="Arial" panose="020B0604020202020204" pitchFamily="34" charset="0"/>
              </a:rPr>
              <a:t> </a:t>
            </a:r>
            <a:r>
              <a:rPr lang="en-US" sz="1800" b="1">
                <a:latin typeface="Arial" panose="020B0604020202020204" pitchFamily="34" charset="0"/>
                <a:cs typeface="Arial" panose="020B0604020202020204" pitchFamily="34" charset="0"/>
              </a:rPr>
              <a:t>ĐỨC HOÀI</a:t>
            </a:r>
            <a:endParaRPr lang="vi-VN" sz="1800" b="1">
              <a:latin typeface="Arial" panose="020B0604020202020204" pitchFamily="34"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7193" y="1131664"/>
            <a:ext cx="3741450" cy="414020"/>
          </a:xfrm>
          <a:prstGeom prst="rect">
            <a:avLst/>
          </a:prstGeom>
          <a:noFill/>
        </p:spPr>
        <p:txBody>
          <a:bodyPr wrap="square" rtlCol="0">
            <a:spAutoFit/>
          </a:bodyPr>
          <a:lstStyle/>
          <a:p>
            <a:pPr marL="457200" indent="-457200" algn="just">
              <a:buFont typeface="Wingdings" panose="05000000000000000000" pitchFamily="2" charset="2"/>
              <a:buChar char="Ø"/>
            </a:pPr>
            <a:r>
              <a:rPr lang="en-US" sz="2100" b="1">
                <a:solidFill>
                  <a:srgbClr val="FF0000"/>
                </a:solidFill>
                <a:latin typeface="Arial" panose="020B0604020202020204" pitchFamily="34" charset="0"/>
                <a:cs typeface="Arial" panose="020B0604020202020204" pitchFamily="34" charset="0"/>
              </a:rPr>
              <a:t>Đoạn văn viết về ai?</a:t>
            </a:r>
            <a:endParaRPr lang="en-US" sz="2100" b="1">
              <a:solidFill>
                <a:srgbClr val="FF0000"/>
              </a:solidFill>
              <a:latin typeface="Arial" panose="020B0604020202020204" pitchFamily="34" charset="0"/>
              <a:cs typeface="Arial" panose="020B0604020202020204" pitchFamily="34" charset="0"/>
            </a:endParaRPr>
          </a:p>
        </p:txBody>
      </p:sp>
      <p:grpSp>
        <p:nvGrpSpPr>
          <p:cNvPr id="3" name="Group 2"/>
          <p:cNvGrpSpPr/>
          <p:nvPr/>
        </p:nvGrpSpPr>
        <p:grpSpPr>
          <a:xfrm>
            <a:off x="4211773" y="1058980"/>
            <a:ext cx="4278086" cy="2731768"/>
            <a:chOff x="5660571" y="1070527"/>
            <a:chExt cx="5704115" cy="3642357"/>
          </a:xfrm>
        </p:grpSpPr>
        <p:sp>
          <p:nvSpPr>
            <p:cNvPr id="12" name="TextBox 11"/>
            <p:cNvSpPr txBox="1"/>
            <p:nvPr/>
          </p:nvSpPr>
          <p:spPr>
            <a:xfrm>
              <a:off x="6379225" y="1144184"/>
              <a:ext cx="4985461" cy="3568700"/>
            </a:xfrm>
            <a:prstGeom prst="rect">
              <a:avLst/>
            </a:prstGeom>
            <a:noFill/>
          </p:spPr>
          <p:txBody>
            <a:bodyPr wrap="square" rtlCol="0">
              <a:spAutoFit/>
            </a:bodyPr>
            <a:lstStyle/>
            <a:p>
              <a:pPr marL="457200" indent="-457200" algn="just">
                <a:buFont typeface="Wingdings" panose="05000000000000000000" pitchFamily="2" charset="2"/>
                <a:buChar char="ü"/>
              </a:pPr>
              <a:r>
                <a:rPr lang="en-US" sz="2100">
                  <a:solidFill>
                    <a:srgbClr val="003FBC"/>
                  </a:solidFill>
                  <a:latin typeface="Arial" panose="020B0604020202020204" pitchFamily="34" charset="0"/>
                  <a:cs typeface="Arial" panose="020B0604020202020204" pitchFamily="34" charset="0"/>
                </a:rPr>
                <a:t>Đoạn văn viết về nơi gia đình Lu-i Pa-xtơ sinh sống, thời ông còn nhỏ. Lu-i Pa-xtơ (1822-1895) nhà bác học nổi tiếng thế giới - người đã chế ra các loại vắc-xin trị bệnh như bệnh than, bệnh dại.</a:t>
              </a:r>
              <a:endParaRPr lang="en-US" sz="2100">
                <a:solidFill>
                  <a:srgbClr val="003FBC"/>
                </a:solidFill>
                <a:latin typeface="Arial" panose="020B0604020202020204" pitchFamily="34" charset="0"/>
                <a:cs typeface="Arial" panose="020B0604020202020204" pitchFamily="34" charset="0"/>
              </a:endParaRPr>
            </a:p>
          </p:txBody>
        </p:sp>
        <p:sp>
          <p:nvSpPr>
            <p:cNvPr id="2" name="Curved Down Arrow 1"/>
            <p:cNvSpPr/>
            <p:nvPr/>
          </p:nvSpPr>
          <p:spPr>
            <a:xfrm>
              <a:off x="5660571" y="1070527"/>
              <a:ext cx="718654" cy="308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bwMode="auto">
          <a:xfrm>
            <a:off x="598108" y="2320079"/>
            <a:ext cx="8053313" cy="754260"/>
            <a:chOff x="-8052" y="1699617"/>
            <a:chExt cx="9469074" cy="1006257"/>
          </a:xfrm>
          <a:solidFill>
            <a:srgbClr val="FF99FF"/>
          </a:solidFill>
        </p:grpSpPr>
        <p:sp>
          <p:nvSpPr>
            <p:cNvPr id="5" name="Rectangle 4"/>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100">
                  <a:solidFill>
                    <a:schemeClr val="accent4"/>
                  </a:solidFill>
                  <a:latin typeface="Times New Roman" panose="02020603050405020304" pitchFamily="18" charset="0"/>
                  <a:ea typeface="Tahoma" panose="020B0604030504040204" pitchFamily="34" charset="0"/>
                  <a:cs typeface="Times New Roman" panose="02020603050405020304" pitchFamily="18" charset="0"/>
                </a:rPr>
                <a:t>Biết được quy tắc viết hoa tên người, tên địa lí nước ngoài.</a:t>
              </a:r>
              <a:endParaRPr lang="en-US" sz="2100" dirty="0">
                <a:solidFill>
                  <a:schemeClr val="accent4"/>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accent4"/>
                  </a:solidFill>
                  <a:latin typeface="Arial" panose="020B0604020202020204" pitchFamily="34" charset="0"/>
                  <a:cs typeface="Arial" panose="020B0604020202020204" pitchFamily="34" charset="0"/>
                </a:rPr>
                <a:t>1</a:t>
              </a:r>
              <a:endParaRPr lang="en-US" sz="2400" b="1" dirty="0">
                <a:solidFill>
                  <a:schemeClr val="accent4"/>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614568" y="3584250"/>
            <a:ext cx="8036853" cy="682850"/>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100">
                  <a:solidFill>
                    <a:schemeClr val="accent4"/>
                  </a:solidFill>
                  <a:latin typeface="Times New Roman" panose="02020603050405020304" pitchFamily="18" charset="0"/>
                  <a:cs typeface="Times New Roman" panose="02020603050405020304" pitchFamily="18" charset="0"/>
                </a:rPr>
                <a:t>Viết đúng tên người, tên địa lí nước ngoài trong khi viết.</a:t>
              </a:r>
              <a:endParaRPr lang="en-US" sz="2100" dirty="0">
                <a:solidFill>
                  <a:schemeClr val="accent4"/>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50" b="1" dirty="0">
                  <a:solidFill>
                    <a:schemeClr val="accent4"/>
                  </a:solidFill>
                  <a:latin typeface="Arial" panose="020B0604020202020204" pitchFamily="34" charset="0"/>
                  <a:cs typeface="Arial" panose="020B0604020202020204" pitchFamily="34" charset="0"/>
                </a:rPr>
                <a:t>2</a:t>
              </a:r>
              <a:endParaRPr lang="en-US" sz="2250" b="1" dirty="0">
                <a:solidFill>
                  <a:schemeClr val="accent4"/>
                </a:solidFill>
                <a:latin typeface="Arial" panose="020B0604020202020204" pitchFamily="34" charset="0"/>
                <a:cs typeface="Arial" panose="020B0604020202020204" pitchFamily="34" charset="0"/>
              </a:endParaRPr>
            </a:p>
          </p:txBody>
        </p:sp>
      </p:grpSp>
      <p:sp>
        <p:nvSpPr>
          <p:cNvPr id="9" name="Cloud Callout 8"/>
          <p:cNvSpPr/>
          <p:nvPr/>
        </p:nvSpPr>
        <p:spPr>
          <a:xfrm>
            <a:off x="2072219" y="293803"/>
            <a:ext cx="5192906" cy="1581948"/>
          </a:xfrm>
          <a:prstGeom prst="cloudCallout">
            <a:avLst>
              <a:gd name="adj1" fmla="val -73449"/>
              <a:gd name="adj2" fmla="val 5110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4"/>
                </a:solidFill>
                <a:latin typeface="Times New Roman" panose="02020603050405020304" pitchFamily="18" charset="0"/>
                <a:cs typeface="Times New Roman" panose="02020603050405020304" pitchFamily="18" charset="0"/>
              </a:rPr>
              <a:t>Bài 1 con đã đạt được mục tiêu nào của bài?</a:t>
            </a:r>
            <a:endParaRPr lang="en-US" sz="2400" b="1" dirty="0">
              <a:solidFill>
                <a:schemeClr val="accent4"/>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215" y="843280"/>
            <a:ext cx="8270240" cy="460375"/>
          </a:xfrm>
          <a:prstGeom prst="rect">
            <a:avLst/>
          </a:prstGeom>
          <a:noFill/>
        </p:spPr>
        <p:txBody>
          <a:bodyPr wrap="square" rtlCol="0">
            <a:spAutoFit/>
          </a:bodyPr>
          <a:lstStyle/>
          <a:p>
            <a:pPr algn="ctr"/>
            <a:r>
              <a:rPr lang="en-US" sz="2400" b="1">
                <a:latin typeface="Times New Roman" panose="02020603050405020304" pitchFamily="18" charset="0"/>
                <a:cs typeface="Times New Roman" panose="02020603050405020304" pitchFamily="18" charset="0"/>
              </a:rPr>
              <a:t>Bài 2. </a:t>
            </a:r>
            <a:r>
              <a:rPr lang="vi-VN" sz="2400" b="1">
                <a:cs typeface="Times New Roman" panose="02020603050405020304" pitchFamily="18" charset="0"/>
              </a:rPr>
              <a:t>Viết lại những tên riêng sau cho đúng quy tắc:</a:t>
            </a:r>
            <a:endParaRPr lang="vi-VN" sz="2400" b="1">
              <a:cs typeface="Times New Roman" panose="02020603050405020304" pitchFamily="18" charset="0"/>
            </a:endParaRPr>
          </a:p>
        </p:txBody>
      </p:sp>
      <p:sp>
        <p:nvSpPr>
          <p:cNvPr id="5" name="Rectangle 6"/>
          <p:cNvSpPr>
            <a:spLocks noChangeArrowheads="1"/>
          </p:cNvSpPr>
          <p:nvPr/>
        </p:nvSpPr>
        <p:spPr bwMode="auto">
          <a:xfrm>
            <a:off x="1306280" y="1563789"/>
            <a:ext cx="643890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just" eaLnBrk="1" hangingPunct="1"/>
            <a:r>
              <a:rPr lang="en-US" altLang="en-US" sz="2400">
                <a:solidFill>
                  <a:srgbClr val="FF0000"/>
                </a:solidFill>
              </a:rPr>
              <a:t>- Tên người: </a:t>
            </a:r>
            <a:r>
              <a:rPr lang="en-US" altLang="en-US" sz="2400">
                <a:solidFill>
                  <a:schemeClr val="accent4"/>
                </a:solidFill>
              </a:rPr>
              <a:t>anbe anhxtanh, crítxtian anđécxen, iuri gagarin.</a:t>
            </a:r>
            <a:endParaRPr lang="en-US" altLang="en-US" sz="2400">
              <a:solidFill>
                <a:schemeClr val="accent4"/>
              </a:solidFill>
            </a:endParaRPr>
          </a:p>
        </p:txBody>
      </p:sp>
      <p:sp>
        <p:nvSpPr>
          <p:cNvPr id="8" name="Rectangle 6"/>
          <p:cNvSpPr>
            <a:spLocks noChangeArrowheads="1"/>
          </p:cNvSpPr>
          <p:nvPr/>
        </p:nvSpPr>
        <p:spPr bwMode="auto">
          <a:xfrm>
            <a:off x="1306280" y="2510846"/>
            <a:ext cx="64389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just" eaLnBrk="1" hangingPunct="1"/>
            <a:r>
              <a:rPr lang="en-US" altLang="en-US" sz="2400">
                <a:solidFill>
                  <a:srgbClr val="FF0000"/>
                </a:solidFill>
              </a:rPr>
              <a:t>- Tên địa lí:</a:t>
            </a:r>
            <a:r>
              <a:rPr lang="en-US" altLang="en-US" sz="2400">
                <a:solidFill>
                  <a:schemeClr val="accent4"/>
                </a:solidFill>
              </a:rPr>
              <a:t> xanh pêtécbua, tôkiô, amadôn, niagara</a:t>
            </a:r>
            <a:endParaRPr lang="en-US" altLang="en-US" sz="240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1055913" y="1316867"/>
            <a:ext cx="4514850" cy="156845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14350" indent="-514350">
              <a:buFontTx/>
              <a:buAutoNum type="alphaLcParenR"/>
              <a:defRPr/>
            </a:pPr>
            <a:r>
              <a:rPr lang="en-US" sz="2400" b="1" dirty="0" err="1">
                <a:solidFill>
                  <a:srgbClr val="FF0000"/>
                </a:solidFill>
                <a:latin typeface="Times New Roman" panose="02020603050405020304" pitchFamily="18" charset="0"/>
                <a:cs typeface="Times New Roman" panose="02020603050405020304" pitchFamily="18" charset="0"/>
              </a:rPr>
              <a:t>Tên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a:p>
            <a:pPr>
              <a:defRPr/>
            </a:pPr>
            <a:r>
              <a:rPr lang="en-US" sz="2400" b="1" dirty="0">
                <a:solidFill>
                  <a:srgbClr val="FF00FF"/>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A</a:t>
            </a:r>
            <a:r>
              <a:rPr lang="en-US" sz="2400" b="1" dirty="0">
                <a:solidFill>
                  <a:srgbClr val="0000FF"/>
                </a:solidFill>
                <a:latin typeface="Times New Roman" panose="02020603050405020304" pitchFamily="18" charset="0"/>
                <a:cs typeface="Times New Roman" panose="02020603050405020304" pitchFamily="18" charset="0"/>
              </a:rPr>
              <a:t>n</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0000FF"/>
                </a:solidFill>
                <a:latin typeface="Times New Roman" panose="02020603050405020304" pitchFamily="18" charset="0"/>
                <a:cs typeface="Times New Roman" panose="02020603050405020304" pitchFamily="18" charset="0"/>
              </a:rPr>
              <a:t>be  </a:t>
            </a:r>
            <a:r>
              <a:rPr lang="en-US" sz="2400" b="1" dirty="0">
                <a:solidFill>
                  <a:srgbClr val="FF0000"/>
                </a:solidFill>
                <a:latin typeface="Times New Roman" panose="02020603050405020304" pitchFamily="18" charset="0"/>
                <a:cs typeface="Times New Roman" panose="02020603050405020304" pitchFamily="18" charset="0"/>
              </a:rPr>
              <a:t>A</a:t>
            </a:r>
            <a:r>
              <a:rPr lang="en-US" sz="2400" b="1" dirty="0">
                <a:solidFill>
                  <a:srgbClr val="0000FF"/>
                </a:solidFill>
                <a:latin typeface="Times New Roman" panose="02020603050405020304" pitchFamily="18" charset="0"/>
                <a:cs typeface="Times New Roman" panose="02020603050405020304" pitchFamily="18" charset="0"/>
              </a:rPr>
              <a:t>nh</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err="1">
                <a:solidFill>
                  <a:srgbClr val="0000FF"/>
                </a:solidFill>
                <a:latin typeface="Times New Roman" panose="02020603050405020304" pitchFamily="18" charset="0"/>
                <a:cs typeface="Times New Roman" panose="02020603050405020304" pitchFamily="18" charset="0"/>
              </a:rPr>
              <a:t>xtanh</a:t>
            </a:r>
            <a:endParaRPr lang="en-US" sz="2400" b="1" dirty="0">
              <a:solidFill>
                <a:srgbClr val="0000FF"/>
              </a:solidFill>
              <a:latin typeface="Times New Roman" panose="02020603050405020304" pitchFamily="18" charset="0"/>
              <a:cs typeface="Times New Roman" panose="02020603050405020304" pitchFamily="18" charset="0"/>
            </a:endParaRPr>
          </a:p>
          <a:p>
            <a:pPr>
              <a:defRPr/>
            </a:pPr>
            <a:r>
              <a:rPr lang="en-US" sz="2400" b="1" dirty="0">
                <a:solidFill>
                  <a:srgbClr val="0000FF"/>
                </a:solidFill>
                <a:latin typeface="Times New Roman" panose="02020603050405020304" pitchFamily="18" charset="0"/>
                <a:cs typeface="Times New Roman" panose="02020603050405020304" pitchFamily="18" charset="0"/>
              </a:rPr>
              <a:t>  + </a:t>
            </a:r>
            <a:r>
              <a:rPr lang="en-US" sz="2400" b="1" dirty="0" err="1">
                <a:solidFill>
                  <a:srgbClr val="FF0000"/>
                </a:solidFill>
                <a:latin typeface="Times New Roman" panose="02020603050405020304" pitchFamily="18" charset="0"/>
                <a:cs typeface="Times New Roman" panose="02020603050405020304" pitchFamily="18" charset="0"/>
              </a:rPr>
              <a:t>C</a:t>
            </a:r>
            <a:r>
              <a:rPr lang="en-US" sz="2400" b="1" dirty="0" err="1">
                <a:solidFill>
                  <a:srgbClr val="0000FF"/>
                </a:solidFill>
                <a:latin typeface="Times New Roman" panose="02020603050405020304" pitchFamily="18" charset="0"/>
                <a:cs typeface="Times New Roman" panose="02020603050405020304" pitchFamily="18" charset="0"/>
              </a:rPr>
              <a:t>rít</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err="1">
                <a:solidFill>
                  <a:srgbClr val="0000FF"/>
                </a:solidFill>
                <a:latin typeface="Times New Roman" panose="02020603050405020304" pitchFamily="18" charset="0"/>
                <a:cs typeface="Times New Roman" panose="02020603050405020304" pitchFamily="18" charset="0"/>
              </a:rPr>
              <a:t>xti</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0000FF"/>
                </a:solidFill>
                <a:latin typeface="Times New Roman" panose="02020603050405020304" pitchFamily="18" charset="0"/>
                <a:cs typeface="Times New Roman" panose="02020603050405020304" pitchFamily="18" charset="0"/>
              </a:rPr>
              <a:t>an  </a:t>
            </a:r>
            <a:r>
              <a:rPr lang="en-US" sz="2400" b="1" dirty="0">
                <a:solidFill>
                  <a:srgbClr val="FF0000"/>
                </a:solidFill>
                <a:latin typeface="Times New Roman" panose="02020603050405020304" pitchFamily="18" charset="0"/>
                <a:cs typeface="Times New Roman" panose="02020603050405020304" pitchFamily="18" charset="0"/>
              </a:rPr>
              <a:t>A</a:t>
            </a:r>
            <a:r>
              <a:rPr lang="en-US" sz="2400" b="1" dirty="0">
                <a:solidFill>
                  <a:srgbClr val="0000FF"/>
                </a:solidFill>
                <a:latin typeface="Times New Roman" panose="02020603050405020304" pitchFamily="18" charset="0"/>
                <a:cs typeface="Times New Roman" panose="02020603050405020304" pitchFamily="18" charset="0"/>
              </a:rPr>
              <a:t>n</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0000FF"/>
                </a:solidFill>
                <a:latin typeface="Times New Roman" panose="02020603050405020304" pitchFamily="18" charset="0"/>
                <a:cs typeface="Times New Roman" panose="02020603050405020304" pitchFamily="18" charset="0"/>
              </a:rPr>
              <a:t>đéc</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0000FF"/>
                </a:solidFill>
                <a:latin typeface="Times New Roman" panose="02020603050405020304" pitchFamily="18" charset="0"/>
                <a:cs typeface="Times New Roman" panose="02020603050405020304" pitchFamily="18" charset="0"/>
              </a:rPr>
              <a:t>xen </a:t>
            </a:r>
            <a:endParaRPr lang="en-US" sz="2400" b="1" dirty="0">
              <a:solidFill>
                <a:srgbClr val="0000FF"/>
              </a:solidFill>
              <a:latin typeface="Times New Roman" panose="02020603050405020304" pitchFamily="18" charset="0"/>
              <a:cs typeface="Times New Roman" panose="02020603050405020304" pitchFamily="18" charset="0"/>
            </a:endParaRPr>
          </a:p>
          <a:p>
            <a:pPr>
              <a:defRPr/>
            </a:pPr>
            <a:r>
              <a:rPr lang="en-US" sz="2400" b="1" dirty="0">
                <a:solidFill>
                  <a:srgbClr val="0000FF"/>
                </a:solidFill>
                <a:latin typeface="Times New Roman" panose="02020603050405020304" pitchFamily="18" charset="0"/>
                <a:cs typeface="Times New Roman" panose="02020603050405020304" pitchFamily="18" charset="0"/>
              </a:rPr>
              <a:t>  + </a:t>
            </a:r>
            <a:r>
              <a:rPr lang="en-US" sz="2400" b="1" dirty="0">
                <a:solidFill>
                  <a:srgbClr val="FF0000"/>
                </a:solidFill>
                <a:latin typeface="Times New Roman" panose="02020603050405020304" pitchFamily="18" charset="0"/>
                <a:cs typeface="Times New Roman" panose="02020603050405020304" pitchFamily="18" charset="0"/>
              </a:rPr>
              <a:t>I-</a:t>
            </a:r>
            <a:r>
              <a:rPr lang="en-US" sz="2400" b="1" dirty="0">
                <a:solidFill>
                  <a:srgbClr val="0000FF"/>
                </a:solidFill>
                <a:latin typeface="Times New Roman" panose="02020603050405020304" pitchFamily="18" charset="0"/>
                <a:cs typeface="Times New Roman" panose="02020603050405020304" pitchFamily="18" charset="0"/>
              </a:rPr>
              <a:t>u</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0000FF"/>
                </a:solidFill>
                <a:latin typeface="Times New Roman" panose="02020603050405020304" pitchFamily="18" charset="0"/>
                <a:cs typeface="Times New Roman" panose="02020603050405020304" pitchFamily="18" charset="0"/>
              </a:rPr>
              <a:t>ri  </a:t>
            </a:r>
            <a:r>
              <a:rPr lang="en-US" sz="2400" b="1" dirty="0">
                <a:solidFill>
                  <a:srgbClr val="FF0000"/>
                </a:solidFill>
                <a:latin typeface="Times New Roman" panose="02020603050405020304" pitchFamily="18" charset="0"/>
                <a:cs typeface="Times New Roman" panose="02020603050405020304" pitchFamily="18" charset="0"/>
              </a:rPr>
              <a:t>G</a:t>
            </a:r>
            <a:r>
              <a:rPr lang="en-US" sz="2400" b="1" dirty="0">
                <a:solidFill>
                  <a:srgbClr val="0000FF"/>
                </a:solidFill>
                <a:latin typeface="Times New Roman" panose="02020603050405020304" pitchFamily="18" charset="0"/>
                <a:cs typeface="Times New Roman" panose="02020603050405020304" pitchFamily="18" charset="0"/>
              </a:rPr>
              <a:t>a</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0000FF"/>
                </a:solidFill>
                <a:latin typeface="Times New Roman" panose="02020603050405020304" pitchFamily="18" charset="0"/>
                <a:cs typeface="Times New Roman" panose="02020603050405020304" pitchFamily="18" charset="0"/>
              </a:rPr>
              <a:t>ga</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0000FF"/>
                </a:solidFill>
                <a:latin typeface="Times New Roman" panose="02020603050405020304" pitchFamily="18" charset="0"/>
                <a:cs typeface="Times New Roman" panose="02020603050405020304" pitchFamily="18" charset="0"/>
              </a:rPr>
              <a:t>rin.</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7" name="Rectangle 1"/>
          <p:cNvSpPr>
            <a:spLocks noChangeArrowheads="1"/>
          </p:cNvSpPr>
          <p:nvPr/>
        </p:nvSpPr>
        <p:spPr bwMode="auto">
          <a:xfrm>
            <a:off x="5236028" y="1300691"/>
            <a:ext cx="371475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FF0000"/>
                </a:solidFill>
                <a:latin typeface="Times New Roman" panose="02020603050405020304" pitchFamily="18" charset="0"/>
                <a:cs typeface="Times New Roman" panose="02020603050405020304" pitchFamily="18" charset="0"/>
              </a:rPr>
              <a:t>b) Tên địa lí:        </a:t>
            </a:r>
            <a:endParaRPr lang="en-US" altLang="en-US" sz="2400" b="1">
              <a:solidFill>
                <a:srgbClr val="FF0000"/>
              </a:solidFill>
              <a:latin typeface="Times New Roman" panose="02020603050405020304" pitchFamily="18" charset="0"/>
              <a:cs typeface="Times New Roman" panose="02020603050405020304" pitchFamily="18" charset="0"/>
            </a:endParaRPr>
          </a:p>
          <a:p>
            <a:r>
              <a:rPr lang="en-US" altLang="en-US" sz="2400" b="1">
                <a:solidFill>
                  <a:srgbClr val="0000FF"/>
                </a:solidFill>
                <a:latin typeface="Times New Roman" panose="02020603050405020304" pitchFamily="18" charset="0"/>
                <a:cs typeface="Times New Roman" panose="02020603050405020304" pitchFamily="18" charset="0"/>
              </a:rPr>
              <a:t> + </a:t>
            </a:r>
            <a:r>
              <a:rPr lang="en-US" altLang="en-US" sz="2400" b="1">
                <a:solidFill>
                  <a:srgbClr val="FF0000"/>
                </a:solidFill>
                <a:latin typeface="Times New Roman" panose="02020603050405020304" pitchFamily="18" charset="0"/>
                <a:cs typeface="Times New Roman" panose="02020603050405020304" pitchFamily="18" charset="0"/>
              </a:rPr>
              <a:t>X</a:t>
            </a:r>
            <a:r>
              <a:rPr lang="en-US" altLang="en-US" sz="2400" b="1">
                <a:solidFill>
                  <a:srgbClr val="0000FF"/>
                </a:solidFill>
                <a:latin typeface="Times New Roman" panose="02020603050405020304" pitchFamily="18" charset="0"/>
                <a:cs typeface="Times New Roman" panose="02020603050405020304" pitchFamily="18" charset="0"/>
              </a:rPr>
              <a:t>anh  </a:t>
            </a:r>
            <a:r>
              <a:rPr lang="en-US" altLang="en-US" sz="2400" b="1">
                <a:solidFill>
                  <a:srgbClr val="FF0000"/>
                </a:solidFill>
                <a:latin typeface="Times New Roman" panose="02020603050405020304" pitchFamily="18" charset="0"/>
                <a:cs typeface="Times New Roman" panose="02020603050405020304" pitchFamily="18" charset="0"/>
              </a:rPr>
              <a:t>P</a:t>
            </a:r>
            <a:r>
              <a:rPr lang="en-US" altLang="en-US" sz="2400" b="1">
                <a:solidFill>
                  <a:srgbClr val="0000FF"/>
                </a:solidFill>
                <a:latin typeface="Times New Roman" panose="02020603050405020304" pitchFamily="18" charset="0"/>
                <a:cs typeface="Times New Roman" panose="02020603050405020304" pitchFamily="18" charset="0"/>
              </a:rPr>
              <a:t>ê</a:t>
            </a:r>
            <a:r>
              <a:rPr lang="en-US" altLang="en-US" sz="2400" b="1">
                <a:solidFill>
                  <a:srgbClr val="FF0000"/>
                </a:solidFill>
                <a:latin typeface="Times New Roman" panose="02020603050405020304" pitchFamily="18" charset="0"/>
                <a:cs typeface="Times New Roman" panose="02020603050405020304" pitchFamily="18" charset="0"/>
              </a:rPr>
              <a:t>-</a:t>
            </a:r>
            <a:r>
              <a:rPr lang="en-US" altLang="en-US" sz="2400" b="1">
                <a:solidFill>
                  <a:srgbClr val="0000FF"/>
                </a:solidFill>
                <a:latin typeface="Times New Roman" panose="02020603050405020304" pitchFamily="18" charset="0"/>
                <a:cs typeface="Times New Roman" panose="02020603050405020304" pitchFamily="18" charset="0"/>
              </a:rPr>
              <a:t>téc</a:t>
            </a:r>
            <a:r>
              <a:rPr lang="en-US" altLang="en-US" sz="2400" b="1">
                <a:solidFill>
                  <a:srgbClr val="FF0000"/>
                </a:solidFill>
                <a:latin typeface="Times New Roman" panose="02020603050405020304" pitchFamily="18" charset="0"/>
                <a:cs typeface="Times New Roman" panose="02020603050405020304" pitchFamily="18" charset="0"/>
              </a:rPr>
              <a:t>-</a:t>
            </a:r>
            <a:r>
              <a:rPr lang="en-US" altLang="en-US" sz="2400" b="1">
                <a:solidFill>
                  <a:srgbClr val="0000FF"/>
                </a:solidFill>
                <a:latin typeface="Times New Roman" panose="02020603050405020304" pitchFamily="18" charset="0"/>
                <a:cs typeface="Times New Roman" panose="02020603050405020304" pitchFamily="18" charset="0"/>
              </a:rPr>
              <a:t>bua</a:t>
            </a:r>
            <a:endParaRPr lang="en-US" altLang="en-US" sz="2400" b="1">
              <a:solidFill>
                <a:srgbClr val="0000FF"/>
              </a:solidFill>
              <a:latin typeface="Times New Roman" panose="02020603050405020304" pitchFamily="18" charset="0"/>
              <a:cs typeface="Times New Roman" panose="02020603050405020304" pitchFamily="18" charset="0"/>
            </a:endParaRPr>
          </a:p>
          <a:p>
            <a:r>
              <a:rPr lang="en-US" altLang="en-US" sz="2400" b="1">
                <a:solidFill>
                  <a:srgbClr val="0000FF"/>
                </a:solidFill>
                <a:latin typeface="Times New Roman" panose="02020603050405020304" pitchFamily="18" charset="0"/>
                <a:cs typeface="Times New Roman" panose="02020603050405020304" pitchFamily="18" charset="0"/>
              </a:rPr>
              <a:t> +  </a:t>
            </a:r>
            <a:r>
              <a:rPr lang="en-US" altLang="en-US" sz="2400" b="1">
                <a:solidFill>
                  <a:srgbClr val="FF0000"/>
                </a:solidFill>
                <a:latin typeface="Times New Roman" panose="02020603050405020304" pitchFamily="18" charset="0"/>
                <a:cs typeface="Times New Roman" panose="02020603050405020304" pitchFamily="18" charset="0"/>
              </a:rPr>
              <a:t>T</a:t>
            </a:r>
            <a:r>
              <a:rPr lang="en-US" altLang="en-US" sz="2400" b="1">
                <a:solidFill>
                  <a:srgbClr val="0000FF"/>
                </a:solidFill>
                <a:latin typeface="Times New Roman" panose="02020603050405020304" pitchFamily="18" charset="0"/>
                <a:cs typeface="Times New Roman" panose="02020603050405020304" pitchFamily="18" charset="0"/>
              </a:rPr>
              <a:t>ô</a:t>
            </a:r>
            <a:r>
              <a:rPr lang="en-US" altLang="en-US" sz="2400" b="1">
                <a:solidFill>
                  <a:srgbClr val="FF0000"/>
                </a:solidFill>
                <a:latin typeface="Times New Roman" panose="02020603050405020304" pitchFamily="18" charset="0"/>
                <a:cs typeface="Times New Roman" panose="02020603050405020304" pitchFamily="18" charset="0"/>
              </a:rPr>
              <a:t>-</a:t>
            </a:r>
            <a:r>
              <a:rPr lang="en-US" altLang="en-US" sz="2400" b="1">
                <a:solidFill>
                  <a:srgbClr val="0000FF"/>
                </a:solidFill>
                <a:latin typeface="Times New Roman" panose="02020603050405020304" pitchFamily="18" charset="0"/>
                <a:cs typeface="Times New Roman" panose="02020603050405020304" pitchFamily="18" charset="0"/>
              </a:rPr>
              <a:t>ki</a:t>
            </a:r>
            <a:r>
              <a:rPr lang="en-US" altLang="en-US" sz="2400" b="1">
                <a:solidFill>
                  <a:srgbClr val="FF0000"/>
                </a:solidFill>
                <a:latin typeface="Times New Roman" panose="02020603050405020304" pitchFamily="18" charset="0"/>
                <a:cs typeface="Times New Roman" panose="02020603050405020304" pitchFamily="18" charset="0"/>
              </a:rPr>
              <a:t>-</a:t>
            </a:r>
            <a:r>
              <a:rPr lang="en-US" altLang="en-US" sz="2400" b="1">
                <a:solidFill>
                  <a:srgbClr val="0000FF"/>
                </a:solidFill>
                <a:latin typeface="Times New Roman" panose="02020603050405020304" pitchFamily="18" charset="0"/>
                <a:cs typeface="Times New Roman" panose="02020603050405020304" pitchFamily="18" charset="0"/>
              </a:rPr>
              <a:t>ô </a:t>
            </a:r>
            <a:endParaRPr lang="en-US" altLang="en-US" sz="2400" b="1">
              <a:solidFill>
                <a:srgbClr val="0000FF"/>
              </a:solidFill>
              <a:latin typeface="Times New Roman" panose="02020603050405020304" pitchFamily="18" charset="0"/>
              <a:cs typeface="Times New Roman" panose="02020603050405020304" pitchFamily="18" charset="0"/>
            </a:endParaRPr>
          </a:p>
          <a:p>
            <a:r>
              <a:rPr lang="en-US" altLang="en-US" sz="2400" b="1">
                <a:solidFill>
                  <a:srgbClr val="0000FF"/>
                </a:solidFill>
                <a:latin typeface="Times New Roman" panose="02020603050405020304" pitchFamily="18" charset="0"/>
                <a:cs typeface="Times New Roman" panose="02020603050405020304" pitchFamily="18" charset="0"/>
              </a:rPr>
              <a:t> +  </a:t>
            </a:r>
            <a:r>
              <a:rPr lang="en-US" altLang="en-US" sz="2400" b="1">
                <a:solidFill>
                  <a:srgbClr val="FF0000"/>
                </a:solidFill>
                <a:latin typeface="Times New Roman" panose="02020603050405020304" pitchFamily="18" charset="0"/>
                <a:cs typeface="Times New Roman" panose="02020603050405020304" pitchFamily="18" charset="0"/>
              </a:rPr>
              <a:t>A-</a:t>
            </a:r>
            <a:r>
              <a:rPr lang="en-US" altLang="en-US" sz="2400" b="1">
                <a:solidFill>
                  <a:srgbClr val="0000FF"/>
                </a:solidFill>
                <a:latin typeface="Times New Roman" panose="02020603050405020304" pitchFamily="18" charset="0"/>
                <a:cs typeface="Times New Roman" panose="02020603050405020304" pitchFamily="18" charset="0"/>
              </a:rPr>
              <a:t>ma</a:t>
            </a:r>
            <a:r>
              <a:rPr lang="en-US" altLang="en-US" sz="2400" b="1">
                <a:solidFill>
                  <a:srgbClr val="FF0000"/>
                </a:solidFill>
                <a:latin typeface="Times New Roman" panose="02020603050405020304" pitchFamily="18" charset="0"/>
                <a:cs typeface="Times New Roman" panose="02020603050405020304" pitchFamily="18" charset="0"/>
              </a:rPr>
              <a:t>-</a:t>
            </a:r>
            <a:r>
              <a:rPr lang="en-US" altLang="en-US" sz="2400" b="1">
                <a:solidFill>
                  <a:srgbClr val="0000FF"/>
                </a:solidFill>
                <a:latin typeface="Times New Roman" panose="02020603050405020304" pitchFamily="18" charset="0"/>
                <a:cs typeface="Times New Roman" panose="02020603050405020304" pitchFamily="18" charset="0"/>
              </a:rPr>
              <a:t>dôn</a:t>
            </a:r>
            <a:endParaRPr lang="en-US" altLang="en-US" sz="2400" b="1">
              <a:solidFill>
                <a:srgbClr val="0000FF"/>
              </a:solidFill>
              <a:latin typeface="Times New Roman" panose="02020603050405020304" pitchFamily="18" charset="0"/>
              <a:cs typeface="Times New Roman" panose="02020603050405020304" pitchFamily="18" charset="0"/>
            </a:endParaRPr>
          </a:p>
          <a:p>
            <a:r>
              <a:rPr lang="en-US" altLang="en-US" sz="2400" b="1">
                <a:solidFill>
                  <a:srgbClr val="0000FF"/>
                </a:solidFill>
                <a:latin typeface="Times New Roman" panose="02020603050405020304" pitchFamily="18" charset="0"/>
                <a:cs typeface="Times New Roman" panose="02020603050405020304" pitchFamily="18" charset="0"/>
              </a:rPr>
              <a:t> + </a:t>
            </a:r>
            <a:r>
              <a:rPr lang="en-US" altLang="en-US" sz="2400" b="1">
                <a:solidFill>
                  <a:srgbClr val="FF0000"/>
                </a:solidFill>
                <a:latin typeface="Times New Roman" panose="02020603050405020304" pitchFamily="18" charset="0"/>
                <a:cs typeface="Times New Roman" panose="02020603050405020304" pitchFamily="18" charset="0"/>
              </a:rPr>
              <a:t>N</a:t>
            </a:r>
            <a:r>
              <a:rPr lang="en-US" altLang="en-US" sz="2400" b="1">
                <a:solidFill>
                  <a:srgbClr val="0000FF"/>
                </a:solidFill>
                <a:latin typeface="Times New Roman" panose="02020603050405020304" pitchFamily="18" charset="0"/>
                <a:cs typeface="Times New Roman" panose="02020603050405020304" pitchFamily="18" charset="0"/>
              </a:rPr>
              <a:t>i</a:t>
            </a:r>
            <a:r>
              <a:rPr lang="en-US" altLang="en-US" sz="2400" b="1">
                <a:solidFill>
                  <a:srgbClr val="FF0000"/>
                </a:solidFill>
                <a:latin typeface="Times New Roman" panose="02020603050405020304" pitchFamily="18" charset="0"/>
                <a:cs typeface="Times New Roman" panose="02020603050405020304" pitchFamily="18" charset="0"/>
              </a:rPr>
              <a:t>-</a:t>
            </a:r>
            <a:r>
              <a:rPr lang="en-US" altLang="en-US" sz="2400" b="1">
                <a:solidFill>
                  <a:srgbClr val="0000FF"/>
                </a:solidFill>
                <a:latin typeface="Times New Roman" panose="02020603050405020304" pitchFamily="18" charset="0"/>
                <a:cs typeface="Times New Roman" panose="02020603050405020304" pitchFamily="18" charset="0"/>
              </a:rPr>
              <a:t>a</a:t>
            </a:r>
            <a:r>
              <a:rPr lang="en-US" altLang="en-US" sz="2400" b="1">
                <a:solidFill>
                  <a:srgbClr val="FF0000"/>
                </a:solidFill>
                <a:latin typeface="Times New Roman" panose="02020603050405020304" pitchFamily="18" charset="0"/>
                <a:cs typeface="Times New Roman" panose="02020603050405020304" pitchFamily="18" charset="0"/>
              </a:rPr>
              <a:t>-</a:t>
            </a:r>
            <a:r>
              <a:rPr lang="en-US" altLang="en-US" sz="2400" b="1">
                <a:solidFill>
                  <a:srgbClr val="0000FF"/>
                </a:solidFill>
                <a:latin typeface="Times New Roman" panose="02020603050405020304" pitchFamily="18" charset="0"/>
                <a:cs typeface="Times New Roman" panose="02020603050405020304" pitchFamily="18" charset="0"/>
              </a:rPr>
              <a:t>ga</a:t>
            </a:r>
            <a:r>
              <a:rPr lang="en-US" altLang="en-US" sz="2400" b="1">
                <a:solidFill>
                  <a:srgbClr val="FF0000"/>
                </a:solidFill>
                <a:latin typeface="Times New Roman" panose="02020603050405020304" pitchFamily="18" charset="0"/>
                <a:cs typeface="Times New Roman" panose="02020603050405020304" pitchFamily="18" charset="0"/>
              </a:rPr>
              <a:t>-</a:t>
            </a:r>
            <a:r>
              <a:rPr lang="en-US" altLang="en-US" sz="2400" b="1">
                <a:solidFill>
                  <a:srgbClr val="0000FF"/>
                </a:solidFill>
                <a:latin typeface="Times New Roman" panose="02020603050405020304" pitchFamily="18" charset="0"/>
                <a:cs typeface="Times New Roman" panose="02020603050405020304" pitchFamily="18" charset="0"/>
              </a:rPr>
              <a:t>ra</a:t>
            </a:r>
            <a:endParaRPr lang="en-US" altLang="en-US" sz="2400" b="1">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733926" y="4192191"/>
            <a:ext cx="2970610" cy="25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sz="1050">
              <a:cs typeface="Arial" panose="020B0604020202020204" pitchFamily="34" charset="0"/>
            </a:endParaRPr>
          </a:p>
        </p:txBody>
      </p:sp>
      <p:sp>
        <p:nvSpPr>
          <p:cNvPr id="27651" name="Text Box 3"/>
          <p:cNvSpPr txBox="1">
            <a:spLocks noChangeArrowheads="1"/>
          </p:cNvSpPr>
          <p:nvPr/>
        </p:nvSpPr>
        <p:spPr bwMode="auto">
          <a:xfrm>
            <a:off x="4895850" y="4245770"/>
            <a:ext cx="2052638" cy="25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sz="1050">
              <a:cs typeface="Arial" panose="020B0604020202020204" pitchFamily="34" charset="0"/>
            </a:endParaRPr>
          </a:p>
        </p:txBody>
      </p:sp>
      <p:sp>
        <p:nvSpPr>
          <p:cNvPr id="27653" name="Text Box 13"/>
          <p:cNvSpPr txBox="1">
            <a:spLocks noChangeArrowheads="1"/>
          </p:cNvSpPr>
          <p:nvPr/>
        </p:nvSpPr>
        <p:spPr bwMode="auto">
          <a:xfrm>
            <a:off x="5461635" y="1853565"/>
            <a:ext cx="349186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chemeClr val="accent4"/>
                </a:solidFill>
                <a:latin typeface="Times New Roman" panose="02020603050405020304" pitchFamily="18" charset="0"/>
              </a:rPr>
              <a:t>Nhà vật lí học nổi tiếng thế giới, người Đức</a:t>
            </a:r>
            <a:endParaRPr lang="en-US" altLang="en-US" sz="2400" b="1">
              <a:solidFill>
                <a:schemeClr val="accent4"/>
              </a:solidFill>
              <a:latin typeface="Times New Roman" panose="02020603050405020304" pitchFamily="18" charset="0"/>
            </a:endParaRPr>
          </a:p>
        </p:txBody>
      </p:sp>
      <p:pic>
        <p:nvPicPr>
          <p:cNvPr id="100" name="Picture 99"/>
          <p:cNvPicPr/>
          <p:nvPr/>
        </p:nvPicPr>
        <p:blipFill>
          <a:blip r:embed="rId1"/>
          <a:stretch>
            <a:fillRect/>
          </a:stretch>
        </p:blipFill>
        <p:spPr>
          <a:xfrm>
            <a:off x="395605" y="699770"/>
            <a:ext cx="5029200" cy="3177540"/>
          </a:xfrm>
          <a:prstGeom prst="rect">
            <a:avLst/>
          </a:prstGeom>
          <a:noFill/>
          <a:ln w="9525">
            <a:noFill/>
          </a:ln>
        </p:spPr>
      </p:pic>
      <p:sp>
        <p:nvSpPr>
          <p:cNvPr id="2" name="Rectangles 1"/>
          <p:cNvSpPr/>
          <p:nvPr/>
        </p:nvSpPr>
        <p:spPr>
          <a:xfrm>
            <a:off x="1259840" y="3958590"/>
            <a:ext cx="3240405" cy="72009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400">
                <a:solidFill>
                  <a:schemeClr val="accent4"/>
                </a:solidFill>
              </a:rPr>
              <a:t>An - be Anh - xtanh</a:t>
            </a:r>
            <a:endParaRPr lang="vi-VN" altLang="en-US" sz="2400">
              <a:solidFill>
                <a:schemeClr val="accent4"/>
              </a:solidFill>
            </a:endParaRPr>
          </a:p>
          <a:p>
            <a:pPr algn="ctr"/>
            <a:r>
              <a:rPr lang="vi-VN" altLang="en-US" sz="2400">
                <a:solidFill>
                  <a:schemeClr val="accent4"/>
                </a:solidFill>
              </a:rPr>
              <a:t>(1879 - 1955)</a:t>
            </a:r>
            <a:endParaRPr lang="vi-VN" altLang="en-US" sz="2400">
              <a:solidFill>
                <a:schemeClr val="accent4"/>
              </a:solidFill>
            </a:endParaRPr>
          </a:p>
        </p:txBody>
      </p:sp>
    </p:spTree>
  </p:cSld>
  <p:clrMapOvr>
    <a:masterClrMapping/>
  </p:clrMapOvr>
  <p:transition>
    <p:blinds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4733926" y="4192191"/>
            <a:ext cx="2970610" cy="25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sz="1050">
              <a:cs typeface="Arial" panose="020B0604020202020204" pitchFamily="34" charset="0"/>
            </a:endParaRPr>
          </a:p>
        </p:txBody>
      </p:sp>
      <p:sp>
        <p:nvSpPr>
          <p:cNvPr id="28675" name="Text Box 3"/>
          <p:cNvSpPr txBox="1">
            <a:spLocks noChangeArrowheads="1"/>
          </p:cNvSpPr>
          <p:nvPr/>
        </p:nvSpPr>
        <p:spPr bwMode="auto">
          <a:xfrm>
            <a:off x="4895850" y="4245770"/>
            <a:ext cx="2052638" cy="25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sz="1050">
              <a:cs typeface="Arial" panose="020B0604020202020204" pitchFamily="34" charset="0"/>
            </a:endParaRPr>
          </a:p>
        </p:txBody>
      </p:sp>
      <p:grpSp>
        <p:nvGrpSpPr>
          <p:cNvPr id="2" name="Group 5"/>
          <p:cNvGrpSpPr/>
          <p:nvPr/>
        </p:nvGrpSpPr>
        <p:grpSpPr bwMode="auto">
          <a:xfrm>
            <a:off x="4572000" y="217805"/>
            <a:ext cx="4072890" cy="4489320"/>
            <a:chOff x="2880" y="0"/>
            <a:chExt cx="2952" cy="3943"/>
          </a:xfrm>
        </p:grpSpPr>
        <p:pic>
          <p:nvPicPr>
            <p:cNvPr id="28682" name="Picture 6" descr="_Christian_Anderse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80" y="0"/>
              <a:ext cx="2880" cy="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Text Box 7"/>
            <p:cNvSpPr txBox="1">
              <a:spLocks noChangeArrowheads="1"/>
            </p:cNvSpPr>
            <p:nvPr/>
          </p:nvSpPr>
          <p:spPr bwMode="auto">
            <a:xfrm>
              <a:off x="2997" y="3133"/>
              <a:ext cx="2835" cy="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chemeClr val="accent4"/>
                  </a:solidFill>
                  <a:latin typeface="Times New Roman" panose="02020603050405020304" pitchFamily="18" charset="0"/>
                  <a:cs typeface="Times New Roman" panose="02020603050405020304" pitchFamily="18" charset="0"/>
                </a:rPr>
                <a:t>Crít-xti-an An-đéc-xen</a:t>
              </a:r>
              <a:endParaRPr lang="en-US" altLang="en-US" sz="2400" b="1">
                <a:solidFill>
                  <a:schemeClr val="accent4"/>
                </a:solidFill>
                <a:latin typeface="Times New Roman" panose="02020603050405020304" pitchFamily="18" charset="0"/>
                <a:cs typeface="Times New Roman" panose="02020603050405020304" pitchFamily="18" charset="0"/>
              </a:endParaRPr>
            </a:p>
            <a:p>
              <a:pPr algn="ctr" eaLnBrk="1" hangingPunct="1"/>
              <a:r>
                <a:rPr lang="en-US" altLang="en-US" sz="1500">
                  <a:solidFill>
                    <a:schemeClr val="accent4"/>
                  </a:solidFill>
                  <a:latin typeface="Times New Roman" panose="02020603050405020304" pitchFamily="18" charset="0"/>
                  <a:cs typeface="Times New Roman" panose="02020603050405020304" pitchFamily="18" charset="0"/>
                </a:rPr>
                <a:t>Nhà văn nổi tiếng thế giới, người </a:t>
              </a:r>
              <a:endParaRPr lang="en-US" altLang="en-US" sz="1500">
                <a:solidFill>
                  <a:schemeClr val="accent4"/>
                </a:solidFill>
                <a:latin typeface="Times New Roman" panose="02020603050405020304" pitchFamily="18" charset="0"/>
                <a:cs typeface="Times New Roman" panose="02020603050405020304" pitchFamily="18" charset="0"/>
              </a:endParaRPr>
            </a:p>
            <a:p>
              <a:pPr algn="ctr" eaLnBrk="1" hangingPunct="1"/>
              <a:r>
                <a:rPr lang="en-US" altLang="en-US" sz="1500">
                  <a:solidFill>
                    <a:schemeClr val="accent4"/>
                  </a:solidFill>
                  <a:latin typeface="Times New Roman" panose="02020603050405020304" pitchFamily="18" charset="0"/>
                  <a:cs typeface="Times New Roman" panose="02020603050405020304" pitchFamily="18" charset="0"/>
                </a:rPr>
                <a:t>Đan Mạch chuyên viết truyện cổ tích</a:t>
              </a:r>
              <a:endParaRPr lang="en-US" altLang="en-US" sz="1500">
                <a:solidFill>
                  <a:schemeClr val="accent4"/>
                </a:solidFill>
                <a:latin typeface="Times New Roman" panose="02020603050405020304" pitchFamily="18" charset="0"/>
                <a:cs typeface="Times New Roman" panose="02020603050405020304" pitchFamily="18" charset="0"/>
              </a:endParaRPr>
            </a:p>
          </p:txBody>
        </p:sp>
      </p:grpSp>
      <p:grpSp>
        <p:nvGrpSpPr>
          <p:cNvPr id="3" name="Group 9"/>
          <p:cNvGrpSpPr/>
          <p:nvPr/>
        </p:nvGrpSpPr>
        <p:grpSpPr bwMode="auto">
          <a:xfrm>
            <a:off x="337820" y="217805"/>
            <a:ext cx="3990340" cy="4586343"/>
            <a:chOff x="0" y="0"/>
            <a:chExt cx="2643" cy="3725"/>
          </a:xfrm>
        </p:grpSpPr>
        <p:sp>
          <p:nvSpPr>
            <p:cNvPr id="28680" name="Text Box 10"/>
            <p:cNvSpPr txBox="1">
              <a:spLocks noChangeArrowheads="1"/>
            </p:cNvSpPr>
            <p:nvPr/>
          </p:nvSpPr>
          <p:spPr bwMode="auto">
            <a:xfrm>
              <a:off x="35" y="2938"/>
              <a:ext cx="2608"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700" b="1">
                  <a:solidFill>
                    <a:schemeClr val="accent4"/>
                  </a:solidFill>
                  <a:latin typeface="Times New Roman" panose="02020603050405020304" pitchFamily="18" charset="0"/>
                  <a:cs typeface="Times New Roman" panose="02020603050405020304" pitchFamily="18" charset="0"/>
                </a:rPr>
                <a:t>I-u-ri Ga-ga-rin.</a:t>
              </a:r>
              <a:endParaRPr lang="en-US" altLang="en-US" sz="2700" b="1">
                <a:solidFill>
                  <a:schemeClr val="accent4"/>
                </a:solidFill>
                <a:latin typeface="Times New Roman" panose="02020603050405020304" pitchFamily="18" charset="0"/>
                <a:cs typeface="Times New Roman" panose="02020603050405020304" pitchFamily="18" charset="0"/>
              </a:endParaRPr>
            </a:p>
            <a:p>
              <a:pPr algn="ctr" eaLnBrk="1" hangingPunct="1"/>
              <a:r>
                <a:rPr lang="en-US" altLang="en-US" sz="1500">
                  <a:solidFill>
                    <a:schemeClr val="accent4"/>
                  </a:solidFill>
                  <a:latin typeface="Times New Roman" panose="02020603050405020304" pitchFamily="18" charset="0"/>
                  <a:cs typeface="Times New Roman" panose="02020603050405020304" pitchFamily="18" charset="0"/>
                </a:rPr>
                <a:t>Nhà du hành vũ trụ người Nga  người đầu tiên bay vào vũ trụ (1934-1968)</a:t>
              </a:r>
              <a:endParaRPr lang="en-US" altLang="en-US" sz="1500">
                <a:solidFill>
                  <a:schemeClr val="accent4"/>
                </a:solidFill>
                <a:latin typeface="Times New Roman" panose="02020603050405020304" pitchFamily="18" charset="0"/>
                <a:cs typeface="Times New Roman" panose="02020603050405020304" pitchFamily="18" charset="0"/>
              </a:endParaRPr>
            </a:p>
          </p:txBody>
        </p:sp>
        <p:pic>
          <p:nvPicPr>
            <p:cNvPr id="28681" name="Picture 11" descr="Gagar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08" cy="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827167" y="3867967"/>
            <a:ext cx="3240881"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100" b="1">
                <a:solidFill>
                  <a:schemeClr val="accent4"/>
                </a:solidFill>
                <a:latin typeface="Times New Roman" panose="02020603050405020304" pitchFamily="18" charset="0"/>
                <a:cs typeface="Times New Roman" panose="02020603050405020304" pitchFamily="18" charset="0"/>
              </a:rPr>
              <a:t>Xanh Pê-téc-bua</a:t>
            </a:r>
            <a:r>
              <a:rPr lang="en-US" altLang="en-US" sz="2100">
                <a:solidFill>
                  <a:schemeClr val="accent4"/>
                </a:solidFill>
                <a:latin typeface="Times New Roman" panose="02020603050405020304" pitchFamily="18" charset="0"/>
                <a:cs typeface="Times New Roman" panose="02020603050405020304" pitchFamily="18" charset="0"/>
              </a:rPr>
              <a:t> </a:t>
            </a:r>
            <a:endParaRPr lang="en-US" altLang="en-US" sz="2100">
              <a:solidFill>
                <a:schemeClr val="accent4"/>
              </a:solidFill>
              <a:latin typeface="Times New Roman" panose="02020603050405020304" pitchFamily="18" charset="0"/>
              <a:cs typeface="Times New Roman" panose="02020603050405020304" pitchFamily="18" charset="0"/>
            </a:endParaRPr>
          </a:p>
          <a:p>
            <a:pPr algn="ctr" eaLnBrk="1" hangingPunct="1"/>
            <a:r>
              <a:rPr lang="vi-VN" altLang="en-US" sz="2100">
                <a:solidFill>
                  <a:schemeClr val="accent4"/>
                </a:solidFill>
                <a:latin typeface="Times New Roman" panose="02020603050405020304" pitchFamily="18" charset="0"/>
                <a:cs typeface="Times New Roman" panose="02020603050405020304" pitchFamily="18" charset="0"/>
              </a:rPr>
              <a:t>K</a:t>
            </a:r>
            <a:r>
              <a:rPr lang="en-US" altLang="en-US" sz="2100">
                <a:solidFill>
                  <a:schemeClr val="accent4"/>
                </a:solidFill>
                <a:latin typeface="Times New Roman" panose="02020603050405020304" pitchFamily="18" charset="0"/>
                <a:cs typeface="Times New Roman" panose="02020603050405020304" pitchFamily="18" charset="0"/>
              </a:rPr>
              <a:t>inh đô cũ của nước Nga</a:t>
            </a:r>
            <a:endParaRPr lang="en-US" altLang="en-US" sz="2100">
              <a:solidFill>
                <a:schemeClr val="accent4"/>
              </a:solidFill>
              <a:latin typeface="Times New Roman" panose="02020603050405020304" pitchFamily="18" charset="0"/>
              <a:cs typeface="Times New Roman" panose="02020603050405020304" pitchFamily="18" charset="0"/>
            </a:endParaRPr>
          </a:p>
        </p:txBody>
      </p:sp>
      <p:pic>
        <p:nvPicPr>
          <p:cNvPr id="30722" name="Picture 2" descr="Xanh Pê-téc-bu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1000" y="402590"/>
            <a:ext cx="4067175" cy="335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5"/>
          <p:cNvSpPr txBox="1">
            <a:spLocks noChangeArrowheads="1"/>
          </p:cNvSpPr>
          <p:nvPr/>
        </p:nvSpPr>
        <p:spPr bwMode="auto">
          <a:xfrm>
            <a:off x="4521200" y="3796030"/>
            <a:ext cx="46228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100" b="1">
                <a:solidFill>
                  <a:schemeClr val="accent4"/>
                </a:solidFill>
                <a:latin typeface="Times New Roman" panose="02020603050405020304" pitchFamily="18" charset="0"/>
                <a:cs typeface="Times New Roman" panose="02020603050405020304" pitchFamily="18" charset="0"/>
              </a:rPr>
              <a:t>Tô-ki-ô </a:t>
            </a:r>
            <a:endParaRPr lang="en-US" altLang="en-US" sz="2100" b="1">
              <a:solidFill>
                <a:schemeClr val="accent4"/>
              </a:solidFill>
              <a:latin typeface="Times New Roman" panose="02020603050405020304" pitchFamily="18" charset="0"/>
              <a:cs typeface="Times New Roman" panose="02020603050405020304" pitchFamily="18" charset="0"/>
            </a:endParaRPr>
          </a:p>
          <a:p>
            <a:pPr algn="ctr" eaLnBrk="1" hangingPunct="1"/>
            <a:r>
              <a:rPr lang="en-US" altLang="en-US" sz="2100">
                <a:solidFill>
                  <a:schemeClr val="accent4"/>
                </a:solidFill>
                <a:latin typeface="Times New Roman" panose="02020603050405020304" pitchFamily="18" charset="0"/>
                <a:cs typeface="Times New Roman" panose="02020603050405020304" pitchFamily="18" charset="0"/>
              </a:rPr>
              <a:t>thủ đô Nhật Bản, xứ sở của </a:t>
            </a:r>
            <a:endParaRPr lang="en-US" altLang="en-US" sz="2100">
              <a:solidFill>
                <a:schemeClr val="accent4"/>
              </a:solidFill>
              <a:latin typeface="Times New Roman" panose="02020603050405020304" pitchFamily="18" charset="0"/>
              <a:cs typeface="Times New Roman" panose="02020603050405020304" pitchFamily="18" charset="0"/>
            </a:endParaRPr>
          </a:p>
          <a:p>
            <a:pPr algn="ctr" eaLnBrk="1" hangingPunct="1"/>
            <a:r>
              <a:rPr lang="en-US" altLang="en-US" sz="2100">
                <a:solidFill>
                  <a:schemeClr val="accent4"/>
                </a:solidFill>
                <a:latin typeface="Times New Roman" panose="02020603050405020304" pitchFamily="18" charset="0"/>
                <a:cs typeface="Times New Roman" panose="02020603050405020304" pitchFamily="18" charset="0"/>
              </a:rPr>
              <a:t>Hoa Anh Đào</a:t>
            </a:r>
            <a:endParaRPr lang="en-US" altLang="en-US" sz="2100">
              <a:solidFill>
                <a:schemeClr val="accent4"/>
              </a:solidFill>
              <a:latin typeface="Times New Roman" panose="02020603050405020304" pitchFamily="18" charset="0"/>
              <a:cs typeface="Times New Roman" panose="02020603050405020304" pitchFamily="18" charset="0"/>
            </a:endParaRPr>
          </a:p>
        </p:txBody>
      </p:sp>
      <p:pic>
        <p:nvPicPr>
          <p:cNvPr id="101" name="Picture 100"/>
          <p:cNvPicPr/>
          <p:nvPr/>
        </p:nvPicPr>
        <p:blipFill>
          <a:blip r:embed="rId2"/>
          <a:stretch>
            <a:fillRect/>
          </a:stretch>
        </p:blipFill>
        <p:spPr>
          <a:xfrm>
            <a:off x="4787900" y="411480"/>
            <a:ext cx="3917315" cy="3359785"/>
          </a:xfrm>
          <a:prstGeom prst="rect">
            <a:avLst/>
          </a:prstGeom>
          <a:noFill/>
          <a:ln w="9525">
            <a:noFill/>
          </a:ln>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box(in)">
                                      <p:cBhvr>
                                        <p:cTn id="7" dur="500"/>
                                        <p:tgtEl>
                                          <p:spTgt spid="30723"/>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30722"/>
                                        </p:tgtEl>
                                        <p:attrNameLst>
                                          <p:attrName>style.visibility</p:attrName>
                                        </p:attrNameLst>
                                      </p:cBhvr>
                                      <p:to>
                                        <p:strVal val="visible"/>
                                      </p:to>
                                    </p:set>
                                    <p:animEffect transition="in" filter="box(in)">
                                      <p:cBhvr>
                                        <p:cTn id="11" dur="500"/>
                                        <p:tgtEl>
                                          <p:spTgt spid="3072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1"/>
                                        </p:tgtEl>
                                        <p:attrNameLst>
                                          <p:attrName>style.visibility</p:attrName>
                                        </p:attrNameLst>
                                      </p:cBhvr>
                                      <p:to>
                                        <p:strVal val="visible"/>
                                      </p:to>
                                    </p:set>
                                  </p:childTnLst>
                                </p:cTn>
                              </p:par>
                            </p:childTnLst>
                          </p:cTn>
                        </p:par>
                        <p:par>
                          <p:cTn id="16" fill="hold">
                            <p:stCondLst>
                              <p:cond delay="0"/>
                            </p:stCondLst>
                            <p:childTnLst>
                              <p:par>
                                <p:cTn id="17" presetID="4" presetClass="entr" presetSubtype="16" fill="hold" grpId="0" nodeType="afterEffect">
                                  <p:stCondLst>
                                    <p:cond delay="0"/>
                                  </p:stCondLst>
                                  <p:childTnLst>
                                    <p:set>
                                      <p:cBhvr>
                                        <p:cTn id="18" dur="1" fill="hold">
                                          <p:stCondLst>
                                            <p:cond delay="0"/>
                                          </p:stCondLst>
                                        </p:cTn>
                                        <p:tgtEl>
                                          <p:spTgt spid="30725"/>
                                        </p:tgtEl>
                                        <p:attrNameLst>
                                          <p:attrName>style.visibility</p:attrName>
                                        </p:attrNameLst>
                                      </p:cBhvr>
                                      <p:to>
                                        <p:strVal val="visible"/>
                                      </p:to>
                                    </p:set>
                                    <p:animEffect transition="in" filter="box(in)">
                                      <p:cBhvr>
                                        <p:cTn id="19"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307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thac-niagara-hoak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2770" y="405494"/>
            <a:ext cx="4038601" cy="3145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5"/>
          <p:cNvSpPr txBox="1">
            <a:spLocks noChangeArrowheads="1"/>
          </p:cNvSpPr>
          <p:nvPr/>
        </p:nvSpPr>
        <p:spPr bwMode="auto">
          <a:xfrm>
            <a:off x="718456" y="3553392"/>
            <a:ext cx="3614057"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chemeClr val="accent4"/>
                </a:solidFill>
                <a:latin typeface="Times New Roman" panose="02020603050405020304" pitchFamily="18" charset="0"/>
                <a:cs typeface="Times New Roman" panose="02020603050405020304" pitchFamily="18" charset="0"/>
              </a:rPr>
              <a:t>Ni-a-ga-ra: </a:t>
            </a:r>
            <a:r>
              <a:rPr lang="en-US" altLang="en-US" sz="2400">
                <a:solidFill>
                  <a:schemeClr val="accent4"/>
                </a:solidFill>
                <a:latin typeface="Times New Roman" panose="02020603050405020304" pitchFamily="18" charset="0"/>
              </a:rPr>
              <a:t>Tên một thác nước lớn ở giữa</a:t>
            </a:r>
            <a:endParaRPr lang="en-US" altLang="en-US" sz="2400">
              <a:solidFill>
                <a:schemeClr val="accent4"/>
              </a:solidFill>
              <a:latin typeface="Times New Roman" panose="02020603050405020304" pitchFamily="18" charset="0"/>
            </a:endParaRPr>
          </a:p>
          <a:p>
            <a:pPr algn="ctr"/>
            <a:r>
              <a:rPr lang="en-US" altLang="en-US" sz="2400">
                <a:solidFill>
                  <a:schemeClr val="accent4"/>
                </a:solidFill>
                <a:latin typeface="Times New Roman" panose="02020603050405020304" pitchFamily="18" charset="0"/>
              </a:rPr>
              <a:t> Ca-na-đa và Mỹ</a:t>
            </a:r>
            <a:endParaRPr lang="en-US" altLang="en-US" sz="2400">
              <a:solidFill>
                <a:schemeClr val="accent4"/>
              </a:solidFill>
              <a:latin typeface="Times New Roman" panose="02020603050405020304" pitchFamily="18" charset="0"/>
            </a:endParaRPr>
          </a:p>
        </p:txBody>
      </p:sp>
      <p:pic>
        <p:nvPicPr>
          <p:cNvPr id="31750" name="Picture 6"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565" y="405494"/>
            <a:ext cx="40195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7"/>
          <p:cNvSpPr txBox="1">
            <a:spLocks noChangeArrowheads="1"/>
          </p:cNvSpPr>
          <p:nvPr/>
        </p:nvSpPr>
        <p:spPr bwMode="auto">
          <a:xfrm>
            <a:off x="5050972" y="3548744"/>
            <a:ext cx="3262993"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chemeClr val="accent4"/>
                </a:solidFill>
                <a:latin typeface="Times New Roman" panose="02020603050405020304" pitchFamily="18" charset="0"/>
                <a:cs typeface="Times New Roman" panose="02020603050405020304" pitchFamily="18" charset="0"/>
              </a:rPr>
              <a:t>A-ma-dôn: </a:t>
            </a:r>
            <a:r>
              <a:rPr lang="en-US" altLang="en-US" sz="2400">
                <a:solidFill>
                  <a:schemeClr val="accent4"/>
                </a:solidFill>
                <a:latin typeface="Times New Roman" panose="02020603050405020304" pitchFamily="18" charset="0"/>
              </a:rPr>
              <a:t>Tên một dòng sông và cánh rừng lớn ở Bra-xin</a:t>
            </a:r>
            <a:endParaRPr lang="en-US" altLang="en-US" sz="2400">
              <a:solidFill>
                <a:schemeClr val="accent4"/>
              </a:solidFill>
              <a:latin typeface="Times New Roman" panose="02020603050405020304" pitchFamily="18" charset="0"/>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box(in)">
                                      <p:cBhvr>
                                        <p:cTn id="7" dur="500"/>
                                        <p:tgtEl>
                                          <p:spTgt spid="3174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1749"/>
                                        </p:tgtEl>
                                        <p:attrNameLst>
                                          <p:attrName>style.visibility</p:attrName>
                                        </p:attrNameLst>
                                      </p:cBhvr>
                                      <p:to>
                                        <p:strVal val="visible"/>
                                      </p:to>
                                    </p:set>
                                    <p:animEffect transition="in" filter="box(in)">
                                      <p:cBhvr>
                                        <p:cTn id="12" dur="500"/>
                                        <p:tgtEl>
                                          <p:spTgt spid="3174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1750"/>
                                        </p:tgtEl>
                                        <p:attrNameLst>
                                          <p:attrName>style.visibility</p:attrName>
                                        </p:attrNameLst>
                                      </p:cBhvr>
                                      <p:to>
                                        <p:strVal val="visible"/>
                                      </p:to>
                                    </p:set>
                                    <p:animEffect transition="in" filter="box(in)">
                                      <p:cBhvr>
                                        <p:cTn id="17" dur="500"/>
                                        <p:tgtEl>
                                          <p:spTgt spid="3175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1751"/>
                                        </p:tgtEl>
                                        <p:attrNameLst>
                                          <p:attrName>style.visibility</p:attrName>
                                        </p:attrNameLst>
                                      </p:cBhvr>
                                      <p:to>
                                        <p:strVal val="visible"/>
                                      </p:to>
                                    </p:set>
                                    <p:animEffect transition="in" filter="box(in)">
                                      <p:cBhvr>
                                        <p:cTn id="22" dur="5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317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nh chụp màn hình (596)"/>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bwMode="auto">
          <a:xfrm>
            <a:off x="598108" y="2320079"/>
            <a:ext cx="8053313" cy="754260"/>
            <a:chOff x="-8052" y="1699617"/>
            <a:chExt cx="9469074" cy="1006257"/>
          </a:xfrm>
          <a:solidFill>
            <a:srgbClr val="FF99FF"/>
          </a:solidFill>
        </p:grpSpPr>
        <p:sp>
          <p:nvSpPr>
            <p:cNvPr id="5" name="Rectangle 4"/>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100">
                  <a:solidFill>
                    <a:schemeClr val="accent4"/>
                  </a:solidFill>
                  <a:latin typeface="Times New Roman" panose="02020603050405020304" pitchFamily="18" charset="0"/>
                  <a:ea typeface="Tahoma" panose="020B0604030504040204" pitchFamily="34" charset="0"/>
                  <a:cs typeface="Times New Roman" panose="02020603050405020304" pitchFamily="18" charset="0"/>
                </a:rPr>
                <a:t>Biết được quy tắc viết hoa tên người, tên địa lí nước ngoài.</a:t>
              </a:r>
              <a:endParaRPr lang="en-US" sz="2100" dirty="0">
                <a:solidFill>
                  <a:schemeClr val="accent4"/>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accent4"/>
                  </a:solidFill>
                  <a:latin typeface="Arial" panose="020B0604020202020204" pitchFamily="34" charset="0"/>
                  <a:cs typeface="Arial" panose="020B0604020202020204" pitchFamily="34" charset="0"/>
                </a:rPr>
                <a:t>1</a:t>
              </a:r>
              <a:endParaRPr lang="en-US" sz="2400" b="1" dirty="0">
                <a:solidFill>
                  <a:schemeClr val="accent4"/>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614568" y="3584250"/>
            <a:ext cx="8036853" cy="682850"/>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100">
                  <a:solidFill>
                    <a:schemeClr val="accent4"/>
                  </a:solidFill>
                  <a:latin typeface="Times New Roman" panose="02020603050405020304" pitchFamily="18" charset="0"/>
                  <a:cs typeface="Times New Roman" panose="02020603050405020304" pitchFamily="18" charset="0"/>
                </a:rPr>
                <a:t>Viết đúng tên người, tên địa lí nước ngoài trong khi viết.</a:t>
              </a:r>
              <a:endParaRPr lang="en-US" sz="2100" dirty="0">
                <a:solidFill>
                  <a:schemeClr val="accent4"/>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50" b="1" dirty="0">
                  <a:solidFill>
                    <a:schemeClr val="accent4"/>
                  </a:solidFill>
                  <a:latin typeface="Arial" panose="020B0604020202020204" pitchFamily="34" charset="0"/>
                  <a:cs typeface="Arial" panose="020B0604020202020204" pitchFamily="34" charset="0"/>
                </a:rPr>
                <a:t>2</a:t>
              </a:r>
              <a:endParaRPr lang="en-US" sz="2250" b="1" dirty="0">
                <a:solidFill>
                  <a:schemeClr val="accent4"/>
                </a:solidFill>
                <a:latin typeface="Arial" panose="020B0604020202020204" pitchFamily="34" charset="0"/>
                <a:cs typeface="Arial" panose="020B0604020202020204" pitchFamily="34" charset="0"/>
              </a:endParaRPr>
            </a:p>
          </p:txBody>
        </p:sp>
      </p:grpSp>
      <p:sp>
        <p:nvSpPr>
          <p:cNvPr id="9" name="Cloud Callout 8"/>
          <p:cNvSpPr/>
          <p:nvPr/>
        </p:nvSpPr>
        <p:spPr>
          <a:xfrm>
            <a:off x="2072219" y="293803"/>
            <a:ext cx="5192906" cy="1581948"/>
          </a:xfrm>
          <a:prstGeom prst="cloudCallout">
            <a:avLst>
              <a:gd name="adj1" fmla="val -73449"/>
              <a:gd name="adj2" fmla="val 5110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4"/>
                </a:solidFill>
                <a:latin typeface="Times New Roman" panose="02020603050405020304" pitchFamily="18" charset="0"/>
                <a:cs typeface="Times New Roman" panose="02020603050405020304" pitchFamily="18" charset="0"/>
              </a:rPr>
              <a:t>Bài 2 con đã đạt được mục tiêu nào của bài?</a:t>
            </a:r>
            <a:endParaRPr lang="en-US" sz="2400" b="1" dirty="0">
              <a:solidFill>
                <a:schemeClr val="accent4"/>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64" presetClass="path" presetSubtype="0" accel="50000" decel="50000" fill="hold" nodeType="withEffect">
                                  <p:stCondLst>
                                    <p:cond delay="0"/>
                                  </p:stCondLst>
                                  <p:childTnLst>
                                    <p:animMotion origin="layout" path="M 0 0 L 0 -0.25 E" pathEditMode="relative" ptsTypes="">
                                      <p:cBhvr>
                                        <p:cTn id="10"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454" y="495344"/>
            <a:ext cx="7445828" cy="829945"/>
          </a:xfrm>
          <a:prstGeom prst="rect">
            <a:avLst/>
          </a:prstGeom>
          <a:noFill/>
        </p:spPr>
        <p:txBody>
          <a:bodyPr wrap="square" rtlCol="0">
            <a:spAutoFit/>
          </a:bodyPr>
          <a:lstStyle/>
          <a:p>
            <a:pPr>
              <a:spcBef>
                <a:spcPct val="50000"/>
              </a:spcBef>
              <a:defRPr/>
            </a:pPr>
            <a:r>
              <a:rPr lang="en-US" sz="2400" b="1">
                <a:latin typeface="Times New Roman" panose="02020603050405020304" pitchFamily="18" charset="0"/>
                <a:cs typeface="Times New Roman" panose="02020603050405020304" pitchFamily="18" charset="0"/>
              </a:rPr>
              <a:t>Bài 3. Trò chơi du lịch: Thi ghép đúng tên nước với tên thủ đô của nước ấy.</a:t>
            </a:r>
            <a:endParaRPr lang="vi-VN" sz="2400" b="1">
              <a:solidFill>
                <a:schemeClr val="accent2"/>
              </a:solidFill>
            </a:endParaRPr>
          </a:p>
        </p:txBody>
      </p:sp>
      <p:sp>
        <p:nvSpPr>
          <p:cNvPr id="4" name="Rectangle 2"/>
          <p:cNvSpPr>
            <a:spLocks noChangeArrowheads="1"/>
          </p:cNvSpPr>
          <p:nvPr/>
        </p:nvSpPr>
        <p:spPr bwMode="auto">
          <a:xfrm>
            <a:off x="1263593" y="1531132"/>
            <a:ext cx="2646759" cy="460375"/>
          </a:xfrm>
          <a:prstGeom prst="rect">
            <a:avLst/>
          </a:prstGeom>
          <a:noFill/>
          <a:ln w="19050">
            <a:solidFill>
              <a:srgbClr val="FF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0000FF"/>
                </a:solidFill>
                <a:latin typeface="Times New Roman" panose="02020603050405020304" pitchFamily="18" charset="0"/>
                <a:cs typeface="Times New Roman" panose="02020603050405020304" pitchFamily="18" charset="0"/>
              </a:rPr>
              <a:t>L</a:t>
            </a:r>
            <a:r>
              <a:rPr lang="vi-VN" altLang="en-US" sz="2400" b="1">
                <a:solidFill>
                  <a:srgbClr val="0000FF"/>
                </a:solidFill>
                <a:latin typeface="Times New Roman" panose="02020603050405020304" pitchFamily="18" charset="0"/>
                <a:cs typeface="Times New Roman" panose="02020603050405020304" pitchFamily="18" charset="0"/>
              </a:rPr>
              <a:t>à</a:t>
            </a:r>
            <a:r>
              <a:rPr lang="en-US" altLang="en-US" sz="2400" b="1">
                <a:solidFill>
                  <a:srgbClr val="0000FF"/>
                </a:solidFill>
                <a:latin typeface="Times New Roman" panose="02020603050405020304" pitchFamily="18" charset="0"/>
                <a:cs typeface="Times New Roman" panose="02020603050405020304" pitchFamily="18" charset="0"/>
              </a:rPr>
              <a:t>o</a:t>
            </a:r>
            <a:endParaRPr lang="en-US" altLang="en-US" sz="2400">
              <a:latin typeface="Times New Roman" panose="02020603050405020304" pitchFamily="18" charset="0"/>
              <a:cs typeface="Times New Roman" panose="02020603050405020304" pitchFamily="18" charset="0"/>
            </a:endParaRPr>
          </a:p>
        </p:txBody>
      </p:sp>
      <p:sp>
        <p:nvSpPr>
          <p:cNvPr id="5" name="Rectangle 3"/>
          <p:cNvSpPr>
            <a:spLocks noChangeArrowheads="1"/>
          </p:cNvSpPr>
          <p:nvPr/>
        </p:nvSpPr>
        <p:spPr bwMode="auto">
          <a:xfrm>
            <a:off x="1263593" y="2303847"/>
            <a:ext cx="2674144" cy="460375"/>
          </a:xfrm>
          <a:prstGeom prst="rect">
            <a:avLst/>
          </a:prstGeom>
          <a:noFill/>
          <a:ln w="19050">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0000FF"/>
                </a:solidFill>
                <a:latin typeface="Times New Roman" panose="02020603050405020304" pitchFamily="18" charset="0"/>
                <a:cs typeface="Times New Roman" panose="02020603050405020304" pitchFamily="18" charset="0"/>
              </a:rPr>
              <a:t>Cam–pu–chia </a:t>
            </a:r>
            <a:endParaRPr lang="en-US" altLang="en-US" sz="2400">
              <a:latin typeface="Times New Roman" panose="02020603050405020304" pitchFamily="18" charset="0"/>
              <a:cs typeface="Times New Roman" panose="02020603050405020304" pitchFamily="18" charset="0"/>
            </a:endParaRPr>
          </a:p>
        </p:txBody>
      </p:sp>
      <p:sp>
        <p:nvSpPr>
          <p:cNvPr id="6" name="Rectangle 4"/>
          <p:cNvSpPr>
            <a:spLocks noChangeArrowheads="1"/>
          </p:cNvSpPr>
          <p:nvPr/>
        </p:nvSpPr>
        <p:spPr bwMode="auto">
          <a:xfrm>
            <a:off x="1263593" y="3087278"/>
            <a:ext cx="2674144" cy="460375"/>
          </a:xfrm>
          <a:prstGeom prst="rect">
            <a:avLst/>
          </a:prstGeom>
          <a:noFill/>
          <a:ln w="19050">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0000FF"/>
                </a:solidFill>
                <a:latin typeface="Times New Roman" panose="02020603050405020304" pitchFamily="18" charset="0"/>
                <a:cs typeface="Times New Roman" panose="02020603050405020304" pitchFamily="18" charset="0"/>
              </a:rPr>
              <a:t>Ph</a:t>
            </a:r>
            <a:r>
              <a:rPr lang="vi-VN" altLang="en-US" sz="2400" b="1">
                <a:solidFill>
                  <a:srgbClr val="0000FF"/>
                </a:solidFill>
                <a:latin typeface="Times New Roman" panose="02020603050405020304" pitchFamily="18" charset="0"/>
                <a:cs typeface="Times New Roman" panose="02020603050405020304" pitchFamily="18" charset="0"/>
              </a:rPr>
              <a:t>á</a:t>
            </a:r>
            <a:r>
              <a:rPr lang="en-US" altLang="en-US" sz="2400" b="1">
                <a:solidFill>
                  <a:srgbClr val="0000FF"/>
                </a:solidFill>
                <a:latin typeface="Times New Roman" panose="02020603050405020304" pitchFamily="18" charset="0"/>
                <a:cs typeface="Times New Roman" panose="02020603050405020304" pitchFamily="18" charset="0"/>
              </a:rPr>
              <a:t>p </a:t>
            </a:r>
            <a:endParaRPr lang="en-US" altLang="en-US" sz="2400">
              <a:latin typeface="Times New Roman" panose="02020603050405020304" pitchFamily="18" charset="0"/>
              <a:cs typeface="Times New Roman" panose="02020603050405020304" pitchFamily="18" charset="0"/>
            </a:endParaRPr>
          </a:p>
        </p:txBody>
      </p:sp>
      <p:sp>
        <p:nvSpPr>
          <p:cNvPr id="7" name="Rectangle 5"/>
          <p:cNvSpPr>
            <a:spLocks noChangeArrowheads="1"/>
          </p:cNvSpPr>
          <p:nvPr/>
        </p:nvSpPr>
        <p:spPr bwMode="auto">
          <a:xfrm>
            <a:off x="1263593" y="4046922"/>
            <a:ext cx="2711053" cy="460375"/>
          </a:xfrm>
          <a:prstGeom prst="rect">
            <a:avLst/>
          </a:prstGeom>
          <a:noFill/>
          <a:ln w="19050">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0000FF"/>
                </a:solidFill>
                <a:latin typeface="Times New Roman" panose="02020603050405020304" pitchFamily="18" charset="0"/>
                <a:cs typeface="Times New Roman" panose="02020603050405020304" pitchFamily="18" charset="0"/>
              </a:rPr>
              <a:t>N</a:t>
            </a:r>
            <a:r>
              <a:rPr lang="vi-VN" altLang="en-US" sz="2400" b="1">
                <a:solidFill>
                  <a:srgbClr val="0000FF"/>
                </a:solidFill>
                <a:latin typeface="Times New Roman" panose="02020603050405020304" pitchFamily="18" charset="0"/>
                <a:cs typeface="Times New Roman" panose="02020603050405020304" pitchFamily="18" charset="0"/>
              </a:rPr>
              <a:t>hật Bản</a:t>
            </a:r>
            <a:r>
              <a:rPr lang="en-US" altLang="en-US" sz="2400" b="1">
                <a:solidFill>
                  <a:srgbClr val="0000FF"/>
                </a:solidFill>
                <a:latin typeface="Times New Roman" panose="02020603050405020304" pitchFamily="18" charset="0"/>
                <a:cs typeface="Times New Roman" panose="02020603050405020304" pitchFamily="18" charset="0"/>
              </a:rPr>
              <a:t> </a:t>
            </a:r>
            <a:endParaRPr lang="en-US" altLang="en-US" sz="2400">
              <a:latin typeface="Times New Roman" panose="02020603050405020304" pitchFamily="18" charset="0"/>
              <a:cs typeface="Times New Roman" panose="02020603050405020304" pitchFamily="18" charset="0"/>
            </a:endParaRPr>
          </a:p>
        </p:txBody>
      </p:sp>
      <p:sp>
        <p:nvSpPr>
          <p:cNvPr id="8" name="Rectangle 6"/>
          <p:cNvSpPr>
            <a:spLocks noChangeArrowheads="1"/>
          </p:cNvSpPr>
          <p:nvPr/>
        </p:nvSpPr>
        <p:spPr bwMode="auto">
          <a:xfrm>
            <a:off x="5076325" y="1533248"/>
            <a:ext cx="3222625" cy="460375"/>
          </a:xfrm>
          <a:prstGeom prst="rect">
            <a:avLst/>
          </a:prstGeom>
          <a:noFill/>
          <a:ln w="19050">
            <a:solidFill>
              <a:srgbClr val="FF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0000FF"/>
                </a:solidFill>
                <a:latin typeface="Times New Roman" panose="02020603050405020304" pitchFamily="18" charset="0"/>
                <a:cs typeface="Times New Roman" panose="02020603050405020304" pitchFamily="18" charset="0"/>
              </a:rPr>
              <a:t>Phnôm-pênh</a:t>
            </a:r>
            <a:endParaRPr lang="en-US" altLang="en-US" sz="2400" b="1">
              <a:solidFill>
                <a:srgbClr val="0000FF"/>
              </a:solidFill>
              <a:latin typeface="Times New Roman" panose="02020603050405020304" pitchFamily="18" charset="0"/>
              <a:cs typeface="Times New Roman" panose="02020603050405020304" pitchFamily="18" charset="0"/>
            </a:endParaRPr>
          </a:p>
        </p:txBody>
      </p:sp>
      <p:sp>
        <p:nvSpPr>
          <p:cNvPr id="9" name="Rectangle 7"/>
          <p:cNvSpPr>
            <a:spLocks noChangeArrowheads="1"/>
          </p:cNvSpPr>
          <p:nvPr/>
        </p:nvSpPr>
        <p:spPr bwMode="auto">
          <a:xfrm>
            <a:off x="5165271" y="2305038"/>
            <a:ext cx="2444354" cy="460375"/>
          </a:xfrm>
          <a:prstGeom prst="rect">
            <a:avLst/>
          </a:prstGeom>
          <a:noFill/>
          <a:ln w="19050">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0000FF"/>
                </a:solidFill>
                <a:latin typeface="Times New Roman" panose="02020603050405020304" pitchFamily="18" charset="0"/>
                <a:cs typeface="Times New Roman" panose="02020603050405020304" pitchFamily="18" charset="0"/>
              </a:rPr>
              <a:t>Viêng Chăn</a:t>
            </a:r>
            <a:endParaRPr lang="en-US" altLang="en-US" sz="2400" b="1">
              <a:solidFill>
                <a:srgbClr val="0000FF"/>
              </a:solidFill>
              <a:latin typeface="Times New Roman" panose="02020603050405020304" pitchFamily="18" charset="0"/>
              <a:cs typeface="Times New Roman" panose="02020603050405020304" pitchFamily="18" charset="0"/>
            </a:endParaRPr>
          </a:p>
        </p:txBody>
      </p:sp>
      <p:sp>
        <p:nvSpPr>
          <p:cNvPr id="10" name="Rectangle 8"/>
          <p:cNvSpPr>
            <a:spLocks noChangeArrowheads="1"/>
          </p:cNvSpPr>
          <p:nvPr/>
        </p:nvSpPr>
        <p:spPr bwMode="auto">
          <a:xfrm>
            <a:off x="5165270" y="3076562"/>
            <a:ext cx="2444354" cy="460375"/>
          </a:xfrm>
          <a:prstGeom prst="rect">
            <a:avLst/>
          </a:prstGeom>
          <a:noFill/>
          <a:ln w="19050">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0000FF"/>
                </a:solidFill>
                <a:latin typeface="Times New Roman" panose="02020603050405020304" pitchFamily="18" charset="0"/>
                <a:cs typeface="Times New Roman" panose="02020603050405020304" pitchFamily="18" charset="0"/>
              </a:rPr>
              <a:t>Tô–ki-ô</a:t>
            </a:r>
            <a:endParaRPr lang="en-US" altLang="en-US" sz="2400" b="1">
              <a:solidFill>
                <a:srgbClr val="0000FF"/>
              </a:solidFill>
              <a:latin typeface="Times New Roman" panose="02020603050405020304" pitchFamily="18" charset="0"/>
              <a:cs typeface="Times New Roman" panose="02020603050405020304" pitchFamily="18" charset="0"/>
            </a:endParaRPr>
          </a:p>
        </p:txBody>
      </p:sp>
      <p:sp>
        <p:nvSpPr>
          <p:cNvPr id="11" name="Rectangle 9"/>
          <p:cNvSpPr>
            <a:spLocks noChangeArrowheads="1"/>
          </p:cNvSpPr>
          <p:nvPr/>
        </p:nvSpPr>
        <p:spPr bwMode="auto">
          <a:xfrm>
            <a:off x="5174795" y="4036206"/>
            <a:ext cx="2407445" cy="460375"/>
          </a:xfrm>
          <a:prstGeom prst="rect">
            <a:avLst/>
          </a:prstGeom>
          <a:noFill/>
          <a:ln w="19050">
            <a:solidFill>
              <a:srgbClr val="FF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0000FF"/>
                </a:solidFill>
                <a:latin typeface="Times New Roman" panose="02020603050405020304" pitchFamily="18" charset="0"/>
                <a:cs typeface="Times New Roman" panose="02020603050405020304" pitchFamily="18" charset="0"/>
              </a:rPr>
              <a:t>Pa - ri</a:t>
            </a:r>
            <a:endParaRPr lang="en-US" altLang="en-US" sz="2400" b="1">
              <a:solidFill>
                <a:srgbClr val="0000FF"/>
              </a:solidFill>
              <a:latin typeface="Times New Roman" panose="02020603050405020304" pitchFamily="18" charset="0"/>
              <a:cs typeface="Times New Roman" panose="02020603050405020304" pitchFamily="18" charset="0"/>
            </a:endParaRPr>
          </a:p>
        </p:txBody>
      </p:sp>
      <p:cxnSp>
        <p:nvCxnSpPr>
          <p:cNvPr id="12" name="Straight Arrow Connector 11"/>
          <p:cNvCxnSpPr/>
          <p:nvPr/>
        </p:nvCxnSpPr>
        <p:spPr>
          <a:xfrm>
            <a:off x="3920036" y="1707402"/>
            <a:ext cx="1254919" cy="889181"/>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3"/>
            <a:endCxn id="8" idx="1"/>
          </p:cNvCxnSpPr>
          <p:nvPr/>
        </p:nvCxnSpPr>
        <p:spPr>
          <a:xfrm flipV="1">
            <a:off x="3937578" y="1764154"/>
            <a:ext cx="1138555" cy="770255"/>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74645" y="3291589"/>
            <a:ext cx="1264443" cy="9467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979725" y="3292043"/>
            <a:ext cx="1190625" cy="1005864"/>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bwMode="auto">
          <a:xfrm>
            <a:off x="598108" y="2320079"/>
            <a:ext cx="8053313" cy="754260"/>
            <a:chOff x="-8052" y="1699617"/>
            <a:chExt cx="9469074" cy="1006257"/>
          </a:xfrm>
          <a:solidFill>
            <a:srgbClr val="FF99FF"/>
          </a:solidFill>
        </p:grpSpPr>
        <p:sp>
          <p:nvSpPr>
            <p:cNvPr id="5" name="Rectangle 4"/>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100">
                  <a:solidFill>
                    <a:schemeClr val="accent4"/>
                  </a:solidFill>
                  <a:latin typeface="Times New Roman" panose="02020603050405020304" pitchFamily="18" charset="0"/>
                  <a:ea typeface="Tahoma" panose="020B0604030504040204" pitchFamily="34" charset="0"/>
                  <a:cs typeface="Times New Roman" panose="02020603050405020304" pitchFamily="18" charset="0"/>
                </a:rPr>
                <a:t>Biết được quy tắc viết hoa tên người, tên địa lí nước ngoài.</a:t>
              </a:r>
              <a:endParaRPr lang="en-US" sz="2100" dirty="0">
                <a:solidFill>
                  <a:schemeClr val="accent4"/>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accent4"/>
                  </a:solidFill>
                  <a:latin typeface="Arial" panose="020B0604020202020204" pitchFamily="34" charset="0"/>
                  <a:cs typeface="Arial" panose="020B0604020202020204" pitchFamily="34" charset="0"/>
                </a:rPr>
                <a:t>1</a:t>
              </a:r>
              <a:endParaRPr lang="en-US" sz="2400" b="1" dirty="0">
                <a:solidFill>
                  <a:schemeClr val="accent4"/>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614568" y="3584250"/>
            <a:ext cx="8036853" cy="682850"/>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100">
                  <a:solidFill>
                    <a:schemeClr val="accent4"/>
                  </a:solidFill>
                  <a:latin typeface="Times New Roman" panose="02020603050405020304" pitchFamily="18" charset="0"/>
                  <a:cs typeface="Times New Roman" panose="02020603050405020304" pitchFamily="18" charset="0"/>
                </a:rPr>
                <a:t>Viết đúng tên người, tên địa lí nước ngoài trong khi viết.</a:t>
              </a:r>
              <a:endParaRPr lang="en-US" sz="2100" dirty="0">
                <a:solidFill>
                  <a:schemeClr val="accent4"/>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50" b="1" dirty="0">
                  <a:solidFill>
                    <a:schemeClr val="accent4"/>
                  </a:solidFill>
                  <a:latin typeface="Arial" panose="020B0604020202020204" pitchFamily="34" charset="0"/>
                  <a:cs typeface="Arial" panose="020B0604020202020204" pitchFamily="34" charset="0"/>
                </a:rPr>
                <a:t>2</a:t>
              </a:r>
              <a:endParaRPr lang="en-US" sz="2250" b="1" dirty="0">
                <a:solidFill>
                  <a:schemeClr val="accent4"/>
                </a:solidFill>
                <a:latin typeface="Arial" panose="020B0604020202020204" pitchFamily="34" charset="0"/>
                <a:cs typeface="Arial" panose="020B0604020202020204" pitchFamily="34" charset="0"/>
              </a:endParaRPr>
            </a:p>
          </p:txBody>
        </p:sp>
      </p:grpSp>
      <p:sp>
        <p:nvSpPr>
          <p:cNvPr id="9" name="Cloud Callout 8"/>
          <p:cNvSpPr/>
          <p:nvPr/>
        </p:nvSpPr>
        <p:spPr>
          <a:xfrm>
            <a:off x="2072219" y="293803"/>
            <a:ext cx="5192906" cy="1581948"/>
          </a:xfrm>
          <a:prstGeom prst="cloudCallout">
            <a:avLst>
              <a:gd name="adj1" fmla="val -73449"/>
              <a:gd name="adj2" fmla="val 5110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4"/>
                </a:solidFill>
                <a:latin typeface="Times New Roman" panose="02020603050405020304" pitchFamily="18" charset="0"/>
                <a:cs typeface="Times New Roman" panose="02020603050405020304" pitchFamily="18" charset="0"/>
              </a:rPr>
              <a:t>Bài 2 con đã đạt được mục tiêu nào của bài?</a:t>
            </a:r>
            <a:endParaRPr lang="en-US" sz="2400" b="1" dirty="0">
              <a:solidFill>
                <a:schemeClr val="accent4"/>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64" presetClass="path" presetSubtype="0" accel="50000" decel="50000" fill="hold" nodeType="withEffect">
                                  <p:stCondLst>
                                    <p:cond delay="0"/>
                                  </p:stCondLst>
                                  <p:childTnLst>
                                    <p:animMotion origin="layout" path="M 0 0 L 0 -0.25 E" pathEditMode="relative" ptsTypes="">
                                      <p:cBhvr>
                                        <p:cTn id="10"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293" name="Shape 1293"/>
        <p:cNvGrpSpPr/>
        <p:nvPr/>
      </p:nvGrpSpPr>
      <p:grpSpPr>
        <a:xfrm>
          <a:off x="0" y="0"/>
          <a:ext cx="0" cy="0"/>
          <a:chOff x="0" y="0"/>
          <a:chExt cx="0" cy="0"/>
        </a:xfrm>
      </p:grpSpPr>
      <p:sp>
        <p:nvSpPr>
          <p:cNvPr id="2" name="Title 1"/>
          <p:cNvSpPr/>
          <p:nvPr>
            <p:ph type="title" idx="2"/>
          </p:nvPr>
        </p:nvSpPr>
        <p:spPr>
          <a:xfrm>
            <a:off x="539860" y="1779235"/>
            <a:ext cx="2851200" cy="1176000"/>
          </a:xfrm>
        </p:spPr>
        <p:txBody>
          <a:bodyPr/>
          <a:p>
            <a:r>
              <a:rPr lang="vi-VN" altLang="en-US" sz="5400" b="1">
                <a:latin typeface="Arial" panose="020B0604020202020204" pitchFamily="34" charset="0"/>
                <a:cs typeface="Arial" panose="020B0604020202020204" pitchFamily="34" charset="0"/>
              </a:rPr>
              <a:t>VẬN DỤNG</a:t>
            </a:r>
            <a:endParaRPr lang="vi-VN" altLang="en-US" sz="5400" b="1">
              <a:latin typeface="Arial" panose="020B0604020202020204" pitchFamily="34" charset="0"/>
              <a:cs typeface="Arial" panose="020B0604020202020204" pitchFamily="34" charset="0"/>
            </a:endParaRPr>
          </a:p>
        </p:txBody>
      </p:sp>
      <p:sp>
        <p:nvSpPr>
          <p:cNvPr id="7" name="Rectangles 6"/>
          <p:cNvSpPr/>
          <p:nvPr/>
        </p:nvSpPr>
        <p:spPr>
          <a:xfrm>
            <a:off x="4068445" y="915670"/>
            <a:ext cx="4806950" cy="79184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400" b="1">
                <a:solidFill>
                  <a:schemeClr val="accent4"/>
                </a:solidFill>
                <a:latin typeface="Times New Roman" panose="02020603050405020304" pitchFamily="18" charset="0"/>
                <a:cs typeface="Times New Roman" panose="02020603050405020304" pitchFamily="18" charset="0"/>
                <a:sym typeface="+mn-ea"/>
              </a:rPr>
              <a:t>Khi viết hoa tên người, tên địa lí nước ngoài ta cần lưu ý điều gì?</a:t>
            </a:r>
            <a:endParaRPr lang="en-US" sz="2400" b="1">
              <a:solidFill>
                <a:schemeClr val="accent4"/>
              </a:solidFill>
              <a:latin typeface="Times New Roman" panose="02020603050405020304" pitchFamily="18" charset="0"/>
              <a:cs typeface="Times New Roman" panose="02020603050405020304" pitchFamily="18" charset="0"/>
              <a:sym typeface="+mn-ea"/>
            </a:endParaRPr>
          </a:p>
        </p:txBody>
      </p:sp>
      <p:sp>
        <p:nvSpPr>
          <p:cNvPr id="8" name="Rectangles 7"/>
          <p:cNvSpPr/>
          <p:nvPr/>
        </p:nvSpPr>
        <p:spPr>
          <a:xfrm>
            <a:off x="4067810" y="2139950"/>
            <a:ext cx="4807585" cy="228282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400" b="1" dirty="0" err="1">
                <a:solidFill>
                  <a:schemeClr val="accent4"/>
                </a:solidFill>
                <a:latin typeface="Times New Roman" panose="02020603050405020304" pitchFamily="18" charset="0"/>
                <a:cs typeface="Times New Roman" panose="02020603050405020304" pitchFamily="18" charset="0"/>
                <a:sym typeface="+mn-ea"/>
              </a:rPr>
              <a:t>Về</a:t>
            </a:r>
            <a:r>
              <a:rPr lang="en-US" sz="2400" b="1" dirty="0">
                <a:solidFill>
                  <a:schemeClr val="accent4"/>
                </a:solidFill>
                <a:latin typeface="Times New Roman" panose="02020603050405020304" pitchFamily="18" charset="0"/>
                <a:cs typeface="Times New Roman" panose="02020603050405020304" pitchFamily="18" charset="0"/>
                <a:sym typeface="+mn-ea"/>
              </a:rPr>
              <a:t> </a:t>
            </a:r>
            <a:r>
              <a:rPr lang="en-US" sz="2400" b="1" err="1">
                <a:solidFill>
                  <a:schemeClr val="accent4"/>
                </a:solidFill>
                <a:latin typeface="Times New Roman" panose="02020603050405020304" pitchFamily="18" charset="0"/>
                <a:cs typeface="Times New Roman" panose="02020603050405020304" pitchFamily="18" charset="0"/>
                <a:sym typeface="+mn-ea"/>
              </a:rPr>
              <a:t>nhà</a:t>
            </a:r>
            <a:r>
              <a:rPr lang="en-US" sz="2400" b="1">
                <a:solidFill>
                  <a:schemeClr val="accent4"/>
                </a:solidFill>
                <a:latin typeface="Times New Roman" panose="02020603050405020304" pitchFamily="18" charset="0"/>
                <a:cs typeface="Times New Roman" panose="02020603050405020304" pitchFamily="18" charset="0"/>
                <a:sym typeface="+mn-ea"/>
              </a:rPr>
              <a:t> con </a:t>
            </a:r>
            <a:r>
              <a:rPr lang="en-US" sz="2400" b="1" dirty="0" err="1">
                <a:solidFill>
                  <a:schemeClr val="accent4"/>
                </a:solidFill>
                <a:latin typeface="Times New Roman" panose="02020603050405020304" pitchFamily="18" charset="0"/>
                <a:cs typeface="Times New Roman" panose="02020603050405020304" pitchFamily="18" charset="0"/>
                <a:sym typeface="+mn-ea"/>
              </a:rPr>
              <a:t>cần</a:t>
            </a:r>
            <a:r>
              <a:rPr lang="en-US" sz="2400" b="1" dirty="0">
                <a:solidFill>
                  <a:schemeClr val="accent4"/>
                </a:solidFill>
                <a:latin typeface="Times New Roman" panose="02020603050405020304" pitchFamily="18" charset="0"/>
                <a:cs typeface="Times New Roman" panose="02020603050405020304" pitchFamily="18" charset="0"/>
                <a:sym typeface="+mn-ea"/>
              </a:rPr>
              <a:t>:</a:t>
            </a:r>
            <a:endParaRPr lang="en-US" sz="2400" b="1" dirty="0">
              <a:solidFill>
                <a:schemeClr val="accent4"/>
              </a:solidFill>
              <a:latin typeface="Times New Roman" panose="02020603050405020304" pitchFamily="18" charset="0"/>
              <a:cs typeface="Times New Roman" panose="02020603050405020304" pitchFamily="18" charset="0"/>
            </a:endParaRPr>
          </a:p>
          <a:p>
            <a:pPr marL="285750" indent="-285750" algn="just">
              <a:buFontTx/>
              <a:buChar char="-"/>
            </a:pPr>
            <a:r>
              <a:rPr lang="en-US" sz="2400">
                <a:solidFill>
                  <a:schemeClr val="accent4"/>
                </a:solidFill>
                <a:latin typeface="Times New Roman" panose="02020603050405020304" pitchFamily="18" charset="0"/>
                <a:cs typeface="Times New Roman" panose="02020603050405020304" pitchFamily="18" charset="0"/>
                <a:sym typeface="+mn-ea"/>
              </a:rPr>
              <a:t>Viết tên các nước, các địa danh nổi tiếng trên thế giới.</a:t>
            </a:r>
            <a:endParaRPr lang="en-US" sz="2400">
              <a:solidFill>
                <a:schemeClr val="accent4"/>
              </a:solidFill>
              <a:latin typeface="Times New Roman" panose="02020603050405020304" pitchFamily="18" charset="0"/>
              <a:cs typeface="Times New Roman" panose="02020603050405020304" pitchFamily="18" charset="0"/>
            </a:endParaRPr>
          </a:p>
          <a:p>
            <a:pPr marL="285750" indent="-285750" algn="just">
              <a:buFontTx/>
              <a:buChar char="-"/>
            </a:pPr>
            <a:r>
              <a:rPr lang="en-US" sz="2400">
                <a:solidFill>
                  <a:schemeClr val="accent4"/>
                </a:solidFill>
                <a:latin typeface="Times New Roman" panose="02020603050405020304" pitchFamily="18" charset="0"/>
                <a:cs typeface="Times New Roman" panose="02020603050405020304" pitchFamily="18" charset="0"/>
                <a:sym typeface="+mn-ea"/>
              </a:rPr>
              <a:t>Chuẩn bị bài sau: </a:t>
            </a:r>
            <a:endParaRPr lang="en-US" sz="2400">
              <a:solidFill>
                <a:schemeClr val="accent4"/>
              </a:solidFill>
              <a:latin typeface="Times New Roman" panose="02020603050405020304" pitchFamily="18" charset="0"/>
              <a:cs typeface="Times New Roman" panose="02020603050405020304" pitchFamily="18" charset="0"/>
            </a:endParaRPr>
          </a:p>
          <a:p>
            <a:pPr algn="ctr"/>
            <a:r>
              <a:rPr lang="en-US" sz="2400" b="1">
                <a:solidFill>
                  <a:schemeClr val="accent4"/>
                </a:solidFill>
                <a:latin typeface="Times New Roman" panose="02020603050405020304" pitchFamily="18" charset="0"/>
                <a:cs typeface="Times New Roman" panose="02020603050405020304" pitchFamily="18" charset="0"/>
                <a:sym typeface="+mn-ea"/>
              </a:rPr>
              <a:t>Dấu ngoặc kép</a:t>
            </a:r>
            <a:endParaRPr lang="vi-VN" sz="2400" b="1">
              <a:solidFill>
                <a:schemeClr val="accent4"/>
              </a:solidFill>
              <a:latin typeface="Times New Roman" panose="02020603050405020304" pitchFamily="18" charset="0"/>
              <a:cs typeface="Times New Roman" panose="02020603050405020304" pitchFamily="18" charset="0"/>
            </a:endParaRPr>
          </a:p>
          <a:p>
            <a:pPr marL="285750" indent="-285750" algn="ctr">
              <a:buFontTx/>
              <a:buChar char="-"/>
            </a:pPr>
            <a:endParaRPr lang="vi-VN" sz="2400" b="1" dirty="0" err="1">
              <a:solidFill>
                <a:schemeClr val="accent4"/>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8" grpId="0" bldLvl="0" animBg="1"/>
      <p:bldP spid="8"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148" name="Shape 1148"/>
        <p:cNvGrpSpPr/>
        <p:nvPr/>
      </p:nvGrpSpPr>
      <p:grpSpPr>
        <a:xfrm>
          <a:off x="0" y="0"/>
          <a:ext cx="0" cy="0"/>
          <a:chOff x="0" y="0"/>
          <a:chExt cx="0" cy="0"/>
        </a:xfrm>
      </p:grpSpPr>
      <p:sp>
        <p:nvSpPr>
          <p:cNvPr id="1149" name="Google Shape;1149;p72"/>
          <p:cNvSpPr txBox="1"/>
          <p:nvPr>
            <p:ph type="title"/>
          </p:nvPr>
        </p:nvSpPr>
        <p:spPr>
          <a:xfrm>
            <a:off x="855925" y="1218750"/>
            <a:ext cx="5141400" cy="237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altLang="en-GB"/>
              <a:t>THANK YOU</a:t>
            </a:r>
            <a:endParaRPr lang="vi-VN" altLang="en-GB"/>
          </a:p>
        </p:txBody>
      </p:sp>
      <p:grpSp>
        <p:nvGrpSpPr>
          <p:cNvPr id="1150" name="Google Shape;1150;p72"/>
          <p:cNvGrpSpPr/>
          <p:nvPr/>
        </p:nvGrpSpPr>
        <p:grpSpPr>
          <a:xfrm>
            <a:off x="6069388" y="1581424"/>
            <a:ext cx="2357382" cy="3674991"/>
            <a:chOff x="6069388" y="1581424"/>
            <a:chExt cx="2357382" cy="3674991"/>
          </a:xfrm>
        </p:grpSpPr>
        <p:sp>
          <p:nvSpPr>
            <p:cNvPr id="1151" name="Google Shape;1151;p72"/>
            <p:cNvSpPr/>
            <p:nvPr/>
          </p:nvSpPr>
          <p:spPr>
            <a:xfrm>
              <a:off x="6091685" y="3663652"/>
              <a:ext cx="676133" cy="690832"/>
            </a:xfrm>
            <a:custGeom>
              <a:avLst/>
              <a:gdLst/>
              <a:ahLst/>
              <a:cxnLst/>
              <a:rect l="l" t="t" r="r" b="b"/>
              <a:pathLst>
                <a:path w="5064" h="5174" extrusionOk="0">
                  <a:moveTo>
                    <a:pt x="2872" y="1"/>
                  </a:moveTo>
                  <a:cubicBezTo>
                    <a:pt x="2069" y="996"/>
                    <a:pt x="1336" y="2044"/>
                    <a:pt x="672" y="3127"/>
                  </a:cubicBezTo>
                  <a:cubicBezTo>
                    <a:pt x="489" y="3406"/>
                    <a:pt x="331" y="3712"/>
                    <a:pt x="218" y="4026"/>
                  </a:cubicBezTo>
                  <a:cubicBezTo>
                    <a:pt x="1" y="4718"/>
                    <a:pt x="327" y="5173"/>
                    <a:pt x="930" y="5173"/>
                  </a:cubicBezTo>
                  <a:cubicBezTo>
                    <a:pt x="1103" y="5173"/>
                    <a:pt x="1298" y="5136"/>
                    <a:pt x="1510" y="5056"/>
                  </a:cubicBezTo>
                  <a:cubicBezTo>
                    <a:pt x="1973" y="4882"/>
                    <a:pt x="2392" y="4567"/>
                    <a:pt x="2768" y="4236"/>
                  </a:cubicBezTo>
                  <a:cubicBezTo>
                    <a:pt x="3405" y="3677"/>
                    <a:pt x="3999" y="3162"/>
                    <a:pt x="4549" y="2629"/>
                  </a:cubicBezTo>
                  <a:cubicBezTo>
                    <a:pt x="4732" y="2463"/>
                    <a:pt x="4898" y="2288"/>
                    <a:pt x="5064" y="2123"/>
                  </a:cubicBezTo>
                  <a:cubicBezTo>
                    <a:pt x="4566" y="1861"/>
                    <a:pt x="4147" y="1450"/>
                    <a:pt x="3780" y="1049"/>
                  </a:cubicBezTo>
                  <a:cubicBezTo>
                    <a:pt x="3510" y="760"/>
                    <a:pt x="3256" y="455"/>
                    <a:pt x="3003" y="149"/>
                  </a:cubicBezTo>
                  <a:cubicBezTo>
                    <a:pt x="2960" y="106"/>
                    <a:pt x="2916" y="53"/>
                    <a:pt x="2872" y="1"/>
                  </a:cubicBezTo>
                  <a:close/>
                </a:path>
              </a:pathLst>
            </a:custGeom>
            <a:solidFill>
              <a:srgbClr val="F39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2" name="Google Shape;1152;p72"/>
            <p:cNvSpPr/>
            <p:nvPr/>
          </p:nvSpPr>
          <p:spPr>
            <a:xfrm>
              <a:off x="6377145" y="3663652"/>
              <a:ext cx="390672" cy="459442"/>
            </a:xfrm>
            <a:custGeom>
              <a:avLst/>
              <a:gdLst/>
              <a:ahLst/>
              <a:cxnLst/>
              <a:rect l="l" t="t" r="r" b="b"/>
              <a:pathLst>
                <a:path w="2926" h="3441" extrusionOk="0">
                  <a:moveTo>
                    <a:pt x="734" y="1"/>
                  </a:moveTo>
                  <a:cubicBezTo>
                    <a:pt x="490" y="306"/>
                    <a:pt x="245" y="621"/>
                    <a:pt x="1" y="952"/>
                  </a:cubicBezTo>
                  <a:cubicBezTo>
                    <a:pt x="71" y="1180"/>
                    <a:pt x="158" y="1407"/>
                    <a:pt x="254" y="1625"/>
                  </a:cubicBezTo>
                  <a:cubicBezTo>
                    <a:pt x="429" y="2026"/>
                    <a:pt x="647" y="2393"/>
                    <a:pt x="909" y="2742"/>
                  </a:cubicBezTo>
                  <a:cubicBezTo>
                    <a:pt x="1049" y="2926"/>
                    <a:pt x="1188" y="3092"/>
                    <a:pt x="1346" y="3258"/>
                  </a:cubicBezTo>
                  <a:cubicBezTo>
                    <a:pt x="1407" y="3319"/>
                    <a:pt x="1468" y="3380"/>
                    <a:pt x="1529" y="3441"/>
                  </a:cubicBezTo>
                  <a:cubicBezTo>
                    <a:pt x="1834" y="3170"/>
                    <a:pt x="2131" y="2900"/>
                    <a:pt x="2411" y="2629"/>
                  </a:cubicBezTo>
                  <a:cubicBezTo>
                    <a:pt x="2585" y="2463"/>
                    <a:pt x="2760" y="2288"/>
                    <a:pt x="2926" y="2123"/>
                  </a:cubicBezTo>
                  <a:cubicBezTo>
                    <a:pt x="2428" y="1861"/>
                    <a:pt x="2009" y="1450"/>
                    <a:pt x="1634" y="1049"/>
                  </a:cubicBezTo>
                  <a:cubicBezTo>
                    <a:pt x="1372" y="760"/>
                    <a:pt x="1118" y="455"/>
                    <a:pt x="865" y="149"/>
                  </a:cubicBezTo>
                  <a:cubicBezTo>
                    <a:pt x="822" y="106"/>
                    <a:pt x="778" y="53"/>
                    <a:pt x="734" y="1"/>
                  </a:cubicBezTo>
                  <a:close/>
                </a:path>
              </a:pathLst>
            </a:custGeom>
            <a:solidFill>
              <a:srgbClr val="000000">
                <a:alpha val="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3" name="Google Shape;1153;p72"/>
            <p:cNvSpPr/>
            <p:nvPr/>
          </p:nvSpPr>
          <p:spPr>
            <a:xfrm>
              <a:off x="7865997" y="3267234"/>
              <a:ext cx="560774" cy="1989181"/>
            </a:xfrm>
            <a:custGeom>
              <a:avLst/>
              <a:gdLst/>
              <a:ahLst/>
              <a:cxnLst/>
              <a:rect l="l" t="t" r="r" b="b"/>
              <a:pathLst>
                <a:path w="4200" h="14898" extrusionOk="0">
                  <a:moveTo>
                    <a:pt x="943" y="1"/>
                  </a:moveTo>
                  <a:cubicBezTo>
                    <a:pt x="463" y="1"/>
                    <a:pt x="166" y="734"/>
                    <a:pt x="0" y="1774"/>
                  </a:cubicBezTo>
                  <a:cubicBezTo>
                    <a:pt x="44" y="2725"/>
                    <a:pt x="271" y="3660"/>
                    <a:pt x="498" y="4576"/>
                  </a:cubicBezTo>
                  <a:cubicBezTo>
                    <a:pt x="777" y="5703"/>
                    <a:pt x="1048" y="6838"/>
                    <a:pt x="1240" y="7999"/>
                  </a:cubicBezTo>
                  <a:cubicBezTo>
                    <a:pt x="1432" y="9187"/>
                    <a:pt x="1563" y="10383"/>
                    <a:pt x="1633" y="11579"/>
                  </a:cubicBezTo>
                  <a:cubicBezTo>
                    <a:pt x="1677" y="12251"/>
                    <a:pt x="1685" y="12924"/>
                    <a:pt x="1685" y="13596"/>
                  </a:cubicBezTo>
                  <a:cubicBezTo>
                    <a:pt x="1685" y="13683"/>
                    <a:pt x="1685" y="13762"/>
                    <a:pt x="1685" y="13849"/>
                  </a:cubicBezTo>
                  <a:cubicBezTo>
                    <a:pt x="1746" y="14443"/>
                    <a:pt x="1790" y="14897"/>
                    <a:pt x="1790" y="14897"/>
                  </a:cubicBezTo>
                  <a:lnTo>
                    <a:pt x="3859" y="14897"/>
                  </a:lnTo>
                  <a:cubicBezTo>
                    <a:pt x="4200" y="14626"/>
                    <a:pt x="3685" y="8113"/>
                    <a:pt x="3056" y="4795"/>
                  </a:cubicBezTo>
                  <a:cubicBezTo>
                    <a:pt x="2262" y="586"/>
                    <a:pt x="943" y="1"/>
                    <a:pt x="943" y="1"/>
                  </a:cubicBezTo>
                  <a:close/>
                </a:path>
              </a:pathLst>
            </a:custGeom>
            <a:solidFill>
              <a:srgbClr val="F39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4" name="Google Shape;1154;p72"/>
            <p:cNvSpPr/>
            <p:nvPr/>
          </p:nvSpPr>
          <p:spPr>
            <a:xfrm>
              <a:off x="7865997" y="3267234"/>
              <a:ext cx="445414" cy="945722"/>
            </a:xfrm>
            <a:custGeom>
              <a:avLst/>
              <a:gdLst/>
              <a:ahLst/>
              <a:cxnLst/>
              <a:rect l="l" t="t" r="r" b="b"/>
              <a:pathLst>
                <a:path w="3336" h="7083" extrusionOk="0">
                  <a:moveTo>
                    <a:pt x="943" y="1"/>
                  </a:moveTo>
                  <a:cubicBezTo>
                    <a:pt x="463" y="1"/>
                    <a:pt x="166" y="734"/>
                    <a:pt x="0" y="1774"/>
                  </a:cubicBezTo>
                  <a:cubicBezTo>
                    <a:pt x="44" y="2725"/>
                    <a:pt x="271" y="3660"/>
                    <a:pt x="498" y="4576"/>
                  </a:cubicBezTo>
                  <a:cubicBezTo>
                    <a:pt x="699" y="5406"/>
                    <a:pt x="899" y="6244"/>
                    <a:pt x="1065" y="7082"/>
                  </a:cubicBezTo>
                  <a:cubicBezTo>
                    <a:pt x="1301" y="7056"/>
                    <a:pt x="1537" y="7030"/>
                    <a:pt x="1773" y="6986"/>
                  </a:cubicBezTo>
                  <a:cubicBezTo>
                    <a:pt x="2131" y="6916"/>
                    <a:pt x="2489" y="6838"/>
                    <a:pt x="2838" y="6733"/>
                  </a:cubicBezTo>
                  <a:cubicBezTo>
                    <a:pt x="3004" y="6681"/>
                    <a:pt x="3170" y="6620"/>
                    <a:pt x="3336" y="6558"/>
                  </a:cubicBezTo>
                  <a:cubicBezTo>
                    <a:pt x="3248" y="5921"/>
                    <a:pt x="3152" y="5310"/>
                    <a:pt x="3056" y="4795"/>
                  </a:cubicBezTo>
                  <a:cubicBezTo>
                    <a:pt x="2262" y="586"/>
                    <a:pt x="943" y="1"/>
                    <a:pt x="943" y="1"/>
                  </a:cubicBezTo>
                  <a:close/>
                </a:path>
              </a:pathLst>
            </a:custGeom>
            <a:solidFill>
              <a:srgbClr val="000000">
                <a:alpha val="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5" name="Google Shape;1155;p72"/>
            <p:cNvSpPr/>
            <p:nvPr/>
          </p:nvSpPr>
          <p:spPr>
            <a:xfrm>
              <a:off x="6869157" y="4245394"/>
              <a:ext cx="1114604" cy="661992"/>
            </a:xfrm>
            <a:custGeom>
              <a:avLst/>
              <a:gdLst/>
              <a:ahLst/>
              <a:cxnLst/>
              <a:rect l="l" t="t" r="r" b="b"/>
              <a:pathLst>
                <a:path w="8348" h="4958" extrusionOk="0">
                  <a:moveTo>
                    <a:pt x="8025" y="1"/>
                  </a:moveTo>
                  <a:cubicBezTo>
                    <a:pt x="7396" y="158"/>
                    <a:pt x="6759" y="271"/>
                    <a:pt x="6113" y="324"/>
                  </a:cubicBezTo>
                  <a:cubicBezTo>
                    <a:pt x="5575" y="370"/>
                    <a:pt x="5037" y="389"/>
                    <a:pt x="4499" y="389"/>
                  </a:cubicBezTo>
                  <a:cubicBezTo>
                    <a:pt x="3509" y="389"/>
                    <a:pt x="2519" y="325"/>
                    <a:pt x="1529" y="245"/>
                  </a:cubicBezTo>
                  <a:cubicBezTo>
                    <a:pt x="1162" y="210"/>
                    <a:pt x="795" y="193"/>
                    <a:pt x="428" y="167"/>
                  </a:cubicBezTo>
                  <a:lnTo>
                    <a:pt x="428" y="167"/>
                  </a:lnTo>
                  <a:cubicBezTo>
                    <a:pt x="455" y="280"/>
                    <a:pt x="481" y="402"/>
                    <a:pt x="507" y="507"/>
                  </a:cubicBezTo>
                  <a:cubicBezTo>
                    <a:pt x="586" y="900"/>
                    <a:pt x="655" y="1293"/>
                    <a:pt x="699" y="1686"/>
                  </a:cubicBezTo>
                  <a:cubicBezTo>
                    <a:pt x="717" y="1843"/>
                    <a:pt x="751" y="2000"/>
                    <a:pt x="769" y="2158"/>
                  </a:cubicBezTo>
                  <a:cubicBezTo>
                    <a:pt x="786" y="2245"/>
                    <a:pt x="795" y="2332"/>
                    <a:pt x="786" y="2419"/>
                  </a:cubicBezTo>
                  <a:cubicBezTo>
                    <a:pt x="769" y="2507"/>
                    <a:pt x="743" y="2585"/>
                    <a:pt x="699" y="2664"/>
                  </a:cubicBezTo>
                  <a:cubicBezTo>
                    <a:pt x="629" y="2804"/>
                    <a:pt x="524" y="2926"/>
                    <a:pt x="455" y="3066"/>
                  </a:cubicBezTo>
                  <a:cubicBezTo>
                    <a:pt x="393" y="3170"/>
                    <a:pt x="332" y="3275"/>
                    <a:pt x="271" y="3389"/>
                  </a:cubicBezTo>
                  <a:cubicBezTo>
                    <a:pt x="201" y="3738"/>
                    <a:pt x="114" y="4087"/>
                    <a:pt x="1" y="4428"/>
                  </a:cubicBezTo>
                  <a:cubicBezTo>
                    <a:pt x="27" y="4559"/>
                    <a:pt x="123" y="4663"/>
                    <a:pt x="254" y="4698"/>
                  </a:cubicBezTo>
                  <a:cubicBezTo>
                    <a:pt x="769" y="4829"/>
                    <a:pt x="1284" y="4908"/>
                    <a:pt x="1817" y="4934"/>
                  </a:cubicBezTo>
                  <a:cubicBezTo>
                    <a:pt x="2003" y="4948"/>
                    <a:pt x="2320" y="4957"/>
                    <a:pt x="2720" y="4957"/>
                  </a:cubicBezTo>
                  <a:cubicBezTo>
                    <a:pt x="4286" y="4957"/>
                    <a:pt x="7124" y="4822"/>
                    <a:pt x="8348" y="4349"/>
                  </a:cubicBezTo>
                  <a:cubicBezTo>
                    <a:pt x="8348" y="4297"/>
                    <a:pt x="8348" y="4244"/>
                    <a:pt x="8348" y="4192"/>
                  </a:cubicBezTo>
                  <a:cubicBezTo>
                    <a:pt x="8243" y="4000"/>
                    <a:pt x="8156" y="3790"/>
                    <a:pt x="8095" y="3572"/>
                  </a:cubicBezTo>
                  <a:cubicBezTo>
                    <a:pt x="8069" y="3467"/>
                    <a:pt x="8051" y="3362"/>
                    <a:pt x="8042" y="3258"/>
                  </a:cubicBezTo>
                  <a:lnTo>
                    <a:pt x="7990" y="3144"/>
                  </a:lnTo>
                  <a:cubicBezTo>
                    <a:pt x="7885" y="2891"/>
                    <a:pt x="7780" y="2646"/>
                    <a:pt x="7815" y="2385"/>
                  </a:cubicBezTo>
                  <a:cubicBezTo>
                    <a:pt x="7850" y="2123"/>
                    <a:pt x="7894" y="1861"/>
                    <a:pt x="7929" y="1599"/>
                  </a:cubicBezTo>
                  <a:cubicBezTo>
                    <a:pt x="7990" y="1066"/>
                    <a:pt x="8025" y="533"/>
                    <a:pt x="8025" y="1"/>
                  </a:cubicBezTo>
                  <a:close/>
                </a:path>
              </a:pathLst>
            </a:custGeom>
            <a:solidFill>
              <a:srgbClr val="F39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6" name="Google Shape;1156;p72"/>
            <p:cNvSpPr/>
            <p:nvPr/>
          </p:nvSpPr>
          <p:spPr>
            <a:xfrm>
              <a:off x="7388138" y="4571580"/>
              <a:ext cx="40723" cy="67027"/>
            </a:xfrm>
            <a:custGeom>
              <a:avLst/>
              <a:gdLst/>
              <a:ahLst/>
              <a:cxnLst/>
              <a:rect l="l" t="t" r="r" b="b"/>
              <a:pathLst>
                <a:path w="305" h="502" extrusionOk="0">
                  <a:moveTo>
                    <a:pt x="264" y="0"/>
                  </a:moveTo>
                  <a:cubicBezTo>
                    <a:pt x="252" y="0"/>
                    <a:pt x="239" y="7"/>
                    <a:pt x="235" y="20"/>
                  </a:cubicBezTo>
                  <a:cubicBezTo>
                    <a:pt x="226" y="55"/>
                    <a:pt x="235" y="107"/>
                    <a:pt x="217" y="151"/>
                  </a:cubicBezTo>
                  <a:cubicBezTo>
                    <a:pt x="209" y="203"/>
                    <a:pt x="200" y="247"/>
                    <a:pt x="182" y="291"/>
                  </a:cubicBezTo>
                  <a:cubicBezTo>
                    <a:pt x="165" y="326"/>
                    <a:pt x="148" y="369"/>
                    <a:pt x="121" y="404"/>
                  </a:cubicBezTo>
                  <a:cubicBezTo>
                    <a:pt x="113" y="413"/>
                    <a:pt x="104" y="431"/>
                    <a:pt x="86" y="431"/>
                  </a:cubicBezTo>
                  <a:cubicBezTo>
                    <a:pt x="84" y="433"/>
                    <a:pt x="81" y="434"/>
                    <a:pt x="79" y="434"/>
                  </a:cubicBezTo>
                  <a:cubicBezTo>
                    <a:pt x="73" y="434"/>
                    <a:pt x="69" y="428"/>
                    <a:pt x="69" y="422"/>
                  </a:cubicBezTo>
                  <a:cubicBezTo>
                    <a:pt x="69" y="402"/>
                    <a:pt x="55" y="391"/>
                    <a:pt x="42" y="391"/>
                  </a:cubicBezTo>
                  <a:cubicBezTo>
                    <a:pt x="31" y="391"/>
                    <a:pt x="20" y="398"/>
                    <a:pt x="17" y="413"/>
                  </a:cubicBezTo>
                  <a:cubicBezTo>
                    <a:pt x="1" y="461"/>
                    <a:pt x="43" y="501"/>
                    <a:pt x="90" y="501"/>
                  </a:cubicBezTo>
                  <a:cubicBezTo>
                    <a:pt x="95" y="501"/>
                    <a:pt x="99" y="501"/>
                    <a:pt x="104" y="500"/>
                  </a:cubicBezTo>
                  <a:cubicBezTo>
                    <a:pt x="156" y="500"/>
                    <a:pt x="200" y="431"/>
                    <a:pt x="226" y="387"/>
                  </a:cubicBezTo>
                  <a:cubicBezTo>
                    <a:pt x="252" y="326"/>
                    <a:pt x="279" y="273"/>
                    <a:pt x="287" y="212"/>
                  </a:cubicBezTo>
                  <a:cubicBezTo>
                    <a:pt x="296" y="186"/>
                    <a:pt x="296" y="151"/>
                    <a:pt x="296" y="125"/>
                  </a:cubicBezTo>
                  <a:cubicBezTo>
                    <a:pt x="305" y="90"/>
                    <a:pt x="296" y="55"/>
                    <a:pt x="287" y="20"/>
                  </a:cubicBezTo>
                  <a:cubicBezTo>
                    <a:pt x="287" y="7"/>
                    <a:pt x="276" y="0"/>
                    <a:pt x="2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7" name="Google Shape;1157;p72"/>
            <p:cNvSpPr/>
            <p:nvPr/>
          </p:nvSpPr>
          <p:spPr>
            <a:xfrm>
              <a:off x="6689576" y="4679063"/>
              <a:ext cx="1434111" cy="577340"/>
            </a:xfrm>
            <a:custGeom>
              <a:avLst/>
              <a:gdLst/>
              <a:ahLst/>
              <a:cxnLst/>
              <a:rect l="l" t="t" r="r" b="b"/>
              <a:pathLst>
                <a:path w="10741" h="4324" extrusionOk="0">
                  <a:moveTo>
                    <a:pt x="9422" y="1"/>
                  </a:moveTo>
                  <a:lnTo>
                    <a:pt x="9387" y="10"/>
                  </a:lnTo>
                  <a:cubicBezTo>
                    <a:pt x="9134" y="62"/>
                    <a:pt x="8881" y="114"/>
                    <a:pt x="8628" y="167"/>
                  </a:cubicBezTo>
                  <a:lnTo>
                    <a:pt x="8558" y="176"/>
                  </a:lnTo>
                  <a:cubicBezTo>
                    <a:pt x="8051" y="263"/>
                    <a:pt x="7528" y="333"/>
                    <a:pt x="7004" y="385"/>
                  </a:cubicBezTo>
                  <a:cubicBezTo>
                    <a:pt x="6532" y="420"/>
                    <a:pt x="6069" y="455"/>
                    <a:pt x="5607" y="464"/>
                  </a:cubicBezTo>
                  <a:lnTo>
                    <a:pt x="5519" y="464"/>
                  </a:lnTo>
                  <a:lnTo>
                    <a:pt x="5196" y="472"/>
                  </a:lnTo>
                  <a:lnTo>
                    <a:pt x="5126" y="472"/>
                  </a:lnTo>
                  <a:cubicBezTo>
                    <a:pt x="5053" y="473"/>
                    <a:pt x="4980" y="474"/>
                    <a:pt x="4907" y="474"/>
                  </a:cubicBezTo>
                  <a:cubicBezTo>
                    <a:pt x="4117" y="474"/>
                    <a:pt x="3334" y="431"/>
                    <a:pt x="2551" y="359"/>
                  </a:cubicBezTo>
                  <a:lnTo>
                    <a:pt x="2481" y="359"/>
                  </a:lnTo>
                  <a:lnTo>
                    <a:pt x="2096" y="315"/>
                  </a:lnTo>
                  <a:cubicBezTo>
                    <a:pt x="1913" y="298"/>
                    <a:pt x="1738" y="280"/>
                    <a:pt x="1564" y="254"/>
                  </a:cubicBezTo>
                  <a:cubicBezTo>
                    <a:pt x="1511" y="254"/>
                    <a:pt x="1398" y="499"/>
                    <a:pt x="1293" y="743"/>
                  </a:cubicBezTo>
                  <a:cubicBezTo>
                    <a:pt x="1284" y="769"/>
                    <a:pt x="1267" y="796"/>
                    <a:pt x="1258" y="822"/>
                  </a:cubicBezTo>
                  <a:cubicBezTo>
                    <a:pt x="1180" y="1005"/>
                    <a:pt x="1119" y="1171"/>
                    <a:pt x="1101" y="1206"/>
                  </a:cubicBezTo>
                  <a:cubicBezTo>
                    <a:pt x="909" y="1634"/>
                    <a:pt x="743" y="2088"/>
                    <a:pt x="577" y="2551"/>
                  </a:cubicBezTo>
                  <a:cubicBezTo>
                    <a:pt x="551" y="2629"/>
                    <a:pt x="516" y="2708"/>
                    <a:pt x="490" y="2795"/>
                  </a:cubicBezTo>
                  <a:cubicBezTo>
                    <a:pt x="481" y="2830"/>
                    <a:pt x="464" y="2874"/>
                    <a:pt x="455" y="2900"/>
                  </a:cubicBezTo>
                  <a:cubicBezTo>
                    <a:pt x="446" y="2935"/>
                    <a:pt x="437" y="2961"/>
                    <a:pt x="429" y="2987"/>
                  </a:cubicBezTo>
                  <a:cubicBezTo>
                    <a:pt x="359" y="3171"/>
                    <a:pt x="307" y="3363"/>
                    <a:pt x="254" y="3537"/>
                  </a:cubicBezTo>
                  <a:cubicBezTo>
                    <a:pt x="202" y="3712"/>
                    <a:pt x="149" y="3895"/>
                    <a:pt x="97" y="4070"/>
                  </a:cubicBezTo>
                  <a:cubicBezTo>
                    <a:pt x="45" y="4279"/>
                    <a:pt x="1" y="4323"/>
                    <a:pt x="219" y="4323"/>
                  </a:cubicBezTo>
                  <a:lnTo>
                    <a:pt x="9798" y="4323"/>
                  </a:lnTo>
                  <a:cubicBezTo>
                    <a:pt x="9833" y="4323"/>
                    <a:pt x="10240" y="4319"/>
                    <a:pt x="10508" y="4319"/>
                  </a:cubicBezTo>
                  <a:cubicBezTo>
                    <a:pt x="10641" y="4319"/>
                    <a:pt x="10740" y="4320"/>
                    <a:pt x="10741" y="4323"/>
                  </a:cubicBezTo>
                  <a:lnTo>
                    <a:pt x="10741" y="4323"/>
                  </a:lnTo>
                  <a:lnTo>
                    <a:pt x="10653" y="3799"/>
                  </a:lnTo>
                  <a:cubicBezTo>
                    <a:pt x="10601" y="3494"/>
                    <a:pt x="10549" y="3188"/>
                    <a:pt x="10488" y="2891"/>
                  </a:cubicBezTo>
                  <a:cubicBezTo>
                    <a:pt x="10488" y="2856"/>
                    <a:pt x="10479" y="2830"/>
                    <a:pt x="10470" y="2804"/>
                  </a:cubicBezTo>
                  <a:cubicBezTo>
                    <a:pt x="10400" y="2428"/>
                    <a:pt x="10304" y="2062"/>
                    <a:pt x="10182" y="1695"/>
                  </a:cubicBezTo>
                  <a:cubicBezTo>
                    <a:pt x="10086" y="1424"/>
                    <a:pt x="9972" y="1162"/>
                    <a:pt x="9850" y="909"/>
                  </a:cubicBezTo>
                  <a:cubicBezTo>
                    <a:pt x="9833" y="865"/>
                    <a:pt x="9815" y="830"/>
                    <a:pt x="9798" y="787"/>
                  </a:cubicBezTo>
                  <a:cubicBezTo>
                    <a:pt x="9676" y="534"/>
                    <a:pt x="9553" y="280"/>
                    <a:pt x="9431" y="27"/>
                  </a:cubicBezTo>
                  <a:cubicBezTo>
                    <a:pt x="9431" y="18"/>
                    <a:pt x="9422" y="10"/>
                    <a:pt x="9422" y="1"/>
                  </a:cubicBezTo>
                  <a:close/>
                  <a:moveTo>
                    <a:pt x="10741" y="4323"/>
                  </a:moveTo>
                  <a:lnTo>
                    <a:pt x="10741" y="4323"/>
                  </a:lnTo>
                  <a:cubicBezTo>
                    <a:pt x="10741" y="4323"/>
                    <a:pt x="10741" y="4323"/>
                    <a:pt x="10741" y="43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8" name="Google Shape;1158;p72"/>
            <p:cNvSpPr/>
            <p:nvPr/>
          </p:nvSpPr>
          <p:spPr>
            <a:xfrm>
              <a:off x="6746721" y="4700159"/>
              <a:ext cx="1343186" cy="454769"/>
            </a:xfrm>
            <a:custGeom>
              <a:avLst/>
              <a:gdLst/>
              <a:ahLst/>
              <a:cxnLst/>
              <a:rect l="l" t="t" r="r" b="b"/>
              <a:pathLst>
                <a:path w="10060" h="3406" extrusionOk="0">
                  <a:moveTo>
                    <a:pt x="4663" y="1179"/>
                  </a:moveTo>
                  <a:lnTo>
                    <a:pt x="5056" y="1188"/>
                  </a:lnTo>
                  <a:cubicBezTo>
                    <a:pt x="5048" y="1319"/>
                    <a:pt x="5048" y="1458"/>
                    <a:pt x="5039" y="1589"/>
                  </a:cubicBezTo>
                  <a:cubicBezTo>
                    <a:pt x="5030" y="2070"/>
                    <a:pt x="5013" y="2550"/>
                    <a:pt x="5004" y="3021"/>
                  </a:cubicBezTo>
                  <a:lnTo>
                    <a:pt x="4995" y="3231"/>
                  </a:lnTo>
                  <a:cubicBezTo>
                    <a:pt x="4995" y="3257"/>
                    <a:pt x="5004" y="3301"/>
                    <a:pt x="4969" y="3318"/>
                  </a:cubicBezTo>
                  <a:cubicBezTo>
                    <a:pt x="4965" y="3319"/>
                    <a:pt x="4961" y="3320"/>
                    <a:pt x="4957" y="3320"/>
                  </a:cubicBezTo>
                  <a:cubicBezTo>
                    <a:pt x="4931" y="3320"/>
                    <a:pt x="4895" y="3301"/>
                    <a:pt x="4873" y="3301"/>
                  </a:cubicBezTo>
                  <a:lnTo>
                    <a:pt x="4515" y="3240"/>
                  </a:lnTo>
                  <a:cubicBezTo>
                    <a:pt x="4524" y="2751"/>
                    <a:pt x="4559" y="2262"/>
                    <a:pt x="4602" y="1764"/>
                  </a:cubicBezTo>
                  <a:cubicBezTo>
                    <a:pt x="4620" y="1563"/>
                    <a:pt x="4637" y="1371"/>
                    <a:pt x="4663" y="1179"/>
                  </a:cubicBezTo>
                  <a:close/>
                  <a:moveTo>
                    <a:pt x="8200" y="0"/>
                  </a:moveTo>
                  <a:lnTo>
                    <a:pt x="8139" y="18"/>
                  </a:lnTo>
                  <a:cubicBezTo>
                    <a:pt x="8217" y="288"/>
                    <a:pt x="8313" y="568"/>
                    <a:pt x="8409" y="838"/>
                  </a:cubicBezTo>
                  <a:cubicBezTo>
                    <a:pt x="7850" y="934"/>
                    <a:pt x="7292" y="1004"/>
                    <a:pt x="6724" y="1048"/>
                  </a:cubicBezTo>
                  <a:cubicBezTo>
                    <a:pt x="6331" y="1075"/>
                    <a:pt x="5932" y="1086"/>
                    <a:pt x="5532" y="1086"/>
                  </a:cubicBezTo>
                  <a:cubicBezTo>
                    <a:pt x="5408" y="1086"/>
                    <a:pt x="5285" y="1085"/>
                    <a:pt x="5161" y="1083"/>
                  </a:cubicBezTo>
                  <a:lnTo>
                    <a:pt x="5161" y="1048"/>
                  </a:lnTo>
                  <a:cubicBezTo>
                    <a:pt x="5170" y="795"/>
                    <a:pt x="5179" y="550"/>
                    <a:pt x="5179" y="306"/>
                  </a:cubicBezTo>
                  <a:lnTo>
                    <a:pt x="5091" y="306"/>
                  </a:lnTo>
                  <a:cubicBezTo>
                    <a:pt x="5074" y="559"/>
                    <a:pt x="5065" y="812"/>
                    <a:pt x="5056" y="1074"/>
                  </a:cubicBezTo>
                  <a:cubicBezTo>
                    <a:pt x="4934" y="1074"/>
                    <a:pt x="4812" y="1065"/>
                    <a:pt x="4681" y="1057"/>
                  </a:cubicBezTo>
                  <a:cubicBezTo>
                    <a:pt x="4716" y="812"/>
                    <a:pt x="4751" y="559"/>
                    <a:pt x="4768" y="306"/>
                  </a:cubicBezTo>
                  <a:lnTo>
                    <a:pt x="4707" y="306"/>
                  </a:lnTo>
                  <a:cubicBezTo>
                    <a:pt x="4655" y="550"/>
                    <a:pt x="4611" y="803"/>
                    <a:pt x="4585" y="1057"/>
                  </a:cubicBezTo>
                  <a:cubicBezTo>
                    <a:pt x="3921" y="1022"/>
                    <a:pt x="3258" y="961"/>
                    <a:pt x="2594" y="865"/>
                  </a:cubicBezTo>
                  <a:cubicBezTo>
                    <a:pt x="2376" y="838"/>
                    <a:pt x="2157" y="803"/>
                    <a:pt x="1948" y="769"/>
                  </a:cubicBezTo>
                  <a:cubicBezTo>
                    <a:pt x="2026" y="585"/>
                    <a:pt x="2088" y="393"/>
                    <a:pt x="2123" y="201"/>
                  </a:cubicBezTo>
                  <a:lnTo>
                    <a:pt x="2061" y="192"/>
                  </a:lnTo>
                  <a:cubicBezTo>
                    <a:pt x="1983" y="376"/>
                    <a:pt x="1913" y="568"/>
                    <a:pt x="1843" y="751"/>
                  </a:cubicBezTo>
                  <a:cubicBezTo>
                    <a:pt x="1511" y="699"/>
                    <a:pt x="1188" y="638"/>
                    <a:pt x="874" y="576"/>
                  </a:cubicBezTo>
                  <a:cubicBezTo>
                    <a:pt x="856" y="603"/>
                    <a:pt x="848" y="629"/>
                    <a:pt x="839" y="655"/>
                  </a:cubicBezTo>
                  <a:cubicBezTo>
                    <a:pt x="1153" y="725"/>
                    <a:pt x="1476" y="786"/>
                    <a:pt x="1799" y="838"/>
                  </a:cubicBezTo>
                  <a:cubicBezTo>
                    <a:pt x="1712" y="1048"/>
                    <a:pt x="1607" y="1240"/>
                    <a:pt x="1503" y="1441"/>
                  </a:cubicBezTo>
                  <a:cubicBezTo>
                    <a:pt x="1380" y="1642"/>
                    <a:pt x="1241" y="1843"/>
                    <a:pt x="1101" y="2035"/>
                  </a:cubicBezTo>
                  <a:cubicBezTo>
                    <a:pt x="961" y="2218"/>
                    <a:pt x="804" y="2384"/>
                    <a:pt x="638" y="2532"/>
                  </a:cubicBezTo>
                  <a:cubicBezTo>
                    <a:pt x="505" y="2628"/>
                    <a:pt x="310" y="2756"/>
                    <a:pt x="131" y="2756"/>
                  </a:cubicBezTo>
                  <a:cubicBezTo>
                    <a:pt x="99" y="2756"/>
                    <a:pt x="67" y="2751"/>
                    <a:pt x="36" y="2742"/>
                  </a:cubicBezTo>
                  <a:cubicBezTo>
                    <a:pt x="18" y="2768"/>
                    <a:pt x="9" y="2794"/>
                    <a:pt x="1" y="2820"/>
                  </a:cubicBezTo>
                  <a:cubicBezTo>
                    <a:pt x="52" y="2833"/>
                    <a:pt x="103" y="2839"/>
                    <a:pt x="153" y="2839"/>
                  </a:cubicBezTo>
                  <a:cubicBezTo>
                    <a:pt x="274" y="2839"/>
                    <a:pt x="391" y="2804"/>
                    <a:pt x="490" y="2742"/>
                  </a:cubicBezTo>
                  <a:cubicBezTo>
                    <a:pt x="699" y="2620"/>
                    <a:pt x="883" y="2462"/>
                    <a:pt x="1031" y="2279"/>
                  </a:cubicBezTo>
                  <a:cubicBezTo>
                    <a:pt x="1363" y="1886"/>
                    <a:pt x="1634" y="1450"/>
                    <a:pt x="1852" y="987"/>
                  </a:cubicBezTo>
                  <a:cubicBezTo>
                    <a:pt x="1869" y="943"/>
                    <a:pt x="1887" y="899"/>
                    <a:pt x="1913" y="856"/>
                  </a:cubicBezTo>
                  <a:cubicBezTo>
                    <a:pt x="2734" y="1004"/>
                    <a:pt x="3572" y="1100"/>
                    <a:pt x="4410" y="1161"/>
                  </a:cubicBezTo>
                  <a:lnTo>
                    <a:pt x="4576" y="1161"/>
                  </a:lnTo>
                  <a:cubicBezTo>
                    <a:pt x="4550" y="1362"/>
                    <a:pt x="4532" y="1554"/>
                    <a:pt x="4515" y="1746"/>
                  </a:cubicBezTo>
                  <a:cubicBezTo>
                    <a:pt x="4471" y="2253"/>
                    <a:pt x="4436" y="2768"/>
                    <a:pt x="4428" y="3274"/>
                  </a:cubicBezTo>
                  <a:cubicBezTo>
                    <a:pt x="4419" y="3292"/>
                    <a:pt x="4436" y="3318"/>
                    <a:pt x="4463" y="3318"/>
                  </a:cubicBezTo>
                  <a:lnTo>
                    <a:pt x="4829" y="3379"/>
                  </a:lnTo>
                  <a:cubicBezTo>
                    <a:pt x="4867" y="3389"/>
                    <a:pt x="4925" y="3406"/>
                    <a:pt x="4977" y="3406"/>
                  </a:cubicBezTo>
                  <a:cubicBezTo>
                    <a:pt x="5022" y="3406"/>
                    <a:pt x="5062" y="3393"/>
                    <a:pt x="5083" y="3353"/>
                  </a:cubicBezTo>
                  <a:cubicBezTo>
                    <a:pt x="5091" y="3301"/>
                    <a:pt x="5100" y="3257"/>
                    <a:pt x="5091" y="3205"/>
                  </a:cubicBezTo>
                  <a:cubicBezTo>
                    <a:pt x="5091" y="3144"/>
                    <a:pt x="5091" y="3074"/>
                    <a:pt x="5100" y="3004"/>
                  </a:cubicBezTo>
                  <a:lnTo>
                    <a:pt x="5117" y="2611"/>
                  </a:lnTo>
                  <a:cubicBezTo>
                    <a:pt x="5126" y="2139"/>
                    <a:pt x="5144" y="1659"/>
                    <a:pt x="5161" y="1188"/>
                  </a:cubicBezTo>
                  <a:cubicBezTo>
                    <a:pt x="5331" y="1193"/>
                    <a:pt x="5502" y="1196"/>
                    <a:pt x="5672" y="1196"/>
                  </a:cubicBezTo>
                  <a:cubicBezTo>
                    <a:pt x="6601" y="1196"/>
                    <a:pt x="7529" y="1116"/>
                    <a:pt x="8444" y="961"/>
                  </a:cubicBezTo>
                  <a:cubicBezTo>
                    <a:pt x="8497" y="1100"/>
                    <a:pt x="8558" y="1240"/>
                    <a:pt x="8610" y="1380"/>
                  </a:cubicBezTo>
                  <a:cubicBezTo>
                    <a:pt x="8706" y="1650"/>
                    <a:pt x="8828" y="1904"/>
                    <a:pt x="8968" y="2157"/>
                  </a:cubicBezTo>
                  <a:cubicBezTo>
                    <a:pt x="9082" y="2384"/>
                    <a:pt x="9274" y="2567"/>
                    <a:pt x="9501" y="2689"/>
                  </a:cubicBezTo>
                  <a:cubicBezTo>
                    <a:pt x="9608" y="2738"/>
                    <a:pt x="9726" y="2763"/>
                    <a:pt x="9843" y="2763"/>
                  </a:cubicBezTo>
                  <a:cubicBezTo>
                    <a:pt x="9916" y="2763"/>
                    <a:pt x="9989" y="2753"/>
                    <a:pt x="10060" y="2733"/>
                  </a:cubicBezTo>
                  <a:cubicBezTo>
                    <a:pt x="10051" y="2698"/>
                    <a:pt x="10042" y="2672"/>
                    <a:pt x="10042" y="2646"/>
                  </a:cubicBezTo>
                  <a:cubicBezTo>
                    <a:pt x="9985" y="2657"/>
                    <a:pt x="9929" y="2663"/>
                    <a:pt x="9873" y="2663"/>
                  </a:cubicBezTo>
                  <a:cubicBezTo>
                    <a:pt x="9756" y="2663"/>
                    <a:pt x="9642" y="2638"/>
                    <a:pt x="9536" y="2585"/>
                  </a:cubicBezTo>
                  <a:cubicBezTo>
                    <a:pt x="9317" y="2471"/>
                    <a:pt x="9134" y="2288"/>
                    <a:pt x="9020" y="2070"/>
                  </a:cubicBezTo>
                  <a:cubicBezTo>
                    <a:pt x="8890" y="1825"/>
                    <a:pt x="8776" y="1572"/>
                    <a:pt x="8671" y="1310"/>
                  </a:cubicBezTo>
                  <a:cubicBezTo>
                    <a:pt x="8628" y="1188"/>
                    <a:pt x="8575" y="1065"/>
                    <a:pt x="8532" y="943"/>
                  </a:cubicBezTo>
                  <a:cubicBezTo>
                    <a:pt x="8828" y="891"/>
                    <a:pt x="9125" y="821"/>
                    <a:pt x="9422" y="751"/>
                  </a:cubicBezTo>
                  <a:cubicBezTo>
                    <a:pt x="9405" y="707"/>
                    <a:pt x="9387" y="672"/>
                    <a:pt x="9370" y="629"/>
                  </a:cubicBezTo>
                  <a:cubicBezTo>
                    <a:pt x="9160" y="690"/>
                    <a:pt x="8951" y="734"/>
                    <a:pt x="8732" y="777"/>
                  </a:cubicBezTo>
                  <a:cubicBezTo>
                    <a:pt x="8654" y="795"/>
                    <a:pt x="8566" y="812"/>
                    <a:pt x="8488" y="821"/>
                  </a:cubicBezTo>
                  <a:cubicBezTo>
                    <a:pt x="8444" y="716"/>
                    <a:pt x="8409" y="611"/>
                    <a:pt x="8374" y="507"/>
                  </a:cubicBezTo>
                  <a:cubicBezTo>
                    <a:pt x="8322" y="341"/>
                    <a:pt x="8261" y="175"/>
                    <a:pt x="8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9" name="Google Shape;1159;p72"/>
            <p:cNvSpPr/>
            <p:nvPr/>
          </p:nvSpPr>
          <p:spPr>
            <a:xfrm>
              <a:off x="6339894" y="3144664"/>
              <a:ext cx="2030935" cy="1446422"/>
            </a:xfrm>
            <a:custGeom>
              <a:avLst/>
              <a:gdLst/>
              <a:ahLst/>
              <a:cxnLst/>
              <a:rect l="l" t="t" r="r" b="b"/>
              <a:pathLst>
                <a:path w="15211" h="10833" extrusionOk="0">
                  <a:moveTo>
                    <a:pt x="8151" y="1"/>
                  </a:moveTo>
                  <a:cubicBezTo>
                    <a:pt x="7847" y="1"/>
                    <a:pt x="7543" y="10"/>
                    <a:pt x="7239" y="28"/>
                  </a:cubicBezTo>
                  <a:lnTo>
                    <a:pt x="7169" y="28"/>
                  </a:lnTo>
                  <a:cubicBezTo>
                    <a:pt x="6654" y="63"/>
                    <a:pt x="6156" y="124"/>
                    <a:pt x="5658" y="212"/>
                  </a:cubicBezTo>
                  <a:cubicBezTo>
                    <a:pt x="5528" y="238"/>
                    <a:pt x="5405" y="264"/>
                    <a:pt x="5283" y="290"/>
                  </a:cubicBezTo>
                  <a:lnTo>
                    <a:pt x="5213" y="308"/>
                  </a:lnTo>
                  <a:cubicBezTo>
                    <a:pt x="3860" y="605"/>
                    <a:pt x="3362" y="1041"/>
                    <a:pt x="3109" y="1286"/>
                  </a:cubicBezTo>
                  <a:cubicBezTo>
                    <a:pt x="2384" y="1976"/>
                    <a:pt x="1258" y="3146"/>
                    <a:pt x="367" y="4123"/>
                  </a:cubicBezTo>
                  <a:lnTo>
                    <a:pt x="306" y="4202"/>
                  </a:lnTo>
                  <a:cubicBezTo>
                    <a:pt x="193" y="4324"/>
                    <a:pt x="96" y="4429"/>
                    <a:pt x="0" y="4543"/>
                  </a:cubicBezTo>
                  <a:cubicBezTo>
                    <a:pt x="210" y="4848"/>
                    <a:pt x="2105" y="7311"/>
                    <a:pt x="2227" y="7442"/>
                  </a:cubicBezTo>
                  <a:cubicBezTo>
                    <a:pt x="2340" y="7302"/>
                    <a:pt x="2463" y="7171"/>
                    <a:pt x="2594" y="7049"/>
                  </a:cubicBezTo>
                  <a:lnTo>
                    <a:pt x="2637" y="6996"/>
                  </a:lnTo>
                  <a:cubicBezTo>
                    <a:pt x="3091" y="6568"/>
                    <a:pt x="3650" y="6149"/>
                    <a:pt x="3860" y="5983"/>
                  </a:cubicBezTo>
                  <a:cubicBezTo>
                    <a:pt x="3886" y="5966"/>
                    <a:pt x="3903" y="5948"/>
                    <a:pt x="3930" y="5922"/>
                  </a:cubicBezTo>
                  <a:cubicBezTo>
                    <a:pt x="3930" y="5922"/>
                    <a:pt x="3938" y="5913"/>
                    <a:pt x="3938" y="5913"/>
                  </a:cubicBezTo>
                  <a:lnTo>
                    <a:pt x="3938" y="5913"/>
                  </a:lnTo>
                  <a:cubicBezTo>
                    <a:pt x="3938" y="5948"/>
                    <a:pt x="3834" y="7625"/>
                    <a:pt x="3685" y="9502"/>
                  </a:cubicBezTo>
                  <a:cubicBezTo>
                    <a:pt x="3676" y="9528"/>
                    <a:pt x="3676" y="9555"/>
                    <a:pt x="3676" y="9581"/>
                  </a:cubicBezTo>
                  <a:cubicBezTo>
                    <a:pt x="3650" y="9904"/>
                    <a:pt x="3624" y="10236"/>
                    <a:pt x="3598" y="10559"/>
                  </a:cubicBezTo>
                  <a:cubicBezTo>
                    <a:pt x="3930" y="10585"/>
                    <a:pt x="4253" y="10602"/>
                    <a:pt x="4585" y="10629"/>
                  </a:cubicBezTo>
                  <a:cubicBezTo>
                    <a:pt x="5484" y="10690"/>
                    <a:pt x="6392" y="10760"/>
                    <a:pt x="7300" y="10794"/>
                  </a:cubicBezTo>
                  <a:cubicBezTo>
                    <a:pt x="7873" y="10817"/>
                    <a:pt x="8452" y="10833"/>
                    <a:pt x="9033" y="10833"/>
                  </a:cubicBezTo>
                  <a:cubicBezTo>
                    <a:pt x="10211" y="10833"/>
                    <a:pt x="11395" y="10769"/>
                    <a:pt x="12548" y="10576"/>
                  </a:cubicBezTo>
                  <a:cubicBezTo>
                    <a:pt x="12661" y="10550"/>
                    <a:pt x="12766" y="10532"/>
                    <a:pt x="12880" y="10506"/>
                  </a:cubicBezTo>
                  <a:cubicBezTo>
                    <a:pt x="12853" y="10253"/>
                    <a:pt x="12827" y="9991"/>
                    <a:pt x="12810" y="9755"/>
                  </a:cubicBezTo>
                  <a:lnTo>
                    <a:pt x="12801" y="9651"/>
                  </a:lnTo>
                  <a:cubicBezTo>
                    <a:pt x="12722" y="8708"/>
                    <a:pt x="12661" y="7957"/>
                    <a:pt x="12644" y="7747"/>
                  </a:cubicBezTo>
                  <a:cubicBezTo>
                    <a:pt x="12644" y="7730"/>
                    <a:pt x="12644" y="7712"/>
                    <a:pt x="12644" y="7695"/>
                  </a:cubicBezTo>
                  <a:lnTo>
                    <a:pt x="12670" y="7686"/>
                  </a:lnTo>
                  <a:lnTo>
                    <a:pt x="12696" y="7677"/>
                  </a:lnTo>
                  <a:lnTo>
                    <a:pt x="12705" y="7677"/>
                  </a:lnTo>
                  <a:cubicBezTo>
                    <a:pt x="12723" y="7678"/>
                    <a:pt x="12741" y="7678"/>
                    <a:pt x="12760" y="7678"/>
                  </a:cubicBezTo>
                  <a:cubicBezTo>
                    <a:pt x="13540" y="7678"/>
                    <a:pt x="15074" y="7161"/>
                    <a:pt x="15211" y="7101"/>
                  </a:cubicBezTo>
                  <a:cubicBezTo>
                    <a:pt x="15202" y="7066"/>
                    <a:pt x="15132" y="6760"/>
                    <a:pt x="15010" y="6298"/>
                  </a:cubicBezTo>
                  <a:cubicBezTo>
                    <a:pt x="15001" y="6263"/>
                    <a:pt x="14993" y="6228"/>
                    <a:pt x="14984" y="6193"/>
                  </a:cubicBezTo>
                  <a:cubicBezTo>
                    <a:pt x="14600" y="4805"/>
                    <a:pt x="13770" y="2229"/>
                    <a:pt x="12827" y="1286"/>
                  </a:cubicBezTo>
                  <a:cubicBezTo>
                    <a:pt x="12417" y="849"/>
                    <a:pt x="11893" y="526"/>
                    <a:pt x="11325" y="351"/>
                  </a:cubicBezTo>
                  <a:cubicBezTo>
                    <a:pt x="11290" y="343"/>
                    <a:pt x="11255" y="334"/>
                    <a:pt x="11221" y="325"/>
                  </a:cubicBezTo>
                  <a:lnTo>
                    <a:pt x="11168" y="308"/>
                  </a:lnTo>
                  <a:cubicBezTo>
                    <a:pt x="10889" y="247"/>
                    <a:pt x="10609" y="194"/>
                    <a:pt x="10321" y="151"/>
                  </a:cubicBezTo>
                  <a:lnTo>
                    <a:pt x="10251" y="142"/>
                  </a:lnTo>
                  <a:cubicBezTo>
                    <a:pt x="9815" y="81"/>
                    <a:pt x="9378" y="46"/>
                    <a:pt x="8942" y="20"/>
                  </a:cubicBezTo>
                  <a:cubicBezTo>
                    <a:pt x="8678" y="7"/>
                    <a:pt x="8415" y="1"/>
                    <a:pt x="8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0" name="Google Shape;1160;p72"/>
            <p:cNvSpPr/>
            <p:nvPr/>
          </p:nvSpPr>
          <p:spPr>
            <a:xfrm>
              <a:off x="6829502" y="4413360"/>
              <a:ext cx="1220751" cy="58749"/>
            </a:xfrm>
            <a:custGeom>
              <a:avLst/>
              <a:gdLst/>
              <a:ahLst/>
              <a:cxnLst/>
              <a:rect l="l" t="t" r="r" b="b"/>
              <a:pathLst>
                <a:path w="9143" h="440" extrusionOk="0">
                  <a:moveTo>
                    <a:pt x="9" y="0"/>
                  </a:moveTo>
                  <a:cubicBezTo>
                    <a:pt x="1" y="26"/>
                    <a:pt x="1" y="53"/>
                    <a:pt x="1" y="79"/>
                  </a:cubicBezTo>
                  <a:cubicBezTo>
                    <a:pt x="1101" y="227"/>
                    <a:pt x="2210" y="332"/>
                    <a:pt x="3319" y="393"/>
                  </a:cubicBezTo>
                  <a:cubicBezTo>
                    <a:pt x="3967" y="424"/>
                    <a:pt x="4617" y="440"/>
                    <a:pt x="5267" y="440"/>
                  </a:cubicBezTo>
                  <a:cubicBezTo>
                    <a:pt x="6079" y="440"/>
                    <a:pt x="6892" y="415"/>
                    <a:pt x="7702" y="367"/>
                  </a:cubicBezTo>
                  <a:cubicBezTo>
                    <a:pt x="8112" y="341"/>
                    <a:pt x="8514" y="306"/>
                    <a:pt x="8924" y="271"/>
                  </a:cubicBezTo>
                  <a:lnTo>
                    <a:pt x="9143" y="253"/>
                  </a:lnTo>
                  <a:lnTo>
                    <a:pt x="9125" y="140"/>
                  </a:lnTo>
                  <a:cubicBezTo>
                    <a:pt x="8732" y="175"/>
                    <a:pt x="8339" y="218"/>
                    <a:pt x="7938" y="245"/>
                  </a:cubicBezTo>
                  <a:cubicBezTo>
                    <a:pt x="7222" y="288"/>
                    <a:pt x="6497" y="323"/>
                    <a:pt x="5781" y="332"/>
                  </a:cubicBezTo>
                  <a:cubicBezTo>
                    <a:pt x="5619" y="334"/>
                    <a:pt x="5457" y="335"/>
                    <a:pt x="5295" y="335"/>
                  </a:cubicBezTo>
                  <a:cubicBezTo>
                    <a:pt x="4008" y="335"/>
                    <a:pt x="2721" y="274"/>
                    <a:pt x="1441" y="157"/>
                  </a:cubicBezTo>
                  <a:cubicBezTo>
                    <a:pt x="961" y="114"/>
                    <a:pt x="490" y="61"/>
                    <a:pt x="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1" name="Google Shape;1161;p72"/>
            <p:cNvSpPr/>
            <p:nvPr/>
          </p:nvSpPr>
          <p:spPr>
            <a:xfrm>
              <a:off x="6379549" y="3695162"/>
              <a:ext cx="312564" cy="390680"/>
            </a:xfrm>
            <a:custGeom>
              <a:avLst/>
              <a:gdLst/>
              <a:ahLst/>
              <a:cxnLst/>
              <a:rect l="l" t="t" r="r" b="b"/>
              <a:pathLst>
                <a:path w="2341" h="2926" extrusionOk="0">
                  <a:moveTo>
                    <a:pt x="70" y="0"/>
                  </a:moveTo>
                  <a:lnTo>
                    <a:pt x="0" y="79"/>
                  </a:lnTo>
                  <a:cubicBezTo>
                    <a:pt x="149" y="315"/>
                    <a:pt x="306" y="551"/>
                    <a:pt x="463" y="778"/>
                  </a:cubicBezTo>
                  <a:cubicBezTo>
                    <a:pt x="882" y="1371"/>
                    <a:pt x="1336" y="1939"/>
                    <a:pt x="1834" y="2463"/>
                  </a:cubicBezTo>
                  <a:cubicBezTo>
                    <a:pt x="1982" y="2620"/>
                    <a:pt x="2131" y="2777"/>
                    <a:pt x="2288" y="2926"/>
                  </a:cubicBezTo>
                  <a:lnTo>
                    <a:pt x="2340" y="2882"/>
                  </a:lnTo>
                  <a:cubicBezTo>
                    <a:pt x="1467" y="2017"/>
                    <a:pt x="708" y="1048"/>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2" name="Google Shape;1162;p72"/>
            <p:cNvSpPr/>
            <p:nvPr/>
          </p:nvSpPr>
          <p:spPr>
            <a:xfrm>
              <a:off x="7989500" y="3761922"/>
              <a:ext cx="354622" cy="416048"/>
            </a:xfrm>
            <a:custGeom>
              <a:avLst/>
              <a:gdLst/>
              <a:ahLst/>
              <a:cxnLst/>
              <a:rect l="l" t="t" r="r" b="b"/>
              <a:pathLst>
                <a:path w="2656" h="3116" extrusionOk="0">
                  <a:moveTo>
                    <a:pt x="28" y="0"/>
                  </a:moveTo>
                  <a:cubicBezTo>
                    <a:pt x="14" y="0"/>
                    <a:pt x="1" y="11"/>
                    <a:pt x="1" y="33"/>
                  </a:cubicBezTo>
                  <a:cubicBezTo>
                    <a:pt x="1" y="574"/>
                    <a:pt x="27" y="1125"/>
                    <a:pt x="97" y="1666"/>
                  </a:cubicBezTo>
                  <a:cubicBezTo>
                    <a:pt x="123" y="1972"/>
                    <a:pt x="158" y="2268"/>
                    <a:pt x="201" y="2574"/>
                  </a:cubicBezTo>
                  <a:lnTo>
                    <a:pt x="193" y="2574"/>
                  </a:lnTo>
                  <a:cubicBezTo>
                    <a:pt x="167" y="2583"/>
                    <a:pt x="175" y="2618"/>
                    <a:pt x="201" y="2618"/>
                  </a:cubicBezTo>
                  <a:lnTo>
                    <a:pt x="210" y="2618"/>
                  </a:lnTo>
                  <a:cubicBezTo>
                    <a:pt x="228" y="2784"/>
                    <a:pt x="254" y="2949"/>
                    <a:pt x="289" y="3115"/>
                  </a:cubicBezTo>
                  <a:cubicBezTo>
                    <a:pt x="289" y="3089"/>
                    <a:pt x="289" y="3072"/>
                    <a:pt x="289" y="3054"/>
                  </a:cubicBezTo>
                  <a:lnTo>
                    <a:pt x="315" y="3054"/>
                  </a:lnTo>
                  <a:lnTo>
                    <a:pt x="341" y="3046"/>
                  </a:lnTo>
                  <a:cubicBezTo>
                    <a:pt x="324" y="2906"/>
                    <a:pt x="306" y="2757"/>
                    <a:pt x="289" y="2609"/>
                  </a:cubicBezTo>
                  <a:cubicBezTo>
                    <a:pt x="376" y="2591"/>
                    <a:pt x="463" y="2565"/>
                    <a:pt x="542" y="2539"/>
                  </a:cubicBezTo>
                  <a:cubicBezTo>
                    <a:pt x="655" y="2504"/>
                    <a:pt x="778" y="2469"/>
                    <a:pt x="891" y="2434"/>
                  </a:cubicBezTo>
                  <a:cubicBezTo>
                    <a:pt x="1127" y="2356"/>
                    <a:pt x="1354" y="2268"/>
                    <a:pt x="1581" y="2172"/>
                  </a:cubicBezTo>
                  <a:cubicBezTo>
                    <a:pt x="1948" y="2024"/>
                    <a:pt x="2306" y="1849"/>
                    <a:pt x="2655" y="1666"/>
                  </a:cubicBezTo>
                  <a:cubicBezTo>
                    <a:pt x="2638" y="1631"/>
                    <a:pt x="2638" y="1596"/>
                    <a:pt x="2620" y="1561"/>
                  </a:cubicBezTo>
                  <a:cubicBezTo>
                    <a:pt x="2515" y="1614"/>
                    <a:pt x="2402" y="1675"/>
                    <a:pt x="2297" y="1727"/>
                  </a:cubicBezTo>
                  <a:cubicBezTo>
                    <a:pt x="1852" y="1945"/>
                    <a:pt x="1406" y="2146"/>
                    <a:pt x="944" y="2312"/>
                  </a:cubicBezTo>
                  <a:cubicBezTo>
                    <a:pt x="821" y="2356"/>
                    <a:pt x="690" y="2399"/>
                    <a:pt x="559" y="2443"/>
                  </a:cubicBezTo>
                  <a:cubicBezTo>
                    <a:pt x="472" y="2478"/>
                    <a:pt x="367" y="2504"/>
                    <a:pt x="280" y="2539"/>
                  </a:cubicBezTo>
                  <a:cubicBezTo>
                    <a:pt x="245" y="2242"/>
                    <a:pt x="210" y="1945"/>
                    <a:pt x="184" y="1648"/>
                  </a:cubicBezTo>
                  <a:cubicBezTo>
                    <a:pt x="175" y="1596"/>
                    <a:pt x="167" y="1535"/>
                    <a:pt x="167" y="1474"/>
                  </a:cubicBezTo>
                  <a:cubicBezTo>
                    <a:pt x="184" y="1413"/>
                    <a:pt x="201" y="1343"/>
                    <a:pt x="219" y="1282"/>
                  </a:cubicBezTo>
                  <a:cubicBezTo>
                    <a:pt x="245" y="1177"/>
                    <a:pt x="271" y="1081"/>
                    <a:pt x="306" y="976"/>
                  </a:cubicBezTo>
                  <a:cubicBezTo>
                    <a:pt x="367" y="784"/>
                    <a:pt x="446" y="592"/>
                    <a:pt x="507" y="400"/>
                  </a:cubicBezTo>
                  <a:cubicBezTo>
                    <a:pt x="518" y="378"/>
                    <a:pt x="502" y="363"/>
                    <a:pt x="486" y="363"/>
                  </a:cubicBezTo>
                  <a:cubicBezTo>
                    <a:pt x="476" y="363"/>
                    <a:pt x="467" y="369"/>
                    <a:pt x="463" y="382"/>
                  </a:cubicBezTo>
                  <a:cubicBezTo>
                    <a:pt x="367" y="566"/>
                    <a:pt x="297" y="749"/>
                    <a:pt x="245" y="950"/>
                  </a:cubicBezTo>
                  <a:cubicBezTo>
                    <a:pt x="210" y="1046"/>
                    <a:pt x="184" y="1142"/>
                    <a:pt x="167" y="1238"/>
                  </a:cubicBezTo>
                  <a:lnTo>
                    <a:pt x="149" y="1282"/>
                  </a:lnTo>
                  <a:cubicBezTo>
                    <a:pt x="123" y="863"/>
                    <a:pt x="105" y="444"/>
                    <a:pt x="62" y="33"/>
                  </a:cubicBezTo>
                  <a:cubicBezTo>
                    <a:pt x="57" y="11"/>
                    <a:pt x="42" y="0"/>
                    <a:pt x="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3" name="Google Shape;1163;p72"/>
            <p:cNvSpPr/>
            <p:nvPr/>
          </p:nvSpPr>
          <p:spPr>
            <a:xfrm>
              <a:off x="6817085" y="3746567"/>
              <a:ext cx="54075" cy="198277"/>
            </a:xfrm>
            <a:custGeom>
              <a:avLst/>
              <a:gdLst/>
              <a:ahLst/>
              <a:cxnLst/>
              <a:rect l="l" t="t" r="r" b="b"/>
              <a:pathLst>
                <a:path w="405" h="1485" extrusionOk="0">
                  <a:moveTo>
                    <a:pt x="259" y="1"/>
                  </a:moveTo>
                  <a:cubicBezTo>
                    <a:pt x="250" y="1"/>
                    <a:pt x="242" y="8"/>
                    <a:pt x="242" y="17"/>
                  </a:cubicBezTo>
                  <a:cubicBezTo>
                    <a:pt x="277" y="297"/>
                    <a:pt x="295" y="567"/>
                    <a:pt x="286" y="847"/>
                  </a:cubicBezTo>
                  <a:cubicBezTo>
                    <a:pt x="216" y="681"/>
                    <a:pt x="129" y="524"/>
                    <a:pt x="33" y="375"/>
                  </a:cubicBezTo>
                  <a:cubicBezTo>
                    <a:pt x="30" y="370"/>
                    <a:pt x="26" y="368"/>
                    <a:pt x="22" y="368"/>
                  </a:cubicBezTo>
                  <a:cubicBezTo>
                    <a:pt x="11" y="368"/>
                    <a:pt x="0" y="380"/>
                    <a:pt x="6" y="393"/>
                  </a:cubicBezTo>
                  <a:cubicBezTo>
                    <a:pt x="102" y="576"/>
                    <a:pt x="190" y="768"/>
                    <a:pt x="286" y="960"/>
                  </a:cubicBezTo>
                  <a:lnTo>
                    <a:pt x="286" y="1283"/>
                  </a:lnTo>
                  <a:cubicBezTo>
                    <a:pt x="286" y="1344"/>
                    <a:pt x="277" y="1414"/>
                    <a:pt x="277" y="1484"/>
                  </a:cubicBezTo>
                  <a:cubicBezTo>
                    <a:pt x="303" y="1467"/>
                    <a:pt x="329" y="1440"/>
                    <a:pt x="347" y="1423"/>
                  </a:cubicBezTo>
                  <a:lnTo>
                    <a:pt x="347" y="1283"/>
                  </a:lnTo>
                  <a:cubicBezTo>
                    <a:pt x="356" y="1222"/>
                    <a:pt x="356" y="1161"/>
                    <a:pt x="356" y="1100"/>
                  </a:cubicBezTo>
                  <a:lnTo>
                    <a:pt x="373" y="1117"/>
                  </a:lnTo>
                  <a:cubicBezTo>
                    <a:pt x="376" y="1127"/>
                    <a:pt x="382" y="1131"/>
                    <a:pt x="387" y="1131"/>
                  </a:cubicBezTo>
                  <a:cubicBezTo>
                    <a:pt x="396" y="1131"/>
                    <a:pt x="405" y="1120"/>
                    <a:pt x="399" y="1109"/>
                  </a:cubicBezTo>
                  <a:cubicBezTo>
                    <a:pt x="399" y="1074"/>
                    <a:pt x="373" y="1039"/>
                    <a:pt x="364" y="1004"/>
                  </a:cubicBezTo>
                  <a:lnTo>
                    <a:pt x="364" y="847"/>
                  </a:lnTo>
                  <a:cubicBezTo>
                    <a:pt x="373" y="567"/>
                    <a:pt x="347" y="288"/>
                    <a:pt x="277" y="17"/>
                  </a:cubicBezTo>
                  <a:cubicBezTo>
                    <a:pt x="273" y="5"/>
                    <a:pt x="266" y="1"/>
                    <a:pt x="2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4" name="Google Shape;1164;p72"/>
            <p:cNvSpPr/>
            <p:nvPr/>
          </p:nvSpPr>
          <p:spPr>
            <a:xfrm>
              <a:off x="7034718" y="3183384"/>
              <a:ext cx="816192" cy="245143"/>
            </a:xfrm>
            <a:custGeom>
              <a:avLst/>
              <a:gdLst/>
              <a:ahLst/>
              <a:cxnLst/>
              <a:rect l="l" t="t" r="r" b="b"/>
              <a:pathLst>
                <a:path w="6113" h="1836" extrusionOk="0">
                  <a:moveTo>
                    <a:pt x="70" y="0"/>
                  </a:moveTo>
                  <a:lnTo>
                    <a:pt x="0" y="18"/>
                  </a:lnTo>
                  <a:cubicBezTo>
                    <a:pt x="463" y="839"/>
                    <a:pt x="1232" y="1458"/>
                    <a:pt x="2140" y="1712"/>
                  </a:cubicBezTo>
                  <a:cubicBezTo>
                    <a:pt x="2445" y="1794"/>
                    <a:pt x="2757" y="1835"/>
                    <a:pt x="3070" y="1835"/>
                  </a:cubicBezTo>
                  <a:cubicBezTo>
                    <a:pt x="3357" y="1835"/>
                    <a:pt x="3646" y="1800"/>
                    <a:pt x="3930" y="1729"/>
                  </a:cubicBezTo>
                  <a:cubicBezTo>
                    <a:pt x="4523" y="1581"/>
                    <a:pt x="5065" y="1275"/>
                    <a:pt x="5493" y="839"/>
                  </a:cubicBezTo>
                  <a:cubicBezTo>
                    <a:pt x="5720" y="594"/>
                    <a:pt x="5929" y="332"/>
                    <a:pt x="6113" y="61"/>
                  </a:cubicBezTo>
                  <a:cubicBezTo>
                    <a:pt x="6086" y="44"/>
                    <a:pt x="6051" y="35"/>
                    <a:pt x="6017" y="27"/>
                  </a:cubicBezTo>
                  <a:cubicBezTo>
                    <a:pt x="5886" y="219"/>
                    <a:pt x="5746" y="402"/>
                    <a:pt x="5597" y="577"/>
                  </a:cubicBezTo>
                  <a:cubicBezTo>
                    <a:pt x="5213" y="1039"/>
                    <a:pt x="4707" y="1380"/>
                    <a:pt x="4139" y="1572"/>
                  </a:cubicBezTo>
                  <a:cubicBezTo>
                    <a:pt x="3789" y="1685"/>
                    <a:pt x="3421" y="1742"/>
                    <a:pt x="3056" y="1742"/>
                  </a:cubicBezTo>
                  <a:cubicBezTo>
                    <a:pt x="2830" y="1742"/>
                    <a:pt x="2605" y="1720"/>
                    <a:pt x="2384" y="1677"/>
                  </a:cubicBezTo>
                  <a:cubicBezTo>
                    <a:pt x="1834" y="1563"/>
                    <a:pt x="1328" y="1319"/>
                    <a:pt x="891" y="970"/>
                  </a:cubicBezTo>
                  <a:cubicBezTo>
                    <a:pt x="568" y="699"/>
                    <a:pt x="289" y="367"/>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5" name="Google Shape;1165;p72"/>
            <p:cNvSpPr/>
            <p:nvPr/>
          </p:nvSpPr>
          <p:spPr>
            <a:xfrm>
              <a:off x="7119768" y="3143729"/>
              <a:ext cx="654236" cy="197476"/>
            </a:xfrm>
            <a:custGeom>
              <a:avLst/>
              <a:gdLst/>
              <a:ahLst/>
              <a:cxnLst/>
              <a:rect l="l" t="t" r="r" b="b"/>
              <a:pathLst>
                <a:path w="4900" h="1479" extrusionOk="0">
                  <a:moveTo>
                    <a:pt x="2241" y="0"/>
                  </a:moveTo>
                  <a:cubicBezTo>
                    <a:pt x="1957" y="0"/>
                    <a:pt x="1673" y="9"/>
                    <a:pt x="1389" y="27"/>
                  </a:cubicBezTo>
                  <a:lnTo>
                    <a:pt x="1319" y="35"/>
                  </a:lnTo>
                  <a:cubicBezTo>
                    <a:pt x="874" y="70"/>
                    <a:pt x="437" y="114"/>
                    <a:pt x="1" y="193"/>
                  </a:cubicBezTo>
                  <a:cubicBezTo>
                    <a:pt x="568" y="760"/>
                    <a:pt x="1171" y="1380"/>
                    <a:pt x="2018" y="1467"/>
                  </a:cubicBezTo>
                  <a:cubicBezTo>
                    <a:pt x="2109" y="1475"/>
                    <a:pt x="2201" y="1479"/>
                    <a:pt x="2292" y="1479"/>
                  </a:cubicBezTo>
                  <a:cubicBezTo>
                    <a:pt x="3035" y="1479"/>
                    <a:pt x="3758" y="1228"/>
                    <a:pt x="4349" y="769"/>
                  </a:cubicBezTo>
                  <a:cubicBezTo>
                    <a:pt x="4506" y="638"/>
                    <a:pt x="4655" y="498"/>
                    <a:pt x="4794" y="341"/>
                  </a:cubicBezTo>
                  <a:cubicBezTo>
                    <a:pt x="4829" y="306"/>
                    <a:pt x="4864" y="262"/>
                    <a:pt x="4899" y="227"/>
                  </a:cubicBezTo>
                  <a:cubicBezTo>
                    <a:pt x="4760" y="201"/>
                    <a:pt x="4620" y="184"/>
                    <a:pt x="4480" y="166"/>
                  </a:cubicBezTo>
                  <a:lnTo>
                    <a:pt x="4402" y="149"/>
                  </a:lnTo>
                  <a:cubicBezTo>
                    <a:pt x="3974" y="88"/>
                    <a:pt x="3528" y="53"/>
                    <a:pt x="3092" y="27"/>
                  </a:cubicBezTo>
                  <a:cubicBezTo>
                    <a:pt x="2808" y="9"/>
                    <a:pt x="2524" y="0"/>
                    <a:pt x="2241" y="0"/>
                  </a:cubicBezTo>
                  <a:close/>
                </a:path>
              </a:pathLst>
            </a:custGeom>
            <a:solidFill>
              <a:srgbClr val="F39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6" name="Google Shape;1166;p72"/>
            <p:cNvSpPr/>
            <p:nvPr/>
          </p:nvSpPr>
          <p:spPr>
            <a:xfrm>
              <a:off x="6497311" y="1581424"/>
              <a:ext cx="1887537" cy="1558980"/>
            </a:xfrm>
            <a:custGeom>
              <a:avLst/>
              <a:gdLst/>
              <a:ahLst/>
              <a:cxnLst/>
              <a:rect l="l" t="t" r="r" b="b"/>
              <a:pathLst>
                <a:path w="14137" h="11676" extrusionOk="0">
                  <a:moveTo>
                    <a:pt x="6908" y="1"/>
                  </a:moveTo>
                  <a:cubicBezTo>
                    <a:pt x="6799" y="1"/>
                    <a:pt x="6691" y="7"/>
                    <a:pt x="6584" y="19"/>
                  </a:cubicBezTo>
                  <a:cubicBezTo>
                    <a:pt x="6217" y="45"/>
                    <a:pt x="5859" y="123"/>
                    <a:pt x="5510" y="237"/>
                  </a:cubicBezTo>
                  <a:cubicBezTo>
                    <a:pt x="4602" y="534"/>
                    <a:pt x="3798" y="1093"/>
                    <a:pt x="3213" y="1843"/>
                  </a:cubicBezTo>
                  <a:cubicBezTo>
                    <a:pt x="2943" y="2193"/>
                    <a:pt x="2716" y="2594"/>
                    <a:pt x="2707" y="3031"/>
                  </a:cubicBezTo>
                  <a:cubicBezTo>
                    <a:pt x="2698" y="3310"/>
                    <a:pt x="2777" y="3590"/>
                    <a:pt x="2786" y="3869"/>
                  </a:cubicBezTo>
                  <a:cubicBezTo>
                    <a:pt x="2786" y="4149"/>
                    <a:pt x="2672" y="4472"/>
                    <a:pt x="2419" y="4576"/>
                  </a:cubicBezTo>
                  <a:cubicBezTo>
                    <a:pt x="2244" y="4655"/>
                    <a:pt x="2026" y="4620"/>
                    <a:pt x="1869" y="4725"/>
                  </a:cubicBezTo>
                  <a:cubicBezTo>
                    <a:pt x="1703" y="4838"/>
                    <a:pt x="1624" y="5039"/>
                    <a:pt x="1659" y="5240"/>
                  </a:cubicBezTo>
                  <a:cubicBezTo>
                    <a:pt x="1694" y="5432"/>
                    <a:pt x="1773" y="5616"/>
                    <a:pt x="1877" y="5781"/>
                  </a:cubicBezTo>
                  <a:cubicBezTo>
                    <a:pt x="1794" y="5765"/>
                    <a:pt x="1710" y="5757"/>
                    <a:pt x="1626" y="5757"/>
                  </a:cubicBezTo>
                  <a:cubicBezTo>
                    <a:pt x="961" y="5757"/>
                    <a:pt x="305" y="6257"/>
                    <a:pt x="157" y="6917"/>
                  </a:cubicBezTo>
                  <a:cubicBezTo>
                    <a:pt x="0" y="7659"/>
                    <a:pt x="480" y="8479"/>
                    <a:pt x="1196" y="8724"/>
                  </a:cubicBezTo>
                  <a:cubicBezTo>
                    <a:pt x="830" y="8768"/>
                    <a:pt x="533" y="9117"/>
                    <a:pt x="489" y="9492"/>
                  </a:cubicBezTo>
                  <a:cubicBezTo>
                    <a:pt x="463" y="9877"/>
                    <a:pt x="611" y="10252"/>
                    <a:pt x="891" y="10514"/>
                  </a:cubicBezTo>
                  <a:cubicBezTo>
                    <a:pt x="1170" y="10767"/>
                    <a:pt x="1502" y="10959"/>
                    <a:pt x="1860" y="11073"/>
                  </a:cubicBezTo>
                  <a:cubicBezTo>
                    <a:pt x="2079" y="11148"/>
                    <a:pt x="2312" y="11206"/>
                    <a:pt x="2537" y="11206"/>
                  </a:cubicBezTo>
                  <a:cubicBezTo>
                    <a:pt x="2680" y="11206"/>
                    <a:pt x="2819" y="11183"/>
                    <a:pt x="2951" y="11125"/>
                  </a:cubicBezTo>
                  <a:cubicBezTo>
                    <a:pt x="3161" y="11012"/>
                    <a:pt x="3344" y="10872"/>
                    <a:pt x="3502" y="10697"/>
                  </a:cubicBezTo>
                  <a:cubicBezTo>
                    <a:pt x="3589" y="10802"/>
                    <a:pt x="3694" y="10889"/>
                    <a:pt x="3807" y="10968"/>
                  </a:cubicBezTo>
                  <a:cubicBezTo>
                    <a:pt x="4413" y="11430"/>
                    <a:pt x="5157" y="11675"/>
                    <a:pt x="5913" y="11675"/>
                  </a:cubicBezTo>
                  <a:cubicBezTo>
                    <a:pt x="6029" y="11675"/>
                    <a:pt x="6145" y="11669"/>
                    <a:pt x="6261" y="11658"/>
                  </a:cubicBezTo>
                  <a:cubicBezTo>
                    <a:pt x="6689" y="11614"/>
                    <a:pt x="7134" y="11466"/>
                    <a:pt x="7387" y="11125"/>
                  </a:cubicBezTo>
                  <a:cubicBezTo>
                    <a:pt x="7773" y="11315"/>
                    <a:pt x="8188" y="11408"/>
                    <a:pt x="8600" y="11408"/>
                  </a:cubicBezTo>
                  <a:cubicBezTo>
                    <a:pt x="9231" y="11408"/>
                    <a:pt x="9854" y="11190"/>
                    <a:pt x="10356" y="10767"/>
                  </a:cubicBezTo>
                  <a:cubicBezTo>
                    <a:pt x="10469" y="10671"/>
                    <a:pt x="10565" y="10575"/>
                    <a:pt x="10679" y="10479"/>
                  </a:cubicBezTo>
                  <a:cubicBezTo>
                    <a:pt x="10932" y="10680"/>
                    <a:pt x="11142" y="10951"/>
                    <a:pt x="11439" y="11090"/>
                  </a:cubicBezTo>
                  <a:cubicBezTo>
                    <a:pt x="11601" y="11163"/>
                    <a:pt x="11777" y="11191"/>
                    <a:pt x="11956" y="11191"/>
                  </a:cubicBezTo>
                  <a:cubicBezTo>
                    <a:pt x="12162" y="11191"/>
                    <a:pt x="12373" y="11154"/>
                    <a:pt x="12574" y="11108"/>
                  </a:cubicBezTo>
                  <a:cubicBezTo>
                    <a:pt x="13159" y="10968"/>
                    <a:pt x="13787" y="10697"/>
                    <a:pt x="14014" y="10138"/>
                  </a:cubicBezTo>
                  <a:cubicBezTo>
                    <a:pt x="14110" y="9885"/>
                    <a:pt x="14137" y="9615"/>
                    <a:pt x="14084" y="9353"/>
                  </a:cubicBezTo>
                  <a:cubicBezTo>
                    <a:pt x="13979" y="8706"/>
                    <a:pt x="13508" y="8087"/>
                    <a:pt x="12871" y="7964"/>
                  </a:cubicBezTo>
                  <a:cubicBezTo>
                    <a:pt x="13246" y="7903"/>
                    <a:pt x="13499" y="7493"/>
                    <a:pt x="13456" y="7109"/>
                  </a:cubicBezTo>
                  <a:cubicBezTo>
                    <a:pt x="13421" y="6724"/>
                    <a:pt x="13159" y="6401"/>
                    <a:pt x="12844" y="6183"/>
                  </a:cubicBezTo>
                  <a:cubicBezTo>
                    <a:pt x="12609" y="6017"/>
                    <a:pt x="12312" y="5869"/>
                    <a:pt x="12224" y="5589"/>
                  </a:cubicBezTo>
                  <a:cubicBezTo>
                    <a:pt x="12155" y="5354"/>
                    <a:pt x="12251" y="5109"/>
                    <a:pt x="12286" y="4865"/>
                  </a:cubicBezTo>
                  <a:cubicBezTo>
                    <a:pt x="12329" y="4515"/>
                    <a:pt x="12233" y="4166"/>
                    <a:pt x="12111" y="3834"/>
                  </a:cubicBezTo>
                  <a:cubicBezTo>
                    <a:pt x="11735" y="2839"/>
                    <a:pt x="11142" y="1939"/>
                    <a:pt x="10373" y="1206"/>
                  </a:cubicBezTo>
                  <a:cubicBezTo>
                    <a:pt x="10373" y="1180"/>
                    <a:pt x="10338" y="1136"/>
                    <a:pt x="10277" y="1084"/>
                  </a:cubicBezTo>
                  <a:cubicBezTo>
                    <a:pt x="10146" y="996"/>
                    <a:pt x="10015" y="909"/>
                    <a:pt x="9867" y="831"/>
                  </a:cubicBezTo>
                  <a:cubicBezTo>
                    <a:pt x="9691" y="759"/>
                    <a:pt x="9501" y="716"/>
                    <a:pt x="9309" y="716"/>
                  </a:cubicBezTo>
                  <a:cubicBezTo>
                    <a:pt x="9291" y="716"/>
                    <a:pt x="9273" y="716"/>
                    <a:pt x="9256" y="717"/>
                  </a:cubicBezTo>
                  <a:cubicBezTo>
                    <a:pt x="9212" y="717"/>
                    <a:pt x="9168" y="726"/>
                    <a:pt x="9125" y="726"/>
                  </a:cubicBezTo>
                  <a:cubicBezTo>
                    <a:pt x="9072" y="726"/>
                    <a:pt x="9029" y="735"/>
                    <a:pt x="8985" y="743"/>
                  </a:cubicBezTo>
                  <a:cubicBezTo>
                    <a:pt x="8852" y="759"/>
                    <a:pt x="8776" y="781"/>
                    <a:pt x="8714" y="781"/>
                  </a:cubicBezTo>
                  <a:cubicBezTo>
                    <a:pt x="8638" y="781"/>
                    <a:pt x="8585" y="747"/>
                    <a:pt x="8479" y="621"/>
                  </a:cubicBezTo>
                  <a:cubicBezTo>
                    <a:pt x="8400" y="525"/>
                    <a:pt x="8313" y="438"/>
                    <a:pt x="8208" y="368"/>
                  </a:cubicBezTo>
                  <a:cubicBezTo>
                    <a:pt x="8068" y="272"/>
                    <a:pt x="7911" y="193"/>
                    <a:pt x="7754" y="132"/>
                  </a:cubicBezTo>
                  <a:cubicBezTo>
                    <a:pt x="7481" y="43"/>
                    <a:pt x="7195" y="1"/>
                    <a:pt x="69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7" name="Google Shape;1167;p72"/>
            <p:cNvSpPr/>
            <p:nvPr/>
          </p:nvSpPr>
          <p:spPr>
            <a:xfrm>
              <a:off x="6947264" y="2156089"/>
              <a:ext cx="1041169" cy="984176"/>
            </a:xfrm>
            <a:custGeom>
              <a:avLst/>
              <a:gdLst/>
              <a:ahLst/>
              <a:cxnLst/>
              <a:rect l="l" t="t" r="r" b="b"/>
              <a:pathLst>
                <a:path w="7798" h="7371" extrusionOk="0">
                  <a:moveTo>
                    <a:pt x="5816" y="1"/>
                  </a:moveTo>
                  <a:cubicBezTo>
                    <a:pt x="5723" y="1"/>
                    <a:pt x="5629" y="10"/>
                    <a:pt x="5536" y="28"/>
                  </a:cubicBezTo>
                  <a:cubicBezTo>
                    <a:pt x="5274" y="98"/>
                    <a:pt x="5030" y="220"/>
                    <a:pt x="4812" y="386"/>
                  </a:cubicBezTo>
                  <a:cubicBezTo>
                    <a:pt x="4558" y="578"/>
                    <a:pt x="4305" y="788"/>
                    <a:pt x="4043" y="962"/>
                  </a:cubicBezTo>
                  <a:cubicBezTo>
                    <a:pt x="3729" y="1181"/>
                    <a:pt x="3388" y="1355"/>
                    <a:pt x="3039" y="1504"/>
                  </a:cubicBezTo>
                  <a:cubicBezTo>
                    <a:pt x="2690" y="1643"/>
                    <a:pt x="2332" y="1748"/>
                    <a:pt x="1965" y="1818"/>
                  </a:cubicBezTo>
                  <a:cubicBezTo>
                    <a:pt x="1625" y="1870"/>
                    <a:pt x="1249" y="1914"/>
                    <a:pt x="961" y="2124"/>
                  </a:cubicBezTo>
                  <a:cubicBezTo>
                    <a:pt x="472" y="2490"/>
                    <a:pt x="193" y="3119"/>
                    <a:pt x="70" y="3704"/>
                  </a:cubicBezTo>
                  <a:cubicBezTo>
                    <a:pt x="1" y="4027"/>
                    <a:pt x="9" y="4359"/>
                    <a:pt x="79" y="4682"/>
                  </a:cubicBezTo>
                  <a:cubicBezTo>
                    <a:pt x="175" y="5022"/>
                    <a:pt x="315" y="5346"/>
                    <a:pt x="498" y="5651"/>
                  </a:cubicBezTo>
                  <a:cubicBezTo>
                    <a:pt x="795" y="6201"/>
                    <a:pt x="1022" y="6821"/>
                    <a:pt x="1511" y="7223"/>
                  </a:cubicBezTo>
                  <a:cubicBezTo>
                    <a:pt x="1845" y="7321"/>
                    <a:pt x="2194" y="7370"/>
                    <a:pt x="2543" y="7370"/>
                  </a:cubicBezTo>
                  <a:cubicBezTo>
                    <a:pt x="2659" y="7370"/>
                    <a:pt x="2775" y="7365"/>
                    <a:pt x="2891" y="7354"/>
                  </a:cubicBezTo>
                  <a:cubicBezTo>
                    <a:pt x="3319" y="7310"/>
                    <a:pt x="3764" y="7162"/>
                    <a:pt x="4017" y="6821"/>
                  </a:cubicBezTo>
                  <a:cubicBezTo>
                    <a:pt x="4402" y="7008"/>
                    <a:pt x="4818" y="7101"/>
                    <a:pt x="5231" y="7101"/>
                  </a:cubicBezTo>
                  <a:cubicBezTo>
                    <a:pt x="5783" y="7101"/>
                    <a:pt x="6330" y="6936"/>
                    <a:pt x="6794" y="6612"/>
                  </a:cubicBezTo>
                  <a:cubicBezTo>
                    <a:pt x="6907" y="6428"/>
                    <a:pt x="7003" y="6245"/>
                    <a:pt x="7091" y="6062"/>
                  </a:cubicBezTo>
                  <a:cubicBezTo>
                    <a:pt x="7431" y="5363"/>
                    <a:pt x="7719" y="4603"/>
                    <a:pt x="7772" y="3835"/>
                  </a:cubicBezTo>
                  <a:cubicBezTo>
                    <a:pt x="7798" y="3049"/>
                    <a:pt x="7684" y="2263"/>
                    <a:pt x="7440" y="1512"/>
                  </a:cubicBezTo>
                  <a:cubicBezTo>
                    <a:pt x="7274" y="962"/>
                    <a:pt x="7003" y="403"/>
                    <a:pt x="6462" y="150"/>
                  </a:cubicBezTo>
                  <a:cubicBezTo>
                    <a:pt x="6259" y="52"/>
                    <a:pt x="6039" y="1"/>
                    <a:pt x="58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8" name="Google Shape;1168;p72"/>
            <p:cNvSpPr/>
            <p:nvPr/>
          </p:nvSpPr>
          <p:spPr>
            <a:xfrm>
              <a:off x="7298148" y="2937309"/>
              <a:ext cx="342873" cy="319647"/>
            </a:xfrm>
            <a:custGeom>
              <a:avLst/>
              <a:gdLst/>
              <a:ahLst/>
              <a:cxnLst/>
              <a:rect l="l" t="t" r="r" b="b"/>
              <a:pathLst>
                <a:path w="2568" h="2394" extrusionOk="0">
                  <a:moveTo>
                    <a:pt x="1" y="1"/>
                  </a:moveTo>
                  <a:lnTo>
                    <a:pt x="1" y="1808"/>
                  </a:lnTo>
                  <a:cubicBezTo>
                    <a:pt x="1" y="1878"/>
                    <a:pt x="27" y="1939"/>
                    <a:pt x="62" y="1992"/>
                  </a:cubicBezTo>
                  <a:cubicBezTo>
                    <a:pt x="184" y="2131"/>
                    <a:pt x="507" y="2393"/>
                    <a:pt x="1284" y="2393"/>
                  </a:cubicBezTo>
                  <a:cubicBezTo>
                    <a:pt x="2061" y="2393"/>
                    <a:pt x="2385" y="2131"/>
                    <a:pt x="2507" y="1992"/>
                  </a:cubicBezTo>
                  <a:cubicBezTo>
                    <a:pt x="2550" y="1939"/>
                    <a:pt x="2568" y="1878"/>
                    <a:pt x="2568" y="1808"/>
                  </a:cubicBezTo>
                  <a:lnTo>
                    <a:pt x="2568" y="1"/>
                  </a:lnTo>
                  <a:close/>
                </a:path>
              </a:pathLst>
            </a:custGeom>
            <a:solidFill>
              <a:srgbClr val="F39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9" name="Google Shape;1169;p72"/>
            <p:cNvSpPr/>
            <p:nvPr/>
          </p:nvSpPr>
          <p:spPr>
            <a:xfrm>
              <a:off x="7836756" y="2320985"/>
              <a:ext cx="246874" cy="327925"/>
            </a:xfrm>
            <a:custGeom>
              <a:avLst/>
              <a:gdLst/>
              <a:ahLst/>
              <a:cxnLst/>
              <a:rect l="l" t="t" r="r" b="b"/>
              <a:pathLst>
                <a:path w="1849" h="2456" extrusionOk="0">
                  <a:moveTo>
                    <a:pt x="936" y="1"/>
                  </a:moveTo>
                  <a:cubicBezTo>
                    <a:pt x="537" y="1"/>
                    <a:pt x="298" y="574"/>
                    <a:pt x="298" y="574"/>
                  </a:cubicBezTo>
                  <a:cubicBezTo>
                    <a:pt x="140" y="1028"/>
                    <a:pt x="1" y="2067"/>
                    <a:pt x="341" y="2347"/>
                  </a:cubicBezTo>
                  <a:cubicBezTo>
                    <a:pt x="430" y="2422"/>
                    <a:pt x="521" y="2456"/>
                    <a:pt x="610" y="2456"/>
                  </a:cubicBezTo>
                  <a:cubicBezTo>
                    <a:pt x="1264" y="2456"/>
                    <a:pt x="1848" y="640"/>
                    <a:pt x="1311" y="164"/>
                  </a:cubicBezTo>
                  <a:cubicBezTo>
                    <a:pt x="1174" y="47"/>
                    <a:pt x="1048" y="1"/>
                    <a:pt x="936" y="1"/>
                  </a:cubicBezTo>
                  <a:close/>
                </a:path>
              </a:pathLst>
            </a:custGeom>
            <a:solidFill>
              <a:srgbClr val="F39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0" name="Google Shape;1170;p72"/>
            <p:cNvSpPr/>
            <p:nvPr/>
          </p:nvSpPr>
          <p:spPr>
            <a:xfrm>
              <a:off x="7920739" y="2394154"/>
              <a:ext cx="88789" cy="151679"/>
            </a:xfrm>
            <a:custGeom>
              <a:avLst/>
              <a:gdLst/>
              <a:ahLst/>
              <a:cxnLst/>
              <a:rect l="l" t="t" r="r" b="b"/>
              <a:pathLst>
                <a:path w="665" h="1136" extrusionOk="0">
                  <a:moveTo>
                    <a:pt x="446" y="1"/>
                  </a:moveTo>
                  <a:cubicBezTo>
                    <a:pt x="378" y="1"/>
                    <a:pt x="312" y="51"/>
                    <a:pt x="262" y="122"/>
                  </a:cubicBezTo>
                  <a:cubicBezTo>
                    <a:pt x="166" y="244"/>
                    <a:pt x="105" y="384"/>
                    <a:pt x="70" y="541"/>
                  </a:cubicBezTo>
                  <a:cubicBezTo>
                    <a:pt x="44" y="629"/>
                    <a:pt x="35" y="725"/>
                    <a:pt x="27" y="821"/>
                  </a:cubicBezTo>
                  <a:cubicBezTo>
                    <a:pt x="9" y="917"/>
                    <a:pt x="0" y="1013"/>
                    <a:pt x="18" y="1109"/>
                  </a:cubicBezTo>
                  <a:cubicBezTo>
                    <a:pt x="18" y="1126"/>
                    <a:pt x="27" y="1135"/>
                    <a:pt x="36" y="1135"/>
                  </a:cubicBezTo>
                  <a:cubicBezTo>
                    <a:pt x="46" y="1135"/>
                    <a:pt x="57" y="1126"/>
                    <a:pt x="62" y="1109"/>
                  </a:cubicBezTo>
                  <a:cubicBezTo>
                    <a:pt x="79" y="1039"/>
                    <a:pt x="97" y="960"/>
                    <a:pt x="97" y="882"/>
                  </a:cubicBezTo>
                  <a:cubicBezTo>
                    <a:pt x="105" y="812"/>
                    <a:pt x="114" y="733"/>
                    <a:pt x="131" y="655"/>
                  </a:cubicBezTo>
                  <a:cubicBezTo>
                    <a:pt x="149" y="524"/>
                    <a:pt x="193" y="393"/>
                    <a:pt x="254" y="279"/>
                  </a:cubicBezTo>
                  <a:cubicBezTo>
                    <a:pt x="280" y="236"/>
                    <a:pt x="306" y="192"/>
                    <a:pt x="341" y="148"/>
                  </a:cubicBezTo>
                  <a:cubicBezTo>
                    <a:pt x="437" y="393"/>
                    <a:pt x="455" y="655"/>
                    <a:pt x="393" y="908"/>
                  </a:cubicBezTo>
                  <a:cubicBezTo>
                    <a:pt x="387" y="914"/>
                    <a:pt x="398" y="924"/>
                    <a:pt x="408" y="924"/>
                  </a:cubicBezTo>
                  <a:cubicBezTo>
                    <a:pt x="412" y="924"/>
                    <a:pt x="417" y="922"/>
                    <a:pt x="420" y="917"/>
                  </a:cubicBezTo>
                  <a:cubicBezTo>
                    <a:pt x="507" y="655"/>
                    <a:pt x="498" y="375"/>
                    <a:pt x="376" y="122"/>
                  </a:cubicBezTo>
                  <a:cubicBezTo>
                    <a:pt x="393" y="100"/>
                    <a:pt x="420" y="90"/>
                    <a:pt x="447" y="90"/>
                  </a:cubicBezTo>
                  <a:cubicBezTo>
                    <a:pt x="474" y="90"/>
                    <a:pt x="503" y="100"/>
                    <a:pt x="524" y="122"/>
                  </a:cubicBezTo>
                  <a:cubicBezTo>
                    <a:pt x="612" y="218"/>
                    <a:pt x="603" y="384"/>
                    <a:pt x="594" y="524"/>
                  </a:cubicBezTo>
                  <a:cubicBezTo>
                    <a:pt x="594" y="528"/>
                    <a:pt x="601" y="530"/>
                    <a:pt x="607" y="530"/>
                  </a:cubicBezTo>
                  <a:cubicBezTo>
                    <a:pt x="614" y="530"/>
                    <a:pt x="620" y="528"/>
                    <a:pt x="620" y="524"/>
                  </a:cubicBezTo>
                  <a:cubicBezTo>
                    <a:pt x="647" y="367"/>
                    <a:pt x="664" y="175"/>
                    <a:pt x="568" y="61"/>
                  </a:cubicBezTo>
                  <a:cubicBezTo>
                    <a:pt x="529" y="19"/>
                    <a:pt x="487" y="1"/>
                    <a:pt x="446" y="1"/>
                  </a:cubicBezTo>
                  <a:close/>
                </a:path>
              </a:pathLst>
            </a:custGeom>
            <a:solidFill>
              <a:srgbClr val="D5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1" name="Google Shape;1171;p72"/>
            <p:cNvSpPr/>
            <p:nvPr/>
          </p:nvSpPr>
          <p:spPr>
            <a:xfrm>
              <a:off x="6823360" y="2320985"/>
              <a:ext cx="309360" cy="327925"/>
            </a:xfrm>
            <a:custGeom>
              <a:avLst/>
              <a:gdLst/>
              <a:ahLst/>
              <a:cxnLst/>
              <a:rect l="l" t="t" r="r" b="b"/>
              <a:pathLst>
                <a:path w="2317" h="2456" extrusionOk="0">
                  <a:moveTo>
                    <a:pt x="1150" y="1"/>
                  </a:moveTo>
                  <a:cubicBezTo>
                    <a:pt x="1009" y="1"/>
                    <a:pt x="853" y="47"/>
                    <a:pt x="684" y="164"/>
                  </a:cubicBezTo>
                  <a:cubicBezTo>
                    <a:pt x="0" y="640"/>
                    <a:pt x="737" y="2456"/>
                    <a:pt x="1560" y="2456"/>
                  </a:cubicBezTo>
                  <a:cubicBezTo>
                    <a:pt x="1672" y="2456"/>
                    <a:pt x="1786" y="2422"/>
                    <a:pt x="1898" y="2347"/>
                  </a:cubicBezTo>
                  <a:cubicBezTo>
                    <a:pt x="2317" y="2067"/>
                    <a:pt x="2151" y="1028"/>
                    <a:pt x="1950" y="574"/>
                  </a:cubicBezTo>
                  <a:cubicBezTo>
                    <a:pt x="1950" y="574"/>
                    <a:pt x="1648" y="1"/>
                    <a:pt x="1150" y="1"/>
                  </a:cubicBezTo>
                  <a:close/>
                </a:path>
              </a:pathLst>
            </a:custGeom>
            <a:solidFill>
              <a:srgbClr val="F39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2" name="Google Shape;1172;p72"/>
            <p:cNvSpPr/>
            <p:nvPr/>
          </p:nvSpPr>
          <p:spPr>
            <a:xfrm>
              <a:off x="6915754" y="2394154"/>
              <a:ext cx="110953" cy="151679"/>
            </a:xfrm>
            <a:custGeom>
              <a:avLst/>
              <a:gdLst/>
              <a:ahLst/>
              <a:cxnLst/>
              <a:rect l="l" t="t" r="r" b="b"/>
              <a:pathLst>
                <a:path w="831" h="1136" extrusionOk="0">
                  <a:moveTo>
                    <a:pt x="277" y="1"/>
                  </a:moveTo>
                  <a:cubicBezTo>
                    <a:pt x="227" y="1"/>
                    <a:pt x="178" y="19"/>
                    <a:pt x="132" y="61"/>
                  </a:cubicBezTo>
                  <a:cubicBezTo>
                    <a:pt x="1" y="175"/>
                    <a:pt x="27" y="367"/>
                    <a:pt x="71" y="524"/>
                  </a:cubicBezTo>
                  <a:cubicBezTo>
                    <a:pt x="71" y="528"/>
                    <a:pt x="75" y="530"/>
                    <a:pt x="81" y="530"/>
                  </a:cubicBezTo>
                  <a:cubicBezTo>
                    <a:pt x="86" y="530"/>
                    <a:pt x="93" y="528"/>
                    <a:pt x="97" y="524"/>
                  </a:cubicBezTo>
                  <a:cubicBezTo>
                    <a:pt x="79" y="384"/>
                    <a:pt x="71" y="218"/>
                    <a:pt x="193" y="122"/>
                  </a:cubicBezTo>
                  <a:cubicBezTo>
                    <a:pt x="219" y="100"/>
                    <a:pt x="250" y="90"/>
                    <a:pt x="281" y="90"/>
                  </a:cubicBezTo>
                  <a:cubicBezTo>
                    <a:pt x="313" y="90"/>
                    <a:pt x="346" y="100"/>
                    <a:pt x="376" y="122"/>
                  </a:cubicBezTo>
                  <a:cubicBezTo>
                    <a:pt x="219" y="367"/>
                    <a:pt x="202" y="664"/>
                    <a:pt x="324" y="917"/>
                  </a:cubicBezTo>
                  <a:cubicBezTo>
                    <a:pt x="324" y="922"/>
                    <a:pt x="327" y="924"/>
                    <a:pt x="332" y="924"/>
                  </a:cubicBezTo>
                  <a:cubicBezTo>
                    <a:pt x="341" y="924"/>
                    <a:pt x="356" y="914"/>
                    <a:pt x="350" y="908"/>
                  </a:cubicBezTo>
                  <a:cubicBezTo>
                    <a:pt x="272" y="655"/>
                    <a:pt x="298" y="384"/>
                    <a:pt x="411" y="148"/>
                  </a:cubicBezTo>
                  <a:cubicBezTo>
                    <a:pt x="455" y="192"/>
                    <a:pt x="490" y="236"/>
                    <a:pt x="525" y="279"/>
                  </a:cubicBezTo>
                  <a:cubicBezTo>
                    <a:pt x="595" y="393"/>
                    <a:pt x="647" y="524"/>
                    <a:pt x="682" y="655"/>
                  </a:cubicBezTo>
                  <a:cubicBezTo>
                    <a:pt x="699" y="733"/>
                    <a:pt x="708" y="812"/>
                    <a:pt x="717" y="882"/>
                  </a:cubicBezTo>
                  <a:cubicBezTo>
                    <a:pt x="726" y="960"/>
                    <a:pt x="734" y="1039"/>
                    <a:pt x="760" y="1109"/>
                  </a:cubicBezTo>
                  <a:cubicBezTo>
                    <a:pt x="765" y="1126"/>
                    <a:pt x="778" y="1135"/>
                    <a:pt x="791" y="1135"/>
                  </a:cubicBezTo>
                  <a:cubicBezTo>
                    <a:pt x="804" y="1135"/>
                    <a:pt x="817" y="1126"/>
                    <a:pt x="822" y="1109"/>
                  </a:cubicBezTo>
                  <a:cubicBezTo>
                    <a:pt x="830" y="1013"/>
                    <a:pt x="830" y="917"/>
                    <a:pt x="813" y="821"/>
                  </a:cubicBezTo>
                  <a:cubicBezTo>
                    <a:pt x="795" y="725"/>
                    <a:pt x="778" y="629"/>
                    <a:pt x="752" y="541"/>
                  </a:cubicBezTo>
                  <a:cubicBezTo>
                    <a:pt x="708" y="384"/>
                    <a:pt x="630" y="236"/>
                    <a:pt x="516" y="122"/>
                  </a:cubicBezTo>
                  <a:cubicBezTo>
                    <a:pt x="445" y="51"/>
                    <a:pt x="360" y="1"/>
                    <a:pt x="277" y="1"/>
                  </a:cubicBezTo>
                  <a:close/>
                </a:path>
              </a:pathLst>
            </a:custGeom>
            <a:solidFill>
              <a:srgbClr val="D5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3" name="Google Shape;1173;p72"/>
            <p:cNvSpPr/>
            <p:nvPr/>
          </p:nvSpPr>
          <p:spPr>
            <a:xfrm>
              <a:off x="7000938" y="1814682"/>
              <a:ext cx="937426" cy="1241736"/>
            </a:xfrm>
            <a:custGeom>
              <a:avLst/>
              <a:gdLst/>
              <a:ahLst/>
              <a:cxnLst/>
              <a:rect l="l" t="t" r="r" b="b"/>
              <a:pathLst>
                <a:path w="7021" h="9300" extrusionOk="0">
                  <a:moveTo>
                    <a:pt x="3484" y="0"/>
                  </a:moveTo>
                  <a:cubicBezTo>
                    <a:pt x="1441" y="9"/>
                    <a:pt x="0" y="2463"/>
                    <a:pt x="0" y="4890"/>
                  </a:cubicBezTo>
                  <a:cubicBezTo>
                    <a:pt x="0" y="7326"/>
                    <a:pt x="1432" y="9300"/>
                    <a:pt x="3484" y="9300"/>
                  </a:cubicBezTo>
                  <a:cubicBezTo>
                    <a:pt x="5545" y="9300"/>
                    <a:pt x="7020" y="7326"/>
                    <a:pt x="7020" y="4890"/>
                  </a:cubicBezTo>
                  <a:cubicBezTo>
                    <a:pt x="7020" y="2454"/>
                    <a:pt x="6077" y="0"/>
                    <a:pt x="3484" y="0"/>
                  </a:cubicBezTo>
                  <a:close/>
                </a:path>
              </a:pathLst>
            </a:custGeom>
            <a:solidFill>
              <a:srgbClr val="F39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4" name="Google Shape;1174;p72"/>
            <p:cNvSpPr/>
            <p:nvPr/>
          </p:nvSpPr>
          <p:spPr>
            <a:xfrm>
              <a:off x="7341407" y="2699511"/>
              <a:ext cx="300815" cy="119100"/>
            </a:xfrm>
            <a:custGeom>
              <a:avLst/>
              <a:gdLst/>
              <a:ahLst/>
              <a:cxnLst/>
              <a:rect l="l" t="t" r="r" b="b"/>
              <a:pathLst>
                <a:path w="2253" h="892" extrusionOk="0">
                  <a:moveTo>
                    <a:pt x="283" y="1"/>
                  </a:moveTo>
                  <a:cubicBezTo>
                    <a:pt x="174" y="1"/>
                    <a:pt x="102" y="6"/>
                    <a:pt x="87" y="18"/>
                  </a:cubicBezTo>
                  <a:cubicBezTo>
                    <a:pt x="1" y="96"/>
                    <a:pt x="496" y="892"/>
                    <a:pt x="1115" y="892"/>
                  </a:cubicBezTo>
                  <a:cubicBezTo>
                    <a:pt x="1122" y="892"/>
                    <a:pt x="1128" y="892"/>
                    <a:pt x="1135" y="891"/>
                  </a:cubicBezTo>
                  <a:cubicBezTo>
                    <a:pt x="1755" y="874"/>
                    <a:pt x="2253" y="263"/>
                    <a:pt x="2139" y="114"/>
                  </a:cubicBezTo>
                  <a:cubicBezTo>
                    <a:pt x="2139" y="114"/>
                    <a:pt x="798" y="1"/>
                    <a:pt x="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5" name="Google Shape;1175;p72"/>
            <p:cNvSpPr/>
            <p:nvPr/>
          </p:nvSpPr>
          <p:spPr>
            <a:xfrm>
              <a:off x="7377457" y="2744908"/>
              <a:ext cx="173840" cy="73703"/>
            </a:xfrm>
            <a:custGeom>
              <a:avLst/>
              <a:gdLst/>
              <a:ahLst/>
              <a:cxnLst/>
              <a:rect l="l" t="t" r="r" b="b"/>
              <a:pathLst>
                <a:path w="1302" h="552" extrusionOk="0">
                  <a:moveTo>
                    <a:pt x="343" y="1"/>
                  </a:moveTo>
                  <a:cubicBezTo>
                    <a:pt x="226" y="1"/>
                    <a:pt x="110" y="22"/>
                    <a:pt x="1" y="62"/>
                  </a:cubicBezTo>
                  <a:cubicBezTo>
                    <a:pt x="190" y="294"/>
                    <a:pt x="497" y="552"/>
                    <a:pt x="848" y="552"/>
                  </a:cubicBezTo>
                  <a:cubicBezTo>
                    <a:pt x="853" y="552"/>
                    <a:pt x="859" y="551"/>
                    <a:pt x="865" y="551"/>
                  </a:cubicBezTo>
                  <a:cubicBezTo>
                    <a:pt x="1013" y="543"/>
                    <a:pt x="1162" y="508"/>
                    <a:pt x="1302" y="438"/>
                  </a:cubicBezTo>
                  <a:cubicBezTo>
                    <a:pt x="1223" y="316"/>
                    <a:pt x="1109" y="228"/>
                    <a:pt x="978" y="176"/>
                  </a:cubicBezTo>
                  <a:cubicBezTo>
                    <a:pt x="830" y="106"/>
                    <a:pt x="682" y="54"/>
                    <a:pt x="524" y="19"/>
                  </a:cubicBezTo>
                  <a:cubicBezTo>
                    <a:pt x="465" y="7"/>
                    <a:pt x="404" y="1"/>
                    <a:pt x="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6" name="Google Shape;1176;p72"/>
            <p:cNvSpPr/>
            <p:nvPr/>
          </p:nvSpPr>
          <p:spPr>
            <a:xfrm>
              <a:off x="6943793" y="1674353"/>
              <a:ext cx="1064535" cy="845849"/>
            </a:xfrm>
            <a:custGeom>
              <a:avLst/>
              <a:gdLst/>
              <a:ahLst/>
              <a:cxnLst/>
              <a:rect l="l" t="t" r="r" b="b"/>
              <a:pathLst>
                <a:path w="7973" h="6335" extrusionOk="0">
                  <a:moveTo>
                    <a:pt x="3851" y="1"/>
                  </a:moveTo>
                  <a:cubicBezTo>
                    <a:pt x="3200" y="1"/>
                    <a:pt x="2547" y="118"/>
                    <a:pt x="1974" y="379"/>
                  </a:cubicBezTo>
                  <a:cubicBezTo>
                    <a:pt x="1668" y="519"/>
                    <a:pt x="1380" y="711"/>
                    <a:pt x="1118" y="947"/>
                  </a:cubicBezTo>
                  <a:cubicBezTo>
                    <a:pt x="550" y="1471"/>
                    <a:pt x="245" y="2178"/>
                    <a:pt x="131" y="2920"/>
                  </a:cubicBezTo>
                  <a:cubicBezTo>
                    <a:pt x="0" y="3749"/>
                    <a:pt x="44" y="4492"/>
                    <a:pt x="376" y="5277"/>
                  </a:cubicBezTo>
                  <a:cubicBezTo>
                    <a:pt x="481" y="5522"/>
                    <a:pt x="498" y="5793"/>
                    <a:pt x="629" y="6037"/>
                  </a:cubicBezTo>
                  <a:cubicBezTo>
                    <a:pt x="652" y="6080"/>
                    <a:pt x="693" y="6100"/>
                    <a:pt x="733" y="6100"/>
                  </a:cubicBezTo>
                  <a:cubicBezTo>
                    <a:pt x="782" y="6100"/>
                    <a:pt x="829" y="6069"/>
                    <a:pt x="839" y="6011"/>
                  </a:cubicBezTo>
                  <a:cubicBezTo>
                    <a:pt x="865" y="5924"/>
                    <a:pt x="882" y="5828"/>
                    <a:pt x="891" y="5723"/>
                  </a:cubicBezTo>
                  <a:cubicBezTo>
                    <a:pt x="908" y="5723"/>
                    <a:pt x="926" y="5714"/>
                    <a:pt x="926" y="5697"/>
                  </a:cubicBezTo>
                  <a:cubicBezTo>
                    <a:pt x="900" y="5347"/>
                    <a:pt x="978" y="5007"/>
                    <a:pt x="1170" y="4710"/>
                  </a:cubicBezTo>
                  <a:cubicBezTo>
                    <a:pt x="1223" y="4631"/>
                    <a:pt x="1284" y="4562"/>
                    <a:pt x="1354" y="4500"/>
                  </a:cubicBezTo>
                  <a:cubicBezTo>
                    <a:pt x="1843" y="4204"/>
                    <a:pt x="2297" y="3863"/>
                    <a:pt x="2725" y="3488"/>
                  </a:cubicBezTo>
                  <a:cubicBezTo>
                    <a:pt x="2978" y="3252"/>
                    <a:pt x="3231" y="3016"/>
                    <a:pt x="3458" y="2754"/>
                  </a:cubicBezTo>
                  <a:cubicBezTo>
                    <a:pt x="3694" y="2501"/>
                    <a:pt x="3938" y="2239"/>
                    <a:pt x="4069" y="1925"/>
                  </a:cubicBezTo>
                  <a:cubicBezTo>
                    <a:pt x="4148" y="2003"/>
                    <a:pt x="4235" y="2082"/>
                    <a:pt x="4323" y="2152"/>
                  </a:cubicBezTo>
                  <a:cubicBezTo>
                    <a:pt x="4593" y="2352"/>
                    <a:pt x="4890" y="2527"/>
                    <a:pt x="5169" y="2719"/>
                  </a:cubicBezTo>
                  <a:cubicBezTo>
                    <a:pt x="5178" y="2719"/>
                    <a:pt x="5178" y="2728"/>
                    <a:pt x="5187" y="2728"/>
                  </a:cubicBezTo>
                  <a:cubicBezTo>
                    <a:pt x="5327" y="2859"/>
                    <a:pt x="5484" y="2972"/>
                    <a:pt x="5641" y="3068"/>
                  </a:cubicBezTo>
                  <a:cubicBezTo>
                    <a:pt x="6060" y="3383"/>
                    <a:pt x="6436" y="3758"/>
                    <a:pt x="6759" y="4177"/>
                  </a:cubicBezTo>
                  <a:cubicBezTo>
                    <a:pt x="6890" y="4343"/>
                    <a:pt x="7003" y="4527"/>
                    <a:pt x="7073" y="4727"/>
                  </a:cubicBezTo>
                  <a:cubicBezTo>
                    <a:pt x="7134" y="4920"/>
                    <a:pt x="7134" y="5129"/>
                    <a:pt x="7073" y="5321"/>
                  </a:cubicBezTo>
                  <a:cubicBezTo>
                    <a:pt x="7073" y="5339"/>
                    <a:pt x="7073" y="5356"/>
                    <a:pt x="7082" y="5365"/>
                  </a:cubicBezTo>
                  <a:cubicBezTo>
                    <a:pt x="7021" y="5644"/>
                    <a:pt x="7012" y="5924"/>
                    <a:pt x="7047" y="6212"/>
                  </a:cubicBezTo>
                  <a:cubicBezTo>
                    <a:pt x="7064" y="6264"/>
                    <a:pt x="7090" y="6334"/>
                    <a:pt x="7160" y="6334"/>
                  </a:cubicBezTo>
                  <a:cubicBezTo>
                    <a:pt x="7221" y="6325"/>
                    <a:pt x="7230" y="6273"/>
                    <a:pt x="7248" y="6221"/>
                  </a:cubicBezTo>
                  <a:cubicBezTo>
                    <a:pt x="7309" y="5993"/>
                    <a:pt x="7344" y="5766"/>
                    <a:pt x="7431" y="5548"/>
                  </a:cubicBezTo>
                  <a:cubicBezTo>
                    <a:pt x="7483" y="5417"/>
                    <a:pt x="7571" y="5295"/>
                    <a:pt x="7675" y="5190"/>
                  </a:cubicBezTo>
                  <a:cubicBezTo>
                    <a:pt x="7710" y="5094"/>
                    <a:pt x="7745" y="4989"/>
                    <a:pt x="7780" y="4885"/>
                  </a:cubicBezTo>
                  <a:cubicBezTo>
                    <a:pt x="7885" y="4588"/>
                    <a:pt x="7946" y="4273"/>
                    <a:pt x="7955" y="3968"/>
                  </a:cubicBezTo>
                  <a:cubicBezTo>
                    <a:pt x="7972" y="3357"/>
                    <a:pt x="7841" y="2754"/>
                    <a:pt x="7597" y="2204"/>
                  </a:cubicBezTo>
                  <a:cubicBezTo>
                    <a:pt x="7440" y="1846"/>
                    <a:pt x="7230" y="1523"/>
                    <a:pt x="6968" y="1226"/>
                  </a:cubicBezTo>
                  <a:cubicBezTo>
                    <a:pt x="6619" y="816"/>
                    <a:pt x="6174" y="501"/>
                    <a:pt x="5676" y="309"/>
                  </a:cubicBezTo>
                  <a:lnTo>
                    <a:pt x="5589" y="274"/>
                  </a:lnTo>
                  <a:cubicBezTo>
                    <a:pt x="5257" y="170"/>
                    <a:pt x="4916" y="91"/>
                    <a:pt x="4567" y="47"/>
                  </a:cubicBezTo>
                  <a:cubicBezTo>
                    <a:pt x="4331" y="17"/>
                    <a:pt x="4091" y="1"/>
                    <a:pt x="38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7" name="Google Shape;1177;p72"/>
            <p:cNvSpPr/>
            <p:nvPr/>
          </p:nvSpPr>
          <p:spPr>
            <a:xfrm>
              <a:off x="7598962" y="1678092"/>
              <a:ext cx="288131" cy="335269"/>
            </a:xfrm>
            <a:custGeom>
              <a:avLst/>
              <a:gdLst/>
              <a:ahLst/>
              <a:cxnLst/>
              <a:rect l="l" t="t" r="r" b="b"/>
              <a:pathLst>
                <a:path w="2158" h="2511" extrusionOk="0">
                  <a:moveTo>
                    <a:pt x="1067" y="0"/>
                  </a:moveTo>
                  <a:cubicBezTo>
                    <a:pt x="1046" y="0"/>
                    <a:pt x="1025" y="1"/>
                    <a:pt x="1005" y="2"/>
                  </a:cubicBezTo>
                  <a:cubicBezTo>
                    <a:pt x="961" y="2"/>
                    <a:pt x="917" y="11"/>
                    <a:pt x="874" y="11"/>
                  </a:cubicBezTo>
                  <a:cubicBezTo>
                    <a:pt x="830" y="89"/>
                    <a:pt x="804" y="185"/>
                    <a:pt x="769" y="272"/>
                  </a:cubicBezTo>
                  <a:cubicBezTo>
                    <a:pt x="725" y="421"/>
                    <a:pt x="673" y="552"/>
                    <a:pt x="603" y="692"/>
                  </a:cubicBezTo>
                  <a:cubicBezTo>
                    <a:pt x="463" y="945"/>
                    <a:pt x="297" y="1181"/>
                    <a:pt x="105" y="1399"/>
                  </a:cubicBezTo>
                  <a:cubicBezTo>
                    <a:pt x="44" y="1443"/>
                    <a:pt x="9" y="1512"/>
                    <a:pt x="1" y="1591"/>
                  </a:cubicBezTo>
                  <a:cubicBezTo>
                    <a:pt x="1" y="1635"/>
                    <a:pt x="18" y="1678"/>
                    <a:pt x="44" y="1722"/>
                  </a:cubicBezTo>
                  <a:cubicBezTo>
                    <a:pt x="149" y="1888"/>
                    <a:pt x="271" y="2045"/>
                    <a:pt x="402" y="2193"/>
                  </a:cubicBezTo>
                  <a:cubicBezTo>
                    <a:pt x="524" y="2342"/>
                    <a:pt x="690" y="2447"/>
                    <a:pt x="874" y="2499"/>
                  </a:cubicBezTo>
                  <a:cubicBezTo>
                    <a:pt x="907" y="2507"/>
                    <a:pt x="940" y="2510"/>
                    <a:pt x="973" y="2510"/>
                  </a:cubicBezTo>
                  <a:cubicBezTo>
                    <a:pt x="1131" y="2510"/>
                    <a:pt x="1282" y="2425"/>
                    <a:pt x="1354" y="2281"/>
                  </a:cubicBezTo>
                  <a:cubicBezTo>
                    <a:pt x="1380" y="2167"/>
                    <a:pt x="1389" y="2054"/>
                    <a:pt x="1371" y="1931"/>
                  </a:cubicBezTo>
                  <a:cubicBezTo>
                    <a:pt x="1363" y="1818"/>
                    <a:pt x="1433" y="1704"/>
                    <a:pt x="1537" y="1652"/>
                  </a:cubicBezTo>
                  <a:cubicBezTo>
                    <a:pt x="1558" y="1645"/>
                    <a:pt x="1580" y="1642"/>
                    <a:pt x="1602" y="1642"/>
                  </a:cubicBezTo>
                  <a:cubicBezTo>
                    <a:pt x="1658" y="1642"/>
                    <a:pt x="1718" y="1658"/>
                    <a:pt x="1774" y="1658"/>
                  </a:cubicBezTo>
                  <a:cubicBezTo>
                    <a:pt x="1801" y="1658"/>
                    <a:pt x="1827" y="1654"/>
                    <a:pt x="1852" y="1643"/>
                  </a:cubicBezTo>
                  <a:cubicBezTo>
                    <a:pt x="1921" y="1600"/>
                    <a:pt x="1965" y="1530"/>
                    <a:pt x="1983" y="1451"/>
                  </a:cubicBezTo>
                  <a:cubicBezTo>
                    <a:pt x="2018" y="1373"/>
                    <a:pt x="2044" y="1285"/>
                    <a:pt x="2061" y="1198"/>
                  </a:cubicBezTo>
                  <a:cubicBezTo>
                    <a:pt x="2079" y="1137"/>
                    <a:pt x="2096" y="1076"/>
                    <a:pt x="2114" y="1015"/>
                  </a:cubicBezTo>
                  <a:cubicBezTo>
                    <a:pt x="2149" y="892"/>
                    <a:pt x="2157" y="761"/>
                    <a:pt x="2140" y="630"/>
                  </a:cubicBezTo>
                  <a:cubicBezTo>
                    <a:pt x="2114" y="534"/>
                    <a:pt x="2079" y="447"/>
                    <a:pt x="2026" y="369"/>
                  </a:cubicBezTo>
                  <a:cubicBezTo>
                    <a:pt x="1895" y="272"/>
                    <a:pt x="1764" y="185"/>
                    <a:pt x="1616" y="115"/>
                  </a:cubicBezTo>
                  <a:cubicBezTo>
                    <a:pt x="1443" y="37"/>
                    <a:pt x="1256" y="0"/>
                    <a:pt x="10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8" name="Google Shape;1178;p72"/>
            <p:cNvSpPr/>
            <p:nvPr/>
          </p:nvSpPr>
          <p:spPr>
            <a:xfrm>
              <a:off x="7203751" y="1581424"/>
              <a:ext cx="389471" cy="442085"/>
            </a:xfrm>
            <a:custGeom>
              <a:avLst/>
              <a:gdLst/>
              <a:ahLst/>
              <a:cxnLst/>
              <a:rect l="l" t="t" r="r" b="b"/>
              <a:pathLst>
                <a:path w="2917" h="3311" extrusionOk="0">
                  <a:moveTo>
                    <a:pt x="1617" y="1"/>
                  </a:moveTo>
                  <a:cubicBezTo>
                    <a:pt x="1508" y="1"/>
                    <a:pt x="1400" y="7"/>
                    <a:pt x="1293" y="19"/>
                  </a:cubicBezTo>
                  <a:cubicBezTo>
                    <a:pt x="935" y="45"/>
                    <a:pt x="568" y="123"/>
                    <a:pt x="228" y="237"/>
                  </a:cubicBezTo>
                  <a:cubicBezTo>
                    <a:pt x="97" y="403"/>
                    <a:pt x="27" y="604"/>
                    <a:pt x="9" y="813"/>
                  </a:cubicBezTo>
                  <a:cubicBezTo>
                    <a:pt x="1" y="900"/>
                    <a:pt x="9" y="988"/>
                    <a:pt x="35" y="1075"/>
                  </a:cubicBezTo>
                  <a:cubicBezTo>
                    <a:pt x="44" y="1101"/>
                    <a:pt x="53" y="1127"/>
                    <a:pt x="62" y="1154"/>
                  </a:cubicBezTo>
                  <a:cubicBezTo>
                    <a:pt x="123" y="1267"/>
                    <a:pt x="219" y="1363"/>
                    <a:pt x="332" y="1424"/>
                  </a:cubicBezTo>
                  <a:cubicBezTo>
                    <a:pt x="245" y="1512"/>
                    <a:pt x="175" y="1625"/>
                    <a:pt x="149" y="1747"/>
                  </a:cubicBezTo>
                  <a:cubicBezTo>
                    <a:pt x="123" y="1878"/>
                    <a:pt x="166" y="2001"/>
                    <a:pt x="262" y="2088"/>
                  </a:cubicBezTo>
                  <a:cubicBezTo>
                    <a:pt x="393" y="2193"/>
                    <a:pt x="594" y="2158"/>
                    <a:pt x="734" y="2254"/>
                  </a:cubicBezTo>
                  <a:cubicBezTo>
                    <a:pt x="612" y="2385"/>
                    <a:pt x="524" y="2551"/>
                    <a:pt x="481" y="2734"/>
                  </a:cubicBezTo>
                  <a:cubicBezTo>
                    <a:pt x="437" y="2917"/>
                    <a:pt x="481" y="3110"/>
                    <a:pt x="603" y="3249"/>
                  </a:cubicBezTo>
                  <a:cubicBezTo>
                    <a:pt x="620" y="3284"/>
                    <a:pt x="655" y="3302"/>
                    <a:pt x="690" y="3310"/>
                  </a:cubicBezTo>
                  <a:cubicBezTo>
                    <a:pt x="725" y="3302"/>
                    <a:pt x="769" y="3293"/>
                    <a:pt x="795" y="3267"/>
                  </a:cubicBezTo>
                  <a:lnTo>
                    <a:pt x="1694" y="2664"/>
                  </a:lnTo>
                  <a:cubicBezTo>
                    <a:pt x="1756" y="2629"/>
                    <a:pt x="1808" y="2586"/>
                    <a:pt x="1852" y="2525"/>
                  </a:cubicBezTo>
                  <a:cubicBezTo>
                    <a:pt x="1887" y="2455"/>
                    <a:pt x="1913" y="2367"/>
                    <a:pt x="1913" y="2280"/>
                  </a:cubicBezTo>
                  <a:cubicBezTo>
                    <a:pt x="1991" y="1712"/>
                    <a:pt x="2271" y="1206"/>
                    <a:pt x="2620" y="743"/>
                  </a:cubicBezTo>
                  <a:cubicBezTo>
                    <a:pt x="2716" y="612"/>
                    <a:pt x="2812" y="499"/>
                    <a:pt x="2917" y="377"/>
                  </a:cubicBezTo>
                  <a:cubicBezTo>
                    <a:pt x="2777" y="272"/>
                    <a:pt x="2629" y="193"/>
                    <a:pt x="2463" y="132"/>
                  </a:cubicBezTo>
                  <a:cubicBezTo>
                    <a:pt x="2190" y="43"/>
                    <a:pt x="1904" y="1"/>
                    <a:pt x="16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9" name="Google Shape;1179;p72"/>
            <p:cNvSpPr/>
            <p:nvPr/>
          </p:nvSpPr>
          <p:spPr>
            <a:xfrm>
              <a:off x="7699234" y="2074376"/>
              <a:ext cx="2403" cy="1602"/>
            </a:xfrm>
            <a:custGeom>
              <a:avLst/>
              <a:gdLst/>
              <a:ahLst/>
              <a:cxnLst/>
              <a:rect l="l" t="t" r="r" b="b"/>
              <a:pathLst>
                <a:path w="18" h="12" extrusionOk="0">
                  <a:moveTo>
                    <a:pt x="5" y="0"/>
                  </a:moveTo>
                  <a:cubicBezTo>
                    <a:pt x="1" y="0"/>
                    <a:pt x="2" y="11"/>
                    <a:pt x="9" y="11"/>
                  </a:cubicBezTo>
                  <a:cubicBezTo>
                    <a:pt x="18" y="11"/>
                    <a:pt x="18" y="3"/>
                    <a:pt x="9" y="3"/>
                  </a:cubicBezTo>
                  <a:cubicBezTo>
                    <a:pt x="7" y="1"/>
                    <a:pt x="6" y="0"/>
                    <a:pt x="5" y="0"/>
                  </a:cubicBezTo>
                  <a:close/>
                </a:path>
              </a:pathLst>
            </a:custGeom>
            <a:solidFill>
              <a:srgbClr val="DF66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0" name="Google Shape;1180;p72"/>
            <p:cNvSpPr/>
            <p:nvPr/>
          </p:nvSpPr>
          <p:spPr>
            <a:xfrm>
              <a:off x="7663451" y="2403366"/>
              <a:ext cx="100005" cy="84652"/>
            </a:xfrm>
            <a:custGeom>
              <a:avLst/>
              <a:gdLst/>
              <a:ahLst/>
              <a:cxnLst/>
              <a:rect l="l" t="t" r="r" b="b"/>
              <a:pathLst>
                <a:path w="749" h="634" extrusionOk="0">
                  <a:moveTo>
                    <a:pt x="423" y="1"/>
                  </a:moveTo>
                  <a:cubicBezTo>
                    <a:pt x="151" y="1"/>
                    <a:pt x="0" y="318"/>
                    <a:pt x="181" y="525"/>
                  </a:cubicBezTo>
                  <a:cubicBezTo>
                    <a:pt x="247" y="600"/>
                    <a:pt x="333" y="633"/>
                    <a:pt x="419" y="633"/>
                  </a:cubicBezTo>
                  <a:cubicBezTo>
                    <a:pt x="573" y="633"/>
                    <a:pt x="723" y="524"/>
                    <a:pt x="740" y="350"/>
                  </a:cubicBezTo>
                  <a:cubicBezTo>
                    <a:pt x="749" y="167"/>
                    <a:pt x="618" y="10"/>
                    <a:pt x="434" y="1"/>
                  </a:cubicBezTo>
                  <a:cubicBezTo>
                    <a:pt x="431" y="1"/>
                    <a:pt x="427" y="1"/>
                    <a:pt x="4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1" name="Google Shape;1181;p72"/>
            <p:cNvSpPr/>
            <p:nvPr/>
          </p:nvSpPr>
          <p:spPr>
            <a:xfrm>
              <a:off x="7208691" y="2418588"/>
              <a:ext cx="100138" cy="85720"/>
            </a:xfrm>
            <a:custGeom>
              <a:avLst/>
              <a:gdLst/>
              <a:ahLst/>
              <a:cxnLst/>
              <a:rect l="l" t="t" r="r" b="b"/>
              <a:pathLst>
                <a:path w="750" h="642" extrusionOk="0">
                  <a:moveTo>
                    <a:pt x="424" y="0"/>
                  </a:moveTo>
                  <a:cubicBezTo>
                    <a:pt x="152" y="0"/>
                    <a:pt x="1" y="326"/>
                    <a:pt x="182" y="533"/>
                  </a:cubicBezTo>
                  <a:cubicBezTo>
                    <a:pt x="247" y="607"/>
                    <a:pt x="332" y="641"/>
                    <a:pt x="416" y="641"/>
                  </a:cubicBezTo>
                  <a:cubicBezTo>
                    <a:pt x="568" y="641"/>
                    <a:pt x="718" y="530"/>
                    <a:pt x="741" y="350"/>
                  </a:cubicBezTo>
                  <a:cubicBezTo>
                    <a:pt x="749" y="175"/>
                    <a:pt x="610" y="18"/>
                    <a:pt x="435" y="0"/>
                  </a:cubicBezTo>
                  <a:cubicBezTo>
                    <a:pt x="431" y="0"/>
                    <a:pt x="428" y="0"/>
                    <a:pt x="4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2" name="Google Shape;1182;p72"/>
            <p:cNvSpPr/>
            <p:nvPr/>
          </p:nvSpPr>
          <p:spPr>
            <a:xfrm>
              <a:off x="7665454" y="2252891"/>
              <a:ext cx="159820" cy="89592"/>
            </a:xfrm>
            <a:custGeom>
              <a:avLst/>
              <a:gdLst/>
              <a:ahLst/>
              <a:cxnLst/>
              <a:rect l="l" t="t" r="r" b="b"/>
              <a:pathLst>
                <a:path w="1197" h="671" extrusionOk="0">
                  <a:moveTo>
                    <a:pt x="483" y="1"/>
                  </a:moveTo>
                  <a:cubicBezTo>
                    <a:pt x="258" y="1"/>
                    <a:pt x="82" y="91"/>
                    <a:pt x="61" y="237"/>
                  </a:cubicBezTo>
                  <a:cubicBezTo>
                    <a:pt x="0" y="595"/>
                    <a:pt x="253" y="595"/>
                    <a:pt x="559" y="656"/>
                  </a:cubicBezTo>
                  <a:cubicBezTo>
                    <a:pt x="615" y="666"/>
                    <a:pt x="671" y="671"/>
                    <a:pt x="723" y="671"/>
                  </a:cubicBezTo>
                  <a:cubicBezTo>
                    <a:pt x="956" y="671"/>
                    <a:pt x="1140" y="580"/>
                    <a:pt x="1162" y="438"/>
                  </a:cubicBezTo>
                  <a:cubicBezTo>
                    <a:pt x="1196" y="263"/>
                    <a:pt x="969" y="71"/>
                    <a:pt x="664" y="19"/>
                  </a:cubicBezTo>
                  <a:cubicBezTo>
                    <a:pt x="602" y="6"/>
                    <a:pt x="541"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3" name="Google Shape;1183;p72"/>
            <p:cNvSpPr/>
            <p:nvPr/>
          </p:nvSpPr>
          <p:spPr>
            <a:xfrm>
              <a:off x="7182789" y="2254226"/>
              <a:ext cx="142330" cy="86387"/>
            </a:xfrm>
            <a:custGeom>
              <a:avLst/>
              <a:gdLst/>
              <a:ahLst/>
              <a:cxnLst/>
              <a:rect l="l" t="t" r="r" b="b"/>
              <a:pathLst>
                <a:path w="1066" h="647" extrusionOk="0">
                  <a:moveTo>
                    <a:pt x="533" y="0"/>
                  </a:moveTo>
                  <a:cubicBezTo>
                    <a:pt x="236" y="0"/>
                    <a:pt x="0" y="149"/>
                    <a:pt x="0" y="323"/>
                  </a:cubicBezTo>
                  <a:cubicBezTo>
                    <a:pt x="0" y="498"/>
                    <a:pt x="236" y="646"/>
                    <a:pt x="533" y="646"/>
                  </a:cubicBezTo>
                  <a:cubicBezTo>
                    <a:pt x="821" y="646"/>
                    <a:pt x="1066" y="646"/>
                    <a:pt x="1066" y="323"/>
                  </a:cubicBezTo>
                  <a:cubicBezTo>
                    <a:pt x="1066" y="149"/>
                    <a:pt x="821" y="0"/>
                    <a:pt x="5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4" name="Google Shape;1184;p72"/>
            <p:cNvSpPr/>
            <p:nvPr/>
          </p:nvSpPr>
          <p:spPr>
            <a:xfrm>
              <a:off x="7435804" y="2344084"/>
              <a:ext cx="94397" cy="306829"/>
            </a:xfrm>
            <a:custGeom>
              <a:avLst/>
              <a:gdLst/>
              <a:ahLst/>
              <a:cxnLst/>
              <a:rect l="l" t="t" r="r" b="b"/>
              <a:pathLst>
                <a:path w="707" h="2298" extrusionOk="0">
                  <a:moveTo>
                    <a:pt x="572" y="0"/>
                  </a:moveTo>
                  <a:cubicBezTo>
                    <a:pt x="537" y="0"/>
                    <a:pt x="501" y="16"/>
                    <a:pt x="480" y="52"/>
                  </a:cubicBezTo>
                  <a:cubicBezTo>
                    <a:pt x="201" y="541"/>
                    <a:pt x="44" y="1100"/>
                    <a:pt x="26" y="1659"/>
                  </a:cubicBezTo>
                  <a:cubicBezTo>
                    <a:pt x="0" y="2148"/>
                    <a:pt x="9" y="2209"/>
                    <a:pt x="463" y="2296"/>
                  </a:cubicBezTo>
                  <a:cubicBezTo>
                    <a:pt x="468" y="2297"/>
                    <a:pt x="474" y="2298"/>
                    <a:pt x="479" y="2298"/>
                  </a:cubicBezTo>
                  <a:cubicBezTo>
                    <a:pt x="555" y="2298"/>
                    <a:pt x="588" y="2181"/>
                    <a:pt x="507" y="2156"/>
                  </a:cubicBezTo>
                  <a:cubicBezTo>
                    <a:pt x="253" y="2078"/>
                    <a:pt x="236" y="2078"/>
                    <a:pt x="227" y="1807"/>
                  </a:cubicBezTo>
                  <a:cubicBezTo>
                    <a:pt x="236" y="1597"/>
                    <a:pt x="262" y="1388"/>
                    <a:pt x="314" y="1187"/>
                  </a:cubicBezTo>
                  <a:cubicBezTo>
                    <a:pt x="402" y="820"/>
                    <a:pt x="524" y="471"/>
                    <a:pt x="672" y="131"/>
                  </a:cubicBezTo>
                  <a:cubicBezTo>
                    <a:pt x="707" y="56"/>
                    <a:pt x="640" y="0"/>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5" name="Google Shape;1185;p72"/>
            <p:cNvSpPr/>
            <p:nvPr/>
          </p:nvSpPr>
          <p:spPr>
            <a:xfrm>
              <a:off x="6069388" y="3190327"/>
              <a:ext cx="393076" cy="1166831"/>
            </a:xfrm>
            <a:custGeom>
              <a:avLst/>
              <a:gdLst/>
              <a:ahLst/>
              <a:cxnLst/>
              <a:rect l="l" t="t" r="r" b="b"/>
              <a:pathLst>
                <a:path w="2944" h="8739" extrusionOk="0">
                  <a:moveTo>
                    <a:pt x="1066" y="1"/>
                  </a:moveTo>
                  <a:cubicBezTo>
                    <a:pt x="1031" y="97"/>
                    <a:pt x="1005" y="193"/>
                    <a:pt x="970" y="280"/>
                  </a:cubicBezTo>
                  <a:cubicBezTo>
                    <a:pt x="926" y="402"/>
                    <a:pt x="883" y="533"/>
                    <a:pt x="848" y="656"/>
                  </a:cubicBezTo>
                  <a:cubicBezTo>
                    <a:pt x="359" y="2201"/>
                    <a:pt x="27" y="4122"/>
                    <a:pt x="9" y="6619"/>
                  </a:cubicBezTo>
                  <a:cubicBezTo>
                    <a:pt x="1" y="6934"/>
                    <a:pt x="18" y="7257"/>
                    <a:pt x="79" y="7571"/>
                  </a:cubicBezTo>
                  <a:cubicBezTo>
                    <a:pt x="225" y="8285"/>
                    <a:pt x="676" y="8739"/>
                    <a:pt x="1132" y="8739"/>
                  </a:cubicBezTo>
                  <a:cubicBezTo>
                    <a:pt x="1279" y="8739"/>
                    <a:pt x="1426" y="8692"/>
                    <a:pt x="1564" y="8593"/>
                  </a:cubicBezTo>
                  <a:cubicBezTo>
                    <a:pt x="1616" y="8558"/>
                    <a:pt x="1668" y="8514"/>
                    <a:pt x="1721" y="8462"/>
                  </a:cubicBezTo>
                  <a:cubicBezTo>
                    <a:pt x="2070" y="8104"/>
                    <a:pt x="2245" y="7545"/>
                    <a:pt x="2384" y="7082"/>
                  </a:cubicBezTo>
                  <a:cubicBezTo>
                    <a:pt x="2777" y="5842"/>
                    <a:pt x="2891" y="5039"/>
                    <a:pt x="2935" y="3170"/>
                  </a:cubicBezTo>
                  <a:cubicBezTo>
                    <a:pt x="2943" y="2917"/>
                    <a:pt x="2935" y="254"/>
                    <a:pt x="2917" y="254"/>
                  </a:cubicBezTo>
                  <a:cubicBezTo>
                    <a:pt x="2629" y="245"/>
                    <a:pt x="2349" y="210"/>
                    <a:pt x="2061" y="175"/>
                  </a:cubicBezTo>
                  <a:cubicBezTo>
                    <a:pt x="1730" y="132"/>
                    <a:pt x="1398" y="79"/>
                    <a:pt x="1066" y="1"/>
                  </a:cubicBezTo>
                  <a:close/>
                </a:path>
              </a:pathLst>
            </a:custGeom>
            <a:solidFill>
              <a:srgbClr val="F39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6" name="Google Shape;1186;p72"/>
            <p:cNvSpPr/>
            <p:nvPr/>
          </p:nvSpPr>
          <p:spPr>
            <a:xfrm>
              <a:off x="6168458" y="2647706"/>
              <a:ext cx="459567" cy="734093"/>
            </a:xfrm>
            <a:custGeom>
              <a:avLst/>
              <a:gdLst/>
              <a:ahLst/>
              <a:cxnLst/>
              <a:rect l="l" t="t" r="r" b="b"/>
              <a:pathLst>
                <a:path w="3442" h="5498" extrusionOk="0">
                  <a:moveTo>
                    <a:pt x="1718" y="1"/>
                  </a:moveTo>
                  <a:cubicBezTo>
                    <a:pt x="1707" y="1"/>
                    <a:pt x="1697" y="4"/>
                    <a:pt x="1686" y="13"/>
                  </a:cubicBezTo>
                  <a:cubicBezTo>
                    <a:pt x="1660" y="31"/>
                    <a:pt x="1651" y="48"/>
                    <a:pt x="1642" y="74"/>
                  </a:cubicBezTo>
                  <a:cubicBezTo>
                    <a:pt x="1546" y="284"/>
                    <a:pt x="1485" y="511"/>
                    <a:pt x="1450" y="738"/>
                  </a:cubicBezTo>
                  <a:cubicBezTo>
                    <a:pt x="1354" y="1262"/>
                    <a:pt x="1276" y="1716"/>
                    <a:pt x="1206" y="2240"/>
                  </a:cubicBezTo>
                  <a:cubicBezTo>
                    <a:pt x="1188" y="1873"/>
                    <a:pt x="1101" y="1244"/>
                    <a:pt x="1075" y="869"/>
                  </a:cubicBezTo>
                  <a:cubicBezTo>
                    <a:pt x="1075" y="764"/>
                    <a:pt x="1066" y="659"/>
                    <a:pt x="1040" y="563"/>
                  </a:cubicBezTo>
                  <a:cubicBezTo>
                    <a:pt x="1031" y="515"/>
                    <a:pt x="992" y="491"/>
                    <a:pt x="953" y="491"/>
                  </a:cubicBezTo>
                  <a:cubicBezTo>
                    <a:pt x="913" y="491"/>
                    <a:pt x="874" y="515"/>
                    <a:pt x="865" y="563"/>
                  </a:cubicBezTo>
                  <a:cubicBezTo>
                    <a:pt x="726" y="1140"/>
                    <a:pt x="726" y="2065"/>
                    <a:pt x="717" y="2650"/>
                  </a:cubicBezTo>
                  <a:cubicBezTo>
                    <a:pt x="656" y="2214"/>
                    <a:pt x="568" y="1786"/>
                    <a:pt x="455" y="1358"/>
                  </a:cubicBezTo>
                  <a:cubicBezTo>
                    <a:pt x="455" y="1332"/>
                    <a:pt x="437" y="1314"/>
                    <a:pt x="420" y="1288"/>
                  </a:cubicBezTo>
                  <a:cubicBezTo>
                    <a:pt x="407" y="1278"/>
                    <a:pt x="391" y="1273"/>
                    <a:pt x="376" y="1273"/>
                  </a:cubicBezTo>
                  <a:cubicBezTo>
                    <a:pt x="349" y="1273"/>
                    <a:pt x="323" y="1287"/>
                    <a:pt x="306" y="1314"/>
                  </a:cubicBezTo>
                  <a:cubicBezTo>
                    <a:pt x="272" y="1358"/>
                    <a:pt x="254" y="1402"/>
                    <a:pt x="237" y="1454"/>
                  </a:cubicBezTo>
                  <a:cubicBezTo>
                    <a:pt x="1" y="2353"/>
                    <a:pt x="324" y="3637"/>
                    <a:pt x="237" y="4554"/>
                  </a:cubicBezTo>
                  <a:cubicBezTo>
                    <a:pt x="219" y="4737"/>
                    <a:pt x="499" y="5156"/>
                    <a:pt x="717" y="5261"/>
                  </a:cubicBezTo>
                  <a:cubicBezTo>
                    <a:pt x="892" y="5357"/>
                    <a:pt x="1075" y="5427"/>
                    <a:pt x="1258" y="5470"/>
                  </a:cubicBezTo>
                  <a:cubicBezTo>
                    <a:pt x="1333" y="5489"/>
                    <a:pt x="1410" y="5498"/>
                    <a:pt x="1488" y="5498"/>
                  </a:cubicBezTo>
                  <a:cubicBezTo>
                    <a:pt x="1555" y="5498"/>
                    <a:pt x="1621" y="5491"/>
                    <a:pt x="1686" y="5479"/>
                  </a:cubicBezTo>
                  <a:cubicBezTo>
                    <a:pt x="2227" y="5322"/>
                    <a:pt x="2297" y="4658"/>
                    <a:pt x="2489" y="4169"/>
                  </a:cubicBezTo>
                  <a:cubicBezTo>
                    <a:pt x="2769" y="3471"/>
                    <a:pt x="3441" y="2545"/>
                    <a:pt x="3249" y="2310"/>
                  </a:cubicBezTo>
                  <a:cubicBezTo>
                    <a:pt x="3229" y="2287"/>
                    <a:pt x="3206" y="2276"/>
                    <a:pt x="3180" y="2276"/>
                  </a:cubicBezTo>
                  <a:cubicBezTo>
                    <a:pt x="2941" y="2276"/>
                    <a:pt x="2472" y="3165"/>
                    <a:pt x="2472" y="3165"/>
                  </a:cubicBezTo>
                  <a:cubicBezTo>
                    <a:pt x="2594" y="2388"/>
                    <a:pt x="2725" y="1244"/>
                    <a:pt x="2603" y="502"/>
                  </a:cubicBezTo>
                  <a:cubicBezTo>
                    <a:pt x="2594" y="446"/>
                    <a:pt x="2547" y="418"/>
                    <a:pt x="2502" y="418"/>
                  </a:cubicBezTo>
                  <a:cubicBezTo>
                    <a:pt x="2462" y="418"/>
                    <a:pt x="2423" y="440"/>
                    <a:pt x="2411" y="485"/>
                  </a:cubicBezTo>
                  <a:cubicBezTo>
                    <a:pt x="2227" y="1113"/>
                    <a:pt x="2114" y="1733"/>
                    <a:pt x="1852" y="2380"/>
                  </a:cubicBezTo>
                  <a:cubicBezTo>
                    <a:pt x="1878" y="1611"/>
                    <a:pt x="2070" y="799"/>
                    <a:pt x="1817" y="109"/>
                  </a:cubicBezTo>
                  <a:cubicBezTo>
                    <a:pt x="1796" y="60"/>
                    <a:pt x="1759" y="1"/>
                    <a:pt x="1718" y="1"/>
                  </a:cubicBezTo>
                  <a:close/>
                </a:path>
              </a:pathLst>
            </a:custGeom>
            <a:solidFill>
              <a:srgbClr val="F39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87" name="Google Shape;1187;p72"/>
          <p:cNvSpPr/>
          <p:nvPr/>
        </p:nvSpPr>
        <p:spPr>
          <a:xfrm>
            <a:off x="0" y="5750"/>
            <a:ext cx="1038798" cy="1038798"/>
          </a:xfrm>
          <a:prstGeom prst="lightningBol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nh chụp màn hình (597)"/>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nh chụp màn hình (598)"/>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nh chụp màn hình (599)"/>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nh chụp màn hình (600)"/>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Ảnh chụp màn hình (601)"/>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theme/theme1.xml><?xml version="1.0" encoding="utf-8"?>
<a:theme xmlns:a="http://schemas.openxmlformats.org/drawingml/2006/main" name="Teacher Newsletter by Slidesgo">
  <a:themeElements>
    <a:clrScheme name="Simple Light">
      <a:dk1>
        <a:srgbClr val="F4F0E9"/>
      </a:dk1>
      <a:lt1>
        <a:srgbClr val="18BCBE"/>
      </a:lt1>
      <a:dk2>
        <a:srgbClr val="87D5D6"/>
      </a:dk2>
      <a:lt2>
        <a:srgbClr val="FF6B48"/>
      </a:lt2>
      <a:accent1>
        <a:srgbClr val="FD9279"/>
      </a:accent1>
      <a:accent2>
        <a:srgbClr val="FFC561"/>
      </a:accent2>
      <a:accent3>
        <a:srgbClr val="FFE599"/>
      </a:accent3>
      <a:accent4>
        <a:srgbClr val="23385C"/>
      </a:accent4>
      <a:accent5>
        <a:srgbClr val="EBE6DD"/>
      </a:accent5>
      <a:accent6>
        <a:srgbClr val="FF6B48"/>
      </a:accent6>
      <a:hlink>
        <a:srgbClr val="2338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4295</Words>
  <Application>WPS Presentation</Application>
  <PresentationFormat/>
  <Paragraphs>186</Paragraphs>
  <Slides>44</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44</vt:i4>
      </vt:variant>
    </vt:vector>
  </HeadingPairs>
  <TitlesOfParts>
    <vt:vector size="62" baseType="lpstr">
      <vt:lpstr>Arial</vt:lpstr>
      <vt:lpstr>SimSun</vt:lpstr>
      <vt:lpstr>Wingdings</vt:lpstr>
      <vt:lpstr>Arial</vt:lpstr>
      <vt:lpstr>Black Han Sans</vt:lpstr>
      <vt:lpstr>Roboto Slab</vt:lpstr>
      <vt:lpstr>Lato</vt:lpstr>
      <vt:lpstr>Catamaran</vt:lpstr>
      <vt:lpstr>Segoe Print</vt:lpstr>
      <vt:lpstr>Titan One</vt:lpstr>
      <vt:lpstr>Lexend Deca</vt:lpstr>
      <vt:lpstr>Montserrat</vt:lpstr>
      <vt:lpstr>Microsoft YaHei</vt:lpstr>
      <vt:lpstr>Arial Unicode MS</vt:lpstr>
      <vt:lpstr>Times New Roman</vt:lpstr>
      <vt:lpstr>Tahoma</vt:lpstr>
      <vt:lpstr>VNI-Times</vt:lpstr>
      <vt:lpstr>Teacher Newsletter by Slidesgo</vt:lpstr>
      <vt:lpstr>Luyện từ và câu Lớp: 4</vt:lpstr>
      <vt:lpstr>KHỞI ĐỘNG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Hình thành kiến thức mới</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GHI NHỚ</vt:lpstr>
      <vt:lpstr>PowerPoint 演示文稿</vt:lpstr>
      <vt:lpstr>PowerPoint 演示文稿</vt:lpstr>
      <vt:lpstr>LUYỆN TẬP THỰC HÀNH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VẬN DỤNG</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từ và câu</dc:title>
  <dc:creator/>
  <cp:lastModifiedBy>asus</cp:lastModifiedBy>
  <cp:revision>6</cp:revision>
  <dcterms:created xsi:type="dcterms:W3CDTF">2021-10-21T03:12:00Z</dcterms:created>
  <dcterms:modified xsi:type="dcterms:W3CDTF">2021-10-27T12:46:05Z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0C3E3A7A029B4CF7B3CD2C3E469F2ED1</vt:lpwstr>
  </property>
  <property fmtid="{D5CDD505-2E9C-101B-9397-08002B2CF9AE}" pid="3" name="KSOProductBuildVer">
    <vt:lpwstr>1033-11.2.0.10351</vt:lpwstr>
  </property>
</Properties>
</file>