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18" r:id="rId5"/>
    <p:sldId id="320" r:id="rId6"/>
    <p:sldId id="336" r:id="rId7"/>
    <p:sldId id="319" r:id="rId8"/>
    <p:sldId id="321" r:id="rId9"/>
    <p:sldId id="322" r:id="rId10"/>
    <p:sldId id="337" r:id="rId11"/>
    <p:sldId id="338" r:id="rId12"/>
    <p:sldId id="339" r:id="rId13"/>
    <p:sldId id="323" r:id="rId14"/>
    <p:sldId id="340" r:id="rId15"/>
    <p:sldId id="308" r:id="rId16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17"/>
    </p:embeddedFont>
    <p:embeddedFont>
      <p:font typeface="VNI-Thufap2"/>
      <p:regular r:id="rId18"/>
    </p:embeddedFont>
    <p:embeddedFont>
      <p:font typeface="宋体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89" d="100"/>
          <a:sy n="89" d="100"/>
        </p:scale>
        <p:origin x="996" y="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1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39305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2248"/>
            <a:ext cx="4426857" cy="1598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8858" y="1379528"/>
            <a:ext cx="506548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rgbClr val="006600"/>
                </a:solidFill>
              </a:rPr>
              <a:t>P</a:t>
            </a:r>
            <a:r>
              <a:rPr lang="vi-VN" sz="2600" dirty="0" smtClean="0">
                <a:solidFill>
                  <a:srgbClr val="006600"/>
                </a:solidFill>
              </a:rPr>
              <a:t>hòng </a:t>
            </a:r>
            <a:r>
              <a:rPr lang="vi-VN" sz="2600" dirty="0">
                <a:solidFill>
                  <a:srgbClr val="006600"/>
                </a:solidFill>
              </a:rPr>
              <a:t>ngủ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ngủ có: kệ tủ, tivi, đồng hồ treo tường, mắc treo quần áo, quạt cây, tủ quần áo, tranh treo tường, giường ngủ, gối, tủ đầu giường...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8" y="29028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5" y="2243220"/>
            <a:ext cx="3271058" cy="32221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41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697" y="1825990"/>
            <a:ext cx="5065486" cy="361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 có: dãy tủ bếp; bàn bếp; bàn ăn, ghế ngồi; các dụng cụ làm bếp, nấu ăn; cái lồng bàn...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25" y="1794423"/>
            <a:ext cx="3424049" cy="368232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12" y="0"/>
            <a:ext cx="4861738" cy="1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5096" y="4200180"/>
            <a:ext cx="80854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Không gian sinh hoạt chung và bếp của người dân tộc Thái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40" y="523220"/>
            <a:ext cx="4471360" cy="34703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84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515" y="1808264"/>
            <a:ext cx="50872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- Theo em, các thành viên trong gia đình bạn Hà, gia đình bạn An có vui vẻ, yêu thương nhau không?  </a:t>
            </a:r>
          </a:p>
          <a:p>
            <a:pPr algn="just"/>
            <a:r>
              <a:rPr lang="vi-VN" sz="2800" dirty="0" smtClean="0">
                <a:solidFill>
                  <a:srgbClr val="C00000"/>
                </a:solidFill>
              </a:rPr>
              <a:t>- </a:t>
            </a:r>
            <a:r>
              <a:rPr lang="vi-VN" sz="2800" dirty="0">
                <a:solidFill>
                  <a:srgbClr val="C00000"/>
                </a:solidFill>
              </a:rPr>
              <a:t>Hành động nào thể hiện các thành viên yêu thương và quan tâm nhau?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8680" y="1179611"/>
            <a:ext cx="515621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</a:rPr>
              <a:t>Giới thiệu về các phòng và đồ dùng trong gia đình em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820" y="2558107"/>
            <a:ext cx="52977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Nhà em có mấy phòng?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trong từng phòng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5280" y="768419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4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1223" y="129791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</a:t>
            </a:r>
            <a:r>
              <a:rPr lang="en-US" sz="2400" u="sng" dirty="0" smtClean="0">
                <a:solidFill>
                  <a:srgbClr val="FF0000"/>
                </a:solidFill>
              </a:rPr>
              <a:t>5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9904"/>
            <a:ext cx="1031119" cy="1054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7135" y="591456"/>
            <a:ext cx="4545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Trò chơi: Đó là đồ dùng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829" y="1100162"/>
            <a:ext cx="85198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u="sng" dirty="0">
                <a:solidFill>
                  <a:srgbClr val="FF0000"/>
                </a:solidFill>
              </a:rPr>
              <a:t>Cách chơi:</a:t>
            </a: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GV dán 1 tranh vẽ đồ dùng gia đình sau lưng HS và bạn đó đứng quay lưng xuống lớp để các bạn quan sát tranh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được đặt tối đa 3 câu hỏi về đồ dùng trong tranh cho các bạn ở dưới lớp để đoán được đồ dùng đó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dựa vào câu trả lời của các bạn để đoán đồ dùng trong tranh là đồ dùng gì.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u="sng" dirty="0">
                <a:solidFill>
                  <a:srgbClr val="FF0000"/>
                </a:solidFill>
              </a:rPr>
              <a:t>Luật chơi: </a:t>
            </a:r>
            <a:r>
              <a:rPr lang="vi-VN" sz="2400" dirty="0">
                <a:solidFill>
                  <a:srgbClr val="006600"/>
                </a:solidFill>
              </a:rPr>
              <a:t>Các bạn ở dưới lớp chỉ được đưa ra gợi ý, không được nói tên đồ vật</a:t>
            </a:r>
          </a:p>
        </p:txBody>
      </p:sp>
    </p:spTree>
    <p:extLst>
      <p:ext uri="{BB962C8B-B14F-4D97-AF65-F5344CB8AC3E}">
        <p14:creationId xmlns:p14="http://schemas.microsoft.com/office/powerpoint/2010/main" val="4083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7" y="1560966"/>
            <a:ext cx="58293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17007" y="3399291"/>
            <a:ext cx="6393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1. Nhà ở và đồ dùng trong nhà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2. Giữ nhà ở gọn gàng, ngăn nắp</a:t>
            </a:r>
          </a:p>
        </p:txBody>
      </p:sp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040" y="18469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0505" y="7005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3" y="752248"/>
            <a:ext cx="2539972" cy="17745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45" y="752247"/>
            <a:ext cx="2475171" cy="1821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2764734"/>
            <a:ext cx="249021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8" y="2764734"/>
            <a:ext cx="2656838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88" y="2764734"/>
            <a:ext cx="264932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272041" y="4685951"/>
            <a:ext cx="8625214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 Lần lượt các hình là nhà một tầng; nhà hai, ba tầng liền kề; nhà nổi; nhà sàn; nhà chung cư.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Nêu một số đặc điểm về nhà ở và quang cảnh xung quanh nhà ở trong từng hình.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Nhà bạn ở gần giống với ngôi nhà nào trong các hình?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301" y="659852"/>
            <a:ext cx="906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0" y="50754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550" y="1154486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Nhà bạn là nhà một tầng hay nhiều tầng hay căn hộ trong khu tập thể, chung cư...?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Xung quanh nhà bạn có những gì?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3334554"/>
            <a:ext cx="3911600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7" y="3375437"/>
            <a:ext cx="4159223" cy="23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3251" y="1155240"/>
            <a:ext cx="8486577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Các hình thể hiện những phòng nào trong nhà ở?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có trong mỗi hình. Chúng được dùng để làm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4011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2457" y="597231"/>
            <a:ext cx="6037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4971" y="928274"/>
            <a:ext cx="48622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 có: bộ bàn ghế gỗ, tủ, bàn thờ. Trên bàn có bộ ấm chén, bình nước. Trong tủ để rất nhiều lọ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4" y="1001484"/>
            <a:ext cx="3307172" cy="362010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88686" y="217713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8e4299b87abcf16ed50f6053f364d1bd6caed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563</Words>
  <Application>Microsoft Office PowerPoint</Application>
  <PresentationFormat>On-screen Show (16:10)</PresentationFormat>
  <Paragraphs>80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Times New Roman</vt:lpstr>
      <vt:lpstr>.VnTifani Heavy</vt:lpstr>
      <vt:lpstr>Arial</vt:lpstr>
      <vt:lpstr>VNI-Thufap2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140</cp:revision>
  <dcterms:created xsi:type="dcterms:W3CDTF">2020-02-10T09:35:50Z</dcterms:created>
  <dcterms:modified xsi:type="dcterms:W3CDTF">2020-09-06T17:37:16Z</dcterms:modified>
</cp:coreProperties>
</file>