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284" r:id="rId4"/>
    <p:sldId id="282" r:id="rId5"/>
    <p:sldId id="318" r:id="rId6"/>
    <p:sldId id="324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08" r:id="rId17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NI-Thufap2"/>
      <p:regular r:id="rId23"/>
    </p:embeddedFont>
  </p:embeddedFontLst>
  <p:custDataLst>
    <p:tags r:id="rId24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0099"/>
    <a:srgbClr val="000066"/>
    <a:srgbClr val="00CCFF"/>
    <a:srgbClr val="FF6600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02" y="8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2022/9/5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.xml"/><Relationship Id="rId7" Type="http://schemas.openxmlformats.org/officeDocument/2006/relationships/image" Target="../media/image13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39305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8914" y="1669143"/>
            <a:ext cx="7242629" cy="2380343"/>
            <a:chOff x="928914" y="1669143"/>
            <a:chExt cx="7242629" cy="2380343"/>
          </a:xfrm>
        </p:grpSpPr>
        <p:sp>
          <p:nvSpPr>
            <p:cNvPr id="3" name="Rounded Rectangle 2"/>
            <p:cNvSpPr/>
            <p:nvPr/>
          </p:nvSpPr>
          <p:spPr>
            <a:xfrm>
              <a:off x="928914" y="1669143"/>
              <a:ext cx="7242629" cy="2380343"/>
            </a:xfrm>
            <a:prstGeom prst="roundRect">
              <a:avLst/>
            </a:prstGeom>
            <a:solidFill>
              <a:srgbClr val="0000CC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012371" y="1744906"/>
              <a:ext cx="7075714" cy="2228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200" b="1" dirty="0">
                  <a:solidFill>
                    <a:schemeClr val="bg1"/>
                  </a:solidFill>
                </a:rPr>
                <a:t> Cùng chia sẻ việc nhà là thể hiện sự quan tâm giữa các thành viên trong gia đình.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4" y="199139"/>
            <a:ext cx="1388219" cy="11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2232" y="151037"/>
            <a:ext cx="492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36" y="151037"/>
            <a:ext cx="690397" cy="644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8" y="847227"/>
            <a:ext cx="2128243" cy="2169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51" y="835436"/>
            <a:ext cx="2193093" cy="2181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47" y="2256392"/>
            <a:ext cx="2169511" cy="2181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78" y="3521907"/>
            <a:ext cx="2169511" cy="2193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18" y="3521907"/>
            <a:ext cx="2169511" cy="21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7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898" y="250446"/>
            <a:ext cx="8095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vẻ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333" y="1190380"/>
            <a:ext cx="9006362" cy="2888343"/>
            <a:chOff x="83333" y="1190380"/>
            <a:chExt cx="9006362" cy="2888343"/>
          </a:xfrm>
        </p:grpSpPr>
        <p:sp>
          <p:nvSpPr>
            <p:cNvPr id="7" name="Rounded Rectangle 6"/>
            <p:cNvSpPr/>
            <p:nvPr/>
          </p:nvSpPr>
          <p:spPr>
            <a:xfrm>
              <a:off x="83333" y="1190380"/>
              <a:ext cx="9006362" cy="2888343"/>
            </a:xfrm>
            <a:prstGeom prst="roundRect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9486" y="1190380"/>
              <a:ext cx="869405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dirty="0">
                  <a:solidFill>
                    <a:schemeClr val="bg1"/>
                  </a:solidFill>
                </a:rPr>
                <a:t> + Khi ở nhà, bạn An làm những công việc như: lau bàn, tưới cây, gấp quần áo, chơi với em, đưa nước cho bà,...</a:t>
              </a:r>
            </a:p>
            <a:p>
              <a:pPr algn="just"/>
              <a:endParaRPr lang="vi-VN" sz="2800" dirty="0">
                <a:solidFill>
                  <a:schemeClr val="bg1"/>
                </a:solidFill>
              </a:endParaRPr>
            </a:p>
            <a:p>
              <a:pPr algn="just"/>
              <a:r>
                <a:rPr lang="vi-VN" sz="2800" dirty="0">
                  <a:solidFill>
                    <a:schemeClr val="bg1"/>
                  </a:solidFill>
                </a:rPr>
                <a:t> + Nhìn nét mặt cho thấy bạn An rất vui vẻ khi tham gia làm việc nhà.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8" y="182437"/>
            <a:ext cx="885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455" y="889103"/>
            <a:ext cx="7728857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Ở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0" y="835018"/>
            <a:ext cx="885825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44" y="2559231"/>
            <a:ext cx="4248912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96113" y="2115691"/>
            <a:ext cx="3338287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0068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7592" y="294241"/>
            <a:ext cx="782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Tự đánh giá sự tham gia công việc nhà của em: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6" y="831976"/>
            <a:ext cx="6097793" cy="38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9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17" y="1010444"/>
            <a:ext cx="6853237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228600" y="254000"/>
            <a:ext cx="8610600" cy="5207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" name="Picture 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1" y="435429"/>
            <a:ext cx="8258629" cy="48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63284" y="1547830"/>
            <a:ext cx="5386388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solidFill>
                  <a:srgbClr val="FFFF00"/>
                </a:solidFill>
              </a:rPr>
              <a:t>1. Bài hát nhắc đến những ai trong gia đình?</a:t>
            </a:r>
          </a:p>
          <a:p>
            <a:pPr algn="just"/>
            <a:endParaRPr lang="vi-VN" sz="2400" dirty="0">
              <a:solidFill>
                <a:srgbClr val="FFFF00"/>
              </a:solidFill>
            </a:endParaRPr>
          </a:p>
          <a:p>
            <a:pPr algn="just"/>
            <a:r>
              <a:rPr lang="vi-VN" sz="2400" dirty="0">
                <a:solidFill>
                  <a:srgbClr val="FFFF00"/>
                </a:solidFill>
              </a:rPr>
              <a:t>2. Từ nào nói về tình cảm của những người trong gia đình?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35" y="1655574"/>
            <a:ext cx="3148012" cy="217004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45"/>
            <a:ext cx="9144000" cy="56785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52628"/>
            <a:ext cx="57721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8285" y="2052739"/>
            <a:ext cx="782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1. Thành viên và tình cảm giữa các thành viên trong gia đình.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</a:rPr>
              <a:t>2. Công việc nhà và chia sẻ công việc nhà.</a:t>
            </a:r>
          </a:p>
        </p:txBody>
      </p:sp>
    </p:spTree>
    <p:extLst>
      <p:ext uri="{BB962C8B-B14F-4D97-AF65-F5344CB8AC3E}">
        <p14:creationId xmlns:p14="http://schemas.microsoft.com/office/powerpoint/2010/main" val="102946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257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019098"/>
            <a:ext cx="7024914" cy="395969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4293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6797" y="70056"/>
            <a:ext cx="5416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66" y="1067595"/>
            <a:ext cx="3937234" cy="299962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228365" y="823062"/>
            <a:ext cx="4242035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1. Hình vẽ những thành viên nào trong gia đình bạn Hà?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2. Từng thành viên đó đang làm gì?</a:t>
            </a:r>
          </a:p>
        </p:txBody>
      </p:sp>
    </p:spTree>
    <p:extLst>
      <p:ext uri="{BB962C8B-B14F-4D97-AF65-F5344CB8AC3E}">
        <p14:creationId xmlns:p14="http://schemas.microsoft.com/office/powerpoint/2010/main" val="99205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8612" y="435427"/>
            <a:ext cx="67709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>
                <a:solidFill>
                  <a:srgbClr val="FF0000"/>
                </a:solidFill>
              </a:rPr>
              <a:t>Nhận xét: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Hình vẽ bố, mẹ, Hà và anh trai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Bố đang nấu cơm, mẹ đi chợ về, Hà lau bàn, anh trai lau nhà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8611" y="2599849"/>
            <a:ext cx="6916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Em thấy bạn Hà có vui vẻ khi tham gia làm việc nhà không? Tại sao em lại cho là như vậy?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1" y="2380447"/>
            <a:ext cx="885825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9" y="199139"/>
            <a:ext cx="1388219" cy="11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1646" y="715155"/>
            <a:ext cx="5064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Cùng nhau trao đổi và chia sẻ: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630" y="1354489"/>
            <a:ext cx="894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Trong gia đình bạn, ai thường tham gia làm việc nhà?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Hãy kể về công việc nhà của từng thành viên (bố/mẹ/anh/chị...)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" y="445082"/>
            <a:ext cx="1076325" cy="781050"/>
          </a:xfrm>
          <a:prstGeom prst="rect">
            <a:avLst/>
          </a:prstGeom>
        </p:spPr>
      </p:pic>
      <p:pic>
        <p:nvPicPr>
          <p:cNvPr id="1026" name="Picture 2" descr="D:\LOP 1 CANH DIEU\TNXH\Bai 1. Gia dinh em\Data\download_20_4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3" y="2761335"/>
            <a:ext cx="2668587" cy="28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c4fae43cf7e9d0c38e9185b1fefc298f3d24e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401</Words>
  <Application>Microsoft Office PowerPoint</Application>
  <PresentationFormat>On-screen Show (16:10)</PresentationFormat>
  <Paragraphs>60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.VnTifani Heavy</vt:lpstr>
      <vt:lpstr>Calibri</vt:lpstr>
      <vt:lpstr>VNI-Thufap2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134</cp:revision>
  <dcterms:created xsi:type="dcterms:W3CDTF">2020-02-10T09:35:50Z</dcterms:created>
  <dcterms:modified xsi:type="dcterms:W3CDTF">2022-09-05T13:00:10Z</dcterms:modified>
</cp:coreProperties>
</file>