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332" r:id="rId3"/>
    <p:sldId id="256" r:id="rId4"/>
    <p:sldId id="257" r:id="rId5"/>
    <p:sldId id="319" r:id="rId6"/>
    <p:sldId id="320" r:id="rId7"/>
    <p:sldId id="308" r:id="rId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/>
      <p:regular r:id="rId14"/>
    </p:embeddedFont>
    <p:embeddedFont>
      <p:font typeface=".VnAvant" panose="020B7200000000000000" pitchFamily="34" charset="0"/>
      <p:regular r:id="rId15"/>
      <p:bold r:id="rId16"/>
      <p: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宋体" panose="02010600030101010101" pitchFamily="2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FF"/>
    <a:srgbClr val="FFFF99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đ.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e.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1085" y="0"/>
            <a:ext cx="621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629" y="1395750"/>
            <a:ext cx="1132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611" y="1269999"/>
            <a:ext cx="930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029" y="3594664"/>
            <a:ext cx="1630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cê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980" y="3454399"/>
            <a:ext cx="1675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da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4411" y="746779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800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08" y="2431596"/>
            <a:ext cx="4596493" cy="22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1372" y="65430"/>
            <a:ext cx="2649533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7: ® -e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485" y="2855751"/>
            <a:ext cx="1484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CC"/>
                </a:solidFill>
                <a:latin typeface=".VnAvant" pitchFamily="34" charset="0"/>
              </a:rPr>
              <a:t>®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08" y="1043701"/>
            <a:ext cx="3858986" cy="19294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69506" y="3907438"/>
            <a:ext cx="2433000" cy="655975"/>
          </a:xfrm>
          <a:prstGeom prst="rect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®e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9506" y="4563413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6006" y="4570670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7630" y="4248959"/>
            <a:ext cx="2334293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3600" dirty="0"/>
              <a:t>đờ - e - đe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0" y="769256"/>
            <a:ext cx="6088767" cy="4747397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109029" y="65314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ç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5364" y="1719942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361405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0285" y="5116282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lä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8343" y="3962400"/>
            <a:ext cx="1436913" cy="667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2514" y="1915884"/>
            <a:ext cx="135708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Ìn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9" y="955643"/>
            <a:ext cx="7101457" cy="3906184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09183" y="1304958"/>
            <a:ext cx="129823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82062" y="3599091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80114" y="4861827"/>
            <a:ext cx="1886858" cy="668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04570" y="4704447"/>
            <a:ext cx="1553030" cy="723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døa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7714" y="351245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753415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d819e51f92f546a919c7ecdb6f1a8bb01e696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167</Words>
  <Application>Microsoft Office PowerPoint</Application>
  <PresentationFormat>On-screen Show (16:10)</PresentationFormat>
  <Paragraphs>37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VNI-Thufap2</vt:lpstr>
      <vt:lpstr>.VnAvant</vt:lpstr>
      <vt:lpstr>Times New Roman</vt:lpstr>
      <vt:lpstr>Arial</vt:lpstr>
      <vt:lpstr>Tahoma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160</cp:revision>
  <dcterms:created xsi:type="dcterms:W3CDTF">2020-02-10T09:35:50Z</dcterms:created>
  <dcterms:modified xsi:type="dcterms:W3CDTF">2020-09-06T17:19:45Z</dcterms:modified>
</cp:coreProperties>
</file>