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1"/>
  </p:notesMasterIdLst>
  <p:sldIdLst>
    <p:sldId id="280" r:id="rId2"/>
    <p:sldId id="256" r:id="rId3"/>
    <p:sldId id="331" r:id="rId4"/>
    <p:sldId id="320" r:id="rId5"/>
    <p:sldId id="335" r:id="rId6"/>
    <p:sldId id="334" r:id="rId7"/>
    <p:sldId id="323" r:id="rId8"/>
    <p:sldId id="336" r:id="rId9"/>
    <p:sldId id="308" r:id="rId10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.VnArial" panose="020B7200000000000000" pitchFamily="34" charset="0"/>
      <p:regular r:id="rId16"/>
      <p:bold r:id="rId17"/>
      <p:italic r:id="rId18"/>
      <p:boldItalic r:id="rId19"/>
    </p:embeddedFont>
    <p:embeddedFont>
      <p:font typeface="VNI-Thufap2"/>
      <p:regular r:id="rId20"/>
    </p:embeddedFont>
    <p:embeddedFont>
      <p:font typeface=".VnAvant" panose="020B7200000000000000" pitchFamily="34" charset="0"/>
      <p:regular r:id="rId21"/>
      <p:bold r:id="rId22"/>
      <p:italic r:id="rId23"/>
    </p:embeddedFont>
    <p:embeddedFont>
      <p:font typeface=".VnTifani Heavy" panose="020B7200000000000000" pitchFamily="34" charset="0"/>
      <p:regular r:id="rId24"/>
    </p:embeddedFont>
    <p:embeddedFont>
      <p:font typeface="Tahoma" panose="020B0604030504040204" pitchFamily="34" charset="0"/>
      <p:regular r:id="rId25"/>
      <p:bold r:id="rId26"/>
    </p:embeddedFont>
    <p:embeddedFont>
      <p:font typeface="宋体" panose="02010600030101010101" pitchFamily="2" charset="-122"/>
      <p:regular r:id="rId27"/>
    </p:embeddedFont>
  </p:embeddedFontLst>
  <p:custDataLst>
    <p:tags r:id="rId28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66CC"/>
    <a:srgbClr val="0000CC"/>
    <a:srgbClr val="FF66FF"/>
    <a:srgbClr val="FFFF99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9" d="100"/>
          <a:sy n="79" d="100"/>
        </p:scale>
        <p:origin x="1296" y="9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1.gi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80458" y="653143"/>
            <a:ext cx="6763658" cy="143691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o - d</a:t>
            </a:r>
            <a:endParaRPr lang="en-US" sz="199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790" y="2469243"/>
            <a:ext cx="334327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411514" y="1533319"/>
            <a:ext cx="6168571" cy="2081439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©m 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d.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102394" y="3759898"/>
            <a:ext cx="8991600" cy="1785104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hình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ứng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mỗi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14533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93257" y="27370"/>
            <a:ext cx="489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65" l="4390" r="898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2" r="9111"/>
          <a:stretch/>
        </p:blipFill>
        <p:spPr bwMode="auto">
          <a:xfrm>
            <a:off x="0" y="838030"/>
            <a:ext cx="2843011" cy="258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0" r="13429"/>
          <a:stretch/>
        </p:blipFill>
        <p:spPr bwMode="auto">
          <a:xfrm>
            <a:off x="3085817" y="983173"/>
            <a:ext cx="2865040" cy="229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446" y="944504"/>
            <a:ext cx="2755926" cy="236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8540" y="3628572"/>
            <a:ext cx="12859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0066CC"/>
                </a:solidFill>
                <a:latin typeface=".VnAvant" pitchFamily="34" charset="0"/>
              </a:rPr>
              <a:t>b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75372" y="3418624"/>
            <a:ext cx="14879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solidFill>
                  <a:srgbClr val="0066CC"/>
                </a:solidFill>
                <a:latin typeface=".VnAvant" pitchFamily="34" charset="0"/>
              </a:rPr>
              <a:t>th</a:t>
            </a: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î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91455" y="3418624"/>
            <a:ext cx="10983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solidFill>
                  <a:srgbClr val="0066CC"/>
                </a:solidFill>
                <a:latin typeface=".VnAvant" pitchFamily="34" charset="0"/>
              </a:rPr>
              <a:t>s</a:t>
            </a: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î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68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93257" y="27370"/>
            <a:ext cx="489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4673" y="3773715"/>
            <a:ext cx="13195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6600" b="1" dirty="0" smtClean="0">
                <a:solidFill>
                  <a:srgbClr val="0066CC"/>
                </a:solidFill>
                <a:latin typeface=".VnAvant" pitchFamily="34" charset="0"/>
              </a:rPr>
              <a:t>ª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35112" y="3610383"/>
            <a:ext cx="18453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6600" b="1" dirty="0" err="1" smtClean="0">
                <a:solidFill>
                  <a:srgbClr val="0066CC"/>
                </a:solidFill>
                <a:latin typeface=".VnAvant" pitchFamily="34" charset="0"/>
              </a:rPr>
              <a:t>õa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69" y="771072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224" b="89031" l="20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02" t="11175" r="13429" b="10625"/>
          <a:stretch/>
        </p:blipFill>
        <p:spPr bwMode="auto">
          <a:xfrm>
            <a:off x="5546305" y="771072"/>
            <a:ext cx="3276531" cy="256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39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73497" y="2449943"/>
            <a:ext cx="7825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.VnArial" pitchFamily="34" charset="0"/>
              </a:rPr>
              <a:t>cê</a:t>
            </a:r>
            <a:endParaRPr lang="en-US" sz="4000" b="1" dirty="0">
              <a:latin typeface=".Vn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60927" y="5094198"/>
            <a:ext cx="1523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.VnArial" pitchFamily="34" charset="0"/>
              </a:rPr>
              <a:t>cæ</a:t>
            </a:r>
            <a:r>
              <a:rPr lang="en-US" sz="4000" b="1" dirty="0" smtClean="0">
                <a:latin typeface=".VnArial" pitchFamily="34" charset="0"/>
              </a:rPr>
              <a:t> </a:t>
            </a:r>
            <a:r>
              <a:rPr lang="en-US" sz="4000" b="1" dirty="0" err="1" smtClean="0">
                <a:latin typeface=".VnArial" pitchFamily="34" charset="0"/>
              </a:rPr>
              <a:t>cß</a:t>
            </a:r>
            <a:endParaRPr lang="en-US" sz="4000" b="1" dirty="0">
              <a:latin typeface=".Vn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59" y="675731"/>
            <a:ext cx="3006840" cy="1862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658" y="675731"/>
            <a:ext cx="2788027" cy="18624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2" y="3068361"/>
            <a:ext cx="2767373" cy="20403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657" y="3283358"/>
            <a:ext cx="1915886" cy="1825354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5892820" y="2538219"/>
            <a:ext cx="2278723" cy="6535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.VnAvant" pitchFamily="34" charset="0"/>
              </a:rPr>
              <a:t>c¸ </a:t>
            </a:r>
            <a:r>
              <a:rPr lang="en-US" sz="3200" b="1" dirty="0" err="1" smtClean="0">
                <a:solidFill>
                  <a:schemeClr val="tx1"/>
                </a:solidFill>
                <a:latin typeface=".VnAvant" pitchFamily="34" charset="0"/>
              </a:rPr>
              <a:t>cê</a:t>
            </a:r>
            <a:endParaRPr lang="en-US" sz="32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84816" y="5061481"/>
            <a:ext cx="2278723" cy="6535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.VnAvant" pitchFamily="34" charset="0"/>
              </a:rPr>
              <a:t>da c¸</a:t>
            </a:r>
            <a:endParaRPr lang="en-US" sz="32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81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4" grpId="0"/>
      <p:bldP spid="24" grpId="1"/>
      <p:bldP spid="19" grpId="0"/>
      <p:bldP spid="19" grpId="1"/>
      <p:bldP spid="25" grpId="0"/>
      <p:bldP spid="2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2685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753417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025" y="1725839"/>
            <a:ext cx="6181950" cy="156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 -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263" b="12817"/>
          <a:stretch/>
        </p:blipFill>
        <p:spPr>
          <a:xfrm>
            <a:off x="638627" y="580570"/>
            <a:ext cx="8188271" cy="46010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181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12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e6b3c62144816806056f4c19476b23a2db92c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1115</TotalTime>
  <Words>162</Words>
  <Application>Microsoft Office PowerPoint</Application>
  <PresentationFormat>On-screen Show (16:10)</PresentationFormat>
  <Paragraphs>59</Paragraphs>
  <Slides>9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Calibri</vt:lpstr>
      <vt:lpstr>.VnArial</vt:lpstr>
      <vt:lpstr>VNI-Thufap2</vt:lpstr>
      <vt:lpstr>.VnAvant</vt:lpstr>
      <vt:lpstr>Arial</vt:lpstr>
      <vt:lpstr>.VnTifani Heavy</vt:lpstr>
      <vt:lpstr>Tahoma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HP</cp:lastModifiedBy>
  <cp:revision>189</cp:revision>
  <dcterms:created xsi:type="dcterms:W3CDTF">2020-02-10T09:35:50Z</dcterms:created>
  <dcterms:modified xsi:type="dcterms:W3CDTF">2020-09-06T17:16:32Z</dcterms:modified>
</cp:coreProperties>
</file>