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0"/>
  </p:notesMasterIdLst>
  <p:sldIdLst>
    <p:sldId id="1460" r:id="rId2"/>
    <p:sldId id="259" r:id="rId3"/>
    <p:sldId id="1450" r:id="rId4"/>
    <p:sldId id="1451" r:id="rId5"/>
    <p:sldId id="1452" r:id="rId6"/>
    <p:sldId id="1453" r:id="rId7"/>
    <p:sldId id="1454" r:id="rId8"/>
    <p:sldId id="1461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707"/>
    <a:srgbClr val="29AE9D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8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604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20-May-22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20-May-22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2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t>20-May-22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5" r:id="rId4"/>
    <p:sldLayoutId id="2147483706" r:id="rId5"/>
    <p:sldLayoutId id="214748372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23133" y="1364855"/>
            <a:ext cx="8193270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255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FB85F3-E66B-46DE-B9F9-5DB9C5AA68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471FF-8C05-484C-AC86-DD849428B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659685"/>
            <a:ext cx="12078744" cy="49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E13582-9D14-4EC2-9259-04B469FC4E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C70C6-4D74-41CA-8A3C-7020320BF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25"/>
            <a:ext cx="10435473" cy="62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2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9DDC7E-488B-4B9D-ADFC-5F77D6DF9D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Giới thiệu thư viện trường Lý Phong">
            <a:extLst>
              <a:ext uri="{FF2B5EF4-FFF2-40B4-BE49-F238E27FC236}">
                <a16:creationId xmlns:a16="http://schemas.microsoft.com/office/drawing/2014/main" id="{D12C67BB-CD75-40F2-B607-6480DCE9C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87" y="315944"/>
            <a:ext cx="7839959" cy="587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91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574043-2E9B-476B-91DF-83157059B6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Lễ Khai trương thư viện thân thiện và ngày Hội đọc sách năm 2021 tại trường  Tiểu học Gia Phong">
            <a:extLst>
              <a:ext uri="{FF2B5EF4-FFF2-40B4-BE49-F238E27FC236}">
                <a16:creationId xmlns:a16="http://schemas.microsoft.com/office/drawing/2014/main" id="{62729176-0848-41EC-A31D-D707F8802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5510"/>
            <a:ext cx="11750675" cy="62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93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BE51B-CEB9-4A01-9DB5-3276DF963E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Sở Giáo Dục Và Đào Tạo Vĩnh Phúc">
            <a:extLst>
              <a:ext uri="{FF2B5EF4-FFF2-40B4-BE49-F238E27FC236}">
                <a16:creationId xmlns:a16="http://schemas.microsoft.com/office/drawing/2014/main" id="{EE65DF52-8689-45AF-83C3-DECEA9DE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878"/>
            <a:ext cx="4628561" cy="49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Xây dựng bộ tiêu chuẩn cho thư viện trường Tiểu học đáp ứng chương trình  GDPT mới | VTV.VN">
            <a:extLst>
              <a:ext uri="{FF2B5EF4-FFF2-40B4-BE49-F238E27FC236}">
                <a16:creationId xmlns:a16="http://schemas.microsoft.com/office/drawing/2014/main" id="{2EA91B4F-B488-4994-BAF5-84BF02B7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77" y="659877"/>
            <a:ext cx="7252354" cy="49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3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02915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43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33</Words>
  <Application>Microsoft Office PowerPoint</Application>
  <PresentationFormat>Widescreen</PresentationFormat>
  <Paragraphs>13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UTM Avo</vt:lpstr>
      <vt:lpstr>Arial</vt:lpstr>
      <vt:lpstr>Calibri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104</cp:revision>
  <dcterms:created xsi:type="dcterms:W3CDTF">2021-11-01T08:16:43Z</dcterms:created>
  <dcterms:modified xsi:type="dcterms:W3CDTF">2022-05-20T14:04:12Z</dcterms:modified>
</cp:coreProperties>
</file>