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1"/>
  </p:notesMasterIdLst>
  <p:sldIdLst>
    <p:sldId id="1460" r:id="rId2"/>
    <p:sldId id="438" r:id="rId3"/>
    <p:sldId id="1455" r:id="rId4"/>
    <p:sldId id="1456" r:id="rId5"/>
    <p:sldId id="1459" r:id="rId6"/>
    <p:sldId id="1458" r:id="rId7"/>
    <p:sldId id="437" r:id="rId8"/>
    <p:sldId id="1457" r:id="rId9"/>
    <p:sldId id="14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8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20-May-22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2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23133" y="1364855"/>
            <a:ext cx="819327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5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4" y="388741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3591613" y="1685757"/>
            <a:ext cx="576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L</a:t>
            </a:r>
            <a:r>
              <a:rPr lang="vi-VN" sz="4800" dirty="0">
                <a:solidFill>
                  <a:srgbClr val="FF7707"/>
                </a:solidFill>
                <a:latin typeface="UTM Avo" panose="02040603050506020204" pitchFamily="18" charset="0"/>
              </a:rPr>
              <a:t>ư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u ý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khi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sách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trong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th</a:t>
            </a:r>
            <a:r>
              <a:rPr lang="vi-VN" sz="4800">
                <a:solidFill>
                  <a:srgbClr val="FF7707"/>
                </a:solidFill>
                <a:latin typeface="UTM Avo" panose="02040603050506020204" pitchFamily="18" charset="0"/>
              </a:rPr>
              <a:t>ư</a:t>
            </a:r>
            <a:r>
              <a:rPr lang="en-US" sz="4800">
                <a:solidFill>
                  <a:srgbClr val="FF7707"/>
                </a:solidFill>
                <a:latin typeface="UTM Avo" panose="02040603050506020204" pitchFamily="18" charset="0"/>
              </a:rPr>
              <a:t> viện: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3F29B1-05CF-4F3E-A2EC-3BBA3D7F2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CC77F-A1C0-4F27-BAF9-4E619AF1D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0150" r="49204" b="50137"/>
          <a:stretch/>
        </p:blipFill>
        <p:spPr>
          <a:xfrm>
            <a:off x="2215594" y="311672"/>
            <a:ext cx="7550267" cy="58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 b="49435"/>
          <a:stretch/>
        </p:blipFill>
        <p:spPr>
          <a:xfrm>
            <a:off x="3249841" y="-314227"/>
            <a:ext cx="7601147" cy="61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49442" r="48267"/>
          <a:stretch/>
        </p:blipFill>
        <p:spPr>
          <a:xfrm>
            <a:off x="2404718" y="403955"/>
            <a:ext cx="6975835" cy="61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8" t="48600"/>
          <a:stretch/>
        </p:blipFill>
        <p:spPr>
          <a:xfrm>
            <a:off x="3013925" y="223915"/>
            <a:ext cx="8182467" cy="64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2A1DD-A0C3-4FD7-8561-B738F4796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73671-D090-42E8-88FB-71F55B51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245096"/>
            <a:ext cx="11698663" cy="61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2915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43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48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UTM Avo</vt:lpstr>
      <vt:lpstr>Arial</vt:lpstr>
      <vt:lpstr>Calibri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104</cp:revision>
  <dcterms:created xsi:type="dcterms:W3CDTF">2021-11-01T08:16:43Z</dcterms:created>
  <dcterms:modified xsi:type="dcterms:W3CDTF">2022-05-20T14:05:18Z</dcterms:modified>
</cp:coreProperties>
</file>