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1462" r:id="rId2"/>
    <p:sldId id="285" r:id="rId3"/>
    <p:sldId id="1452" r:id="rId4"/>
    <p:sldId id="1453" r:id="rId5"/>
    <p:sldId id="1455" r:id="rId6"/>
    <p:sldId id="287" r:id="rId7"/>
    <p:sldId id="276" r:id="rId8"/>
    <p:sldId id="289" r:id="rId9"/>
    <p:sldId id="283" r:id="rId10"/>
    <p:sldId id="281" r:id="rId11"/>
    <p:sldId id="1460" r:id="rId12"/>
    <p:sldId id="1461" r:id="rId13"/>
    <p:sldId id="14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0167" autoAdjust="0"/>
  </p:normalViewPr>
  <p:slideViewPr>
    <p:cSldViewPr snapToGrid="0">
      <p:cViewPr varScale="1">
        <p:scale>
          <a:sx n="73" d="100"/>
          <a:sy n="73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1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29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31628" y="1875530"/>
            <a:ext cx="81580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U, 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233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354074" cy="1521236"/>
            <a:chOff x="418676" y="2043956"/>
            <a:chExt cx="6691257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928018" y="2238525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Uốn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cây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từ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</a:t>
              </a:r>
              <a:r>
                <a:rPr lang="vi-VN" sz="3600" b="1" dirty="0">
                  <a:latin typeface="HP001 4 hàng" panose="020B0603050302020204" pitchFamily="34" charset="0"/>
                </a:rPr>
                <a:t>ư</a:t>
              </a:r>
              <a:r>
                <a:rPr lang="en-US" sz="3600" b="1" dirty="0">
                  <a:latin typeface="HP001 4 hàng" panose="020B0603050302020204" pitchFamily="34" charset="0"/>
                </a:rPr>
                <a:t>ở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còn</a:t>
              </a:r>
              <a:r>
                <a:rPr lang="en-US" sz="3600" b="1" dirty="0">
                  <a:latin typeface="HP001 4 hàng" panose="020B0603050302020204" pitchFamily="34" charset="0"/>
                </a:rPr>
                <a:t> non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u, y, 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728076F-6F1A-495C-BC51-A629138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27" y="497479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U</a:t>
            </a: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3791124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D901AD0-86AA-46E8-8834-5CBE1B9E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27" y="1675911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Ư</a:t>
            </a: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A3877BD0-D94E-422A-A523-A4117A27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3214490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240" y="3861980"/>
            <a:ext cx="917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A3877BD0-D94E-422A-A523-A4117A27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789" y="1340122"/>
            <a:ext cx="2749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d</a:t>
            </a:r>
            <a:r>
              <a:rPr lang="en-US" sz="28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ỗ </a:t>
            </a:r>
            <a:r>
              <a:rPr lang="en-US" sz="28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719C393-C5CF-4A8F-9326-6A2F4B55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789" y="2543079"/>
            <a:ext cx="2749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tràn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B9A644F-219E-4737-A037-C614AA423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13" y="3775437"/>
            <a:ext cx="50830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Uốn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thửa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non.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949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4006746" y="1920023"/>
            <a:ext cx="8185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6814840" y="310721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 ô 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7B9D2-93E4-46A6-9CEC-54466EB4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" y="998516"/>
            <a:ext cx="3986006" cy="39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7C079-AA05-4916-AC9E-A5FC43F27E54}"/>
              </a:ext>
            </a:extLst>
          </p:cNvPr>
          <p:cNvSpPr/>
          <p:nvPr/>
        </p:nvSpPr>
        <p:spPr>
          <a:xfrm>
            <a:off x="4577550" y="2405636"/>
            <a:ext cx="8203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ô li?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940BC6-54D4-4F5A-AC0E-A0C5FAFD2EBF}"/>
              </a:ext>
            </a:extLst>
          </p:cNvPr>
          <p:cNvSpPr/>
          <p:nvPr/>
        </p:nvSpPr>
        <p:spPr>
          <a:xfrm>
            <a:off x="7254735" y="3506078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73" descr="a.png">
            <a:extLst>
              <a:ext uri="{FF2B5EF4-FFF2-40B4-BE49-F238E27FC236}">
                <a16:creationId xmlns:a16="http://schemas.microsoft.com/office/drawing/2014/main" id="{06E61571-3075-49E2-9B82-AF8FD0B5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78702" b="33172"/>
          <a:stretch/>
        </p:blipFill>
        <p:spPr bwMode="auto">
          <a:xfrm>
            <a:off x="146850" y="1320583"/>
            <a:ext cx="4109464" cy="40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39318-81E4-49CE-8758-C59970E9DAE2}"/>
              </a:ext>
            </a:extLst>
          </p:cNvPr>
          <p:cNvSpPr txBox="1"/>
          <p:nvPr/>
        </p:nvSpPr>
        <p:spPr>
          <a:xfrm>
            <a:off x="429450" y="2135179"/>
            <a:ext cx="1574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HP001 4 hàng" panose="020B06030503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7810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81A3FD-18B4-4C5E-9129-7D99014B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11" y="780901"/>
            <a:ext cx="4076700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650FE-3156-4B16-AA6C-42DD06EC0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80901"/>
            <a:ext cx="41272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U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0" y="2116205"/>
            <a:ext cx="467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70062" y="281337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596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53CFA4-F485-4012-BA70-F7EE92CA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13" y="1051012"/>
            <a:ext cx="407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Ư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5" y="3493280"/>
            <a:ext cx="549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* 2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U.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18EC0-4F8F-4AB7-9DC6-7FD891D6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87" y="1216566"/>
            <a:ext cx="41272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240</Words>
  <Application>Microsoft Office PowerPoint</Application>
  <PresentationFormat>Widescreen</PresentationFormat>
  <Paragraphs>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HP001 4 hàng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74</cp:revision>
  <dcterms:created xsi:type="dcterms:W3CDTF">2021-11-01T08:16:43Z</dcterms:created>
  <dcterms:modified xsi:type="dcterms:W3CDTF">2022-05-20T14:03:01Z</dcterms:modified>
</cp:coreProperties>
</file>