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4"/>
  </p:notesMasterIdLst>
  <p:sldIdLst>
    <p:sldId id="1431" r:id="rId3"/>
    <p:sldId id="1426" r:id="rId4"/>
    <p:sldId id="433" r:id="rId5"/>
    <p:sldId id="1427" r:id="rId6"/>
    <p:sldId id="345" r:id="rId7"/>
    <p:sldId id="304" r:id="rId8"/>
    <p:sldId id="1428" r:id="rId9"/>
    <p:sldId id="259" r:id="rId10"/>
    <p:sldId id="1429" r:id="rId11"/>
    <p:sldId id="1430" r:id="rId12"/>
    <p:sldId id="1432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4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73F8AF-96F8-46E8-81BE-D2E015FD8407}"/>
              </a:ext>
            </a:extLst>
          </p:cNvPr>
          <p:cNvSpPr/>
          <p:nvPr/>
        </p:nvSpPr>
        <p:spPr>
          <a:xfrm>
            <a:off x="1983874" y="1084981"/>
            <a:ext cx="8818880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32F114F-4F26-4A4B-86FD-7B0891882A4C}"/>
              </a:ext>
            </a:extLst>
          </p:cNvPr>
          <p:cNvSpPr/>
          <p:nvPr/>
        </p:nvSpPr>
        <p:spPr>
          <a:xfrm>
            <a:off x="1371600" y="2103120"/>
            <a:ext cx="10210800" cy="384048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Gia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đình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sẽ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hạnh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phúc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mọi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việc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vui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058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448" y="6073541"/>
            <a:ext cx="616017" cy="245980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822399" y="1559303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4622-F0BD-4F57-9D39-4BEFE53D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r="17983"/>
          <a:stretch/>
        </p:blipFill>
        <p:spPr>
          <a:xfrm>
            <a:off x="592675" y="967738"/>
            <a:ext cx="11006649" cy="44061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00402F-5E9E-4B6E-A39C-AE9784195F59}"/>
              </a:ext>
            </a:extLst>
          </p:cNvPr>
          <p:cNvSpPr/>
          <p:nvPr/>
        </p:nvSpPr>
        <p:spPr>
          <a:xfrm>
            <a:off x="7416799" y="3255206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95074-1F86-4E0F-B0A7-0C24F670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t="4150" r="10088" b="4744"/>
          <a:stretch/>
        </p:blipFill>
        <p:spPr>
          <a:xfrm>
            <a:off x="2092960" y="629919"/>
            <a:ext cx="8717280" cy="59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A4EE9-F888-48D3-9F06-E37162F7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t="14606" r="10630" b="30230"/>
          <a:stretch/>
        </p:blipFill>
        <p:spPr>
          <a:xfrm>
            <a:off x="174567" y="1290320"/>
            <a:ext cx="11842865" cy="24282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2FE2E3C-CC6D-41B3-A397-265C3E13DEC9}"/>
              </a:ext>
            </a:extLst>
          </p:cNvPr>
          <p:cNvSpPr/>
          <p:nvPr/>
        </p:nvSpPr>
        <p:spPr>
          <a:xfrm>
            <a:off x="3129280" y="2062480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5A0FC-837B-406F-865B-8B47593A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/>
          <a:stretch/>
        </p:blipFill>
        <p:spPr>
          <a:xfrm>
            <a:off x="734166" y="1564640"/>
            <a:ext cx="10924388" cy="412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20566-A240-4211-BC0F-BD1AFFF62C6B}"/>
              </a:ext>
            </a:extLst>
          </p:cNvPr>
          <p:cNvSpPr/>
          <p:nvPr/>
        </p:nvSpPr>
        <p:spPr>
          <a:xfrm>
            <a:off x="2181555" y="456665"/>
            <a:ext cx="8406233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9023" y="1564640"/>
            <a:ext cx="6102417" cy="3176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4896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84</Words>
  <Application>Microsoft Office PowerPoint</Application>
  <PresentationFormat>Widescreen</PresentationFormat>
  <Paragraphs>26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admin</cp:lastModifiedBy>
  <cp:revision>17</cp:revision>
  <dcterms:created xsi:type="dcterms:W3CDTF">2021-11-01T08:16:43Z</dcterms:created>
  <dcterms:modified xsi:type="dcterms:W3CDTF">2022-05-20T13:58:49Z</dcterms:modified>
</cp:coreProperties>
</file>