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1"/>
  </p:notesMasterIdLst>
  <p:sldIdLst>
    <p:sldId id="1470" r:id="rId3"/>
    <p:sldId id="256" r:id="rId4"/>
    <p:sldId id="305" r:id="rId5"/>
    <p:sldId id="333" r:id="rId6"/>
    <p:sldId id="1464" r:id="rId7"/>
    <p:sldId id="1465" r:id="rId8"/>
    <p:sldId id="1463" r:id="rId9"/>
    <p:sldId id="1457" r:id="rId10"/>
    <p:sldId id="1467" r:id="rId11"/>
    <p:sldId id="308" r:id="rId12"/>
    <p:sldId id="1458" r:id="rId13"/>
    <p:sldId id="1466" r:id="rId14"/>
    <p:sldId id="345" r:id="rId15"/>
    <p:sldId id="1459" r:id="rId16"/>
    <p:sldId id="1460" r:id="rId17"/>
    <p:sldId id="1430" r:id="rId18"/>
    <p:sldId id="1469" r:id="rId19"/>
    <p:sldId id="14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291" autoAdjust="0"/>
  </p:normalViewPr>
  <p:slideViewPr>
    <p:cSldViewPr snapToGrid="0">
      <p:cViewPr varScale="1">
        <p:scale>
          <a:sx n="73" d="100"/>
          <a:sy n="73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8B5F-FFF5-4C65-9E4A-2F278EEE187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472157" y="1875530"/>
            <a:ext cx="58769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943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949806" y="2982010"/>
            <a:ext cx="3029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Giải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lao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348197" y="1663214"/>
            <a:ext cx="441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380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A9368E6-1DC5-498C-AD5D-B213721AF651}"/>
              </a:ext>
            </a:extLst>
          </p:cNvPr>
          <p:cNvSpPr/>
          <p:nvPr/>
        </p:nvSpPr>
        <p:spPr>
          <a:xfrm>
            <a:off x="1635449" y="469685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C2AB172-7069-4B51-829F-47C6E9FE9AEE}"/>
              </a:ext>
            </a:extLst>
          </p:cNvPr>
          <p:cNvSpPr/>
          <p:nvPr/>
        </p:nvSpPr>
        <p:spPr>
          <a:xfrm>
            <a:off x="1576552" y="2452192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81D32DA-933A-4F7E-9D25-E045CA1842EA}"/>
              </a:ext>
            </a:extLst>
          </p:cNvPr>
          <p:cNvSpPr/>
          <p:nvPr/>
        </p:nvSpPr>
        <p:spPr>
          <a:xfrm>
            <a:off x="1606001" y="4418293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8A23DFD-34EE-4606-B0F2-2C10D44561EC}"/>
              </a:ext>
            </a:extLst>
          </p:cNvPr>
          <p:cNvSpPr/>
          <p:nvPr/>
        </p:nvSpPr>
        <p:spPr>
          <a:xfrm>
            <a:off x="5980386" y="4416319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979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68386" y="155449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C5B94-608D-4A91-93AA-D1AF12604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6896" r="24592" b="6229"/>
          <a:stretch/>
        </p:blipFill>
        <p:spPr>
          <a:xfrm>
            <a:off x="3321269" y="1168399"/>
            <a:ext cx="6065274" cy="168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A57576-3A87-4467-9867-CC5E5A356484}"/>
              </a:ext>
            </a:extLst>
          </p:cNvPr>
          <p:cNvSpPr/>
          <p:nvPr/>
        </p:nvSpPr>
        <p:spPr>
          <a:xfrm>
            <a:off x="3436882" y="3482778"/>
            <a:ext cx="5834047" cy="16501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đòi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c</a:t>
            </a:r>
            <a:r>
              <a:rPr lang="vi-VN" sz="3200" dirty="0"/>
              <a:t>ư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ng</a:t>
            </a:r>
            <a:r>
              <a:rPr lang="vi-VN" sz="3200" dirty="0"/>
              <a:t>ư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E74844-150E-4464-8952-A1E13D0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81" y="1364218"/>
            <a:ext cx="9169637" cy="42401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463FAC-444C-4D92-AE6E-84D2FEECBA19}"/>
              </a:ext>
            </a:extLst>
          </p:cNvPr>
          <p:cNvCxnSpPr>
            <a:cxnSpLocks/>
          </p:cNvCxnSpPr>
          <p:nvPr/>
        </p:nvCxnSpPr>
        <p:spPr>
          <a:xfrm>
            <a:off x="5255172" y="2301766"/>
            <a:ext cx="1396351" cy="1863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EB4061-98DA-4D02-A4CC-4F872117A468}"/>
              </a:ext>
            </a:extLst>
          </p:cNvPr>
          <p:cNvCxnSpPr>
            <a:cxnSpLocks/>
          </p:cNvCxnSpPr>
          <p:nvPr/>
        </p:nvCxnSpPr>
        <p:spPr>
          <a:xfrm flipV="1">
            <a:off x="5223640" y="2301766"/>
            <a:ext cx="1429408" cy="93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0E69AB-26D5-4929-80CE-4593D9165F0C}"/>
              </a:ext>
            </a:extLst>
          </p:cNvPr>
          <p:cNvCxnSpPr>
            <a:cxnSpLocks/>
          </p:cNvCxnSpPr>
          <p:nvPr/>
        </p:nvCxnSpPr>
        <p:spPr>
          <a:xfrm>
            <a:off x="5184226" y="3757769"/>
            <a:ext cx="1467297" cy="1271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91A497-7003-4159-95E6-80C11677B1A7}"/>
              </a:ext>
            </a:extLst>
          </p:cNvPr>
          <p:cNvCxnSpPr>
            <a:cxnSpLocks/>
          </p:cNvCxnSpPr>
          <p:nvPr/>
        </p:nvCxnSpPr>
        <p:spPr>
          <a:xfrm flipV="1">
            <a:off x="5132439" y="3312160"/>
            <a:ext cx="1519084" cy="161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thuộc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lòng</a:t>
            </a:r>
            <a:endParaRPr lang="en-US" sz="44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6529B-76FE-4093-8517-7782CE42BD9C}"/>
              </a:ext>
            </a:extLst>
          </p:cNvPr>
          <p:cNvSpPr txBox="1"/>
          <p:nvPr/>
        </p:nvSpPr>
        <p:spPr>
          <a:xfrm>
            <a:off x="3267342" y="479455"/>
            <a:ext cx="56573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vui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2C76-7AFF-42D2-81AE-A29385BD0CDD}"/>
              </a:ext>
            </a:extLst>
          </p:cNvPr>
          <p:cNvSpPr/>
          <p:nvPr/>
        </p:nvSpPr>
        <p:spPr>
          <a:xfrm>
            <a:off x="3379102" y="603109"/>
            <a:ext cx="2081540" cy="48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A6FE3-CA75-4177-B92B-11353D77CF57}"/>
              </a:ext>
            </a:extLst>
          </p:cNvPr>
          <p:cNvSpPr/>
          <p:nvPr/>
        </p:nvSpPr>
        <p:spPr>
          <a:xfrm>
            <a:off x="3331768" y="4918091"/>
            <a:ext cx="4215252" cy="54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24F19-28D8-409D-88AA-E900AD23040B}"/>
              </a:ext>
            </a:extLst>
          </p:cNvPr>
          <p:cNvSpPr/>
          <p:nvPr/>
        </p:nvSpPr>
        <p:spPr>
          <a:xfrm>
            <a:off x="3267342" y="3241981"/>
            <a:ext cx="2193300" cy="53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41DBD-03E4-4AD4-850C-8810F23EBE69}"/>
              </a:ext>
            </a:extLst>
          </p:cNvPr>
          <p:cNvSpPr/>
          <p:nvPr/>
        </p:nvSpPr>
        <p:spPr>
          <a:xfrm>
            <a:off x="4968240" y="4363973"/>
            <a:ext cx="1656080" cy="50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B561F-A3CD-47B5-9517-4CB1E972D451}"/>
              </a:ext>
            </a:extLst>
          </p:cNvPr>
          <p:cNvSpPr/>
          <p:nvPr/>
        </p:nvSpPr>
        <p:spPr>
          <a:xfrm>
            <a:off x="5151156" y="1689051"/>
            <a:ext cx="1584888" cy="53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28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25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4545" y="1514489"/>
            <a:ext cx="5889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7625" y="2597296"/>
            <a:ext cx="8683596" cy="1538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 chơi: Lật tranh</a:t>
            </a:r>
            <a:endParaRPr kumimoji="0" lang="en-US" sz="41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3007" y="658278"/>
            <a:ext cx="4292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79" y="3760759"/>
            <a:ext cx="4664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624" y="4230459"/>
            <a:ext cx="5494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58" y="3760759"/>
            <a:ext cx="5129235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24" y="3696750"/>
            <a:ext cx="5129235" cy="3065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976" y="549910"/>
            <a:ext cx="5129234" cy="2770722"/>
          </a:xfrm>
          <a:prstGeom prst="rect">
            <a:avLst/>
          </a:prstGeom>
        </p:spPr>
      </p:pic>
      <p:pic>
        <p:nvPicPr>
          <p:cNvPr id="2" name="Chu-Ech-Con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9884" y="-841392"/>
            <a:ext cx="950742" cy="708440"/>
          </a:xfrm>
          <a:prstGeom prst="rect">
            <a:avLst/>
          </a:prstGeom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0819849" y="6112154"/>
            <a:ext cx="1193665" cy="650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67" y="1806065"/>
            <a:ext cx="9589102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4128140" y="2874684"/>
            <a:ext cx="91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FF18-C602-4FB9-9EC7-CE949699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14" y="554090"/>
            <a:ext cx="8252353" cy="54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B3E1D-3035-46DE-BF6E-853C3B1D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65" y="469685"/>
            <a:ext cx="7849046" cy="63883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667967-7CDC-4CA3-B429-DE834978AD3D}"/>
              </a:ext>
            </a:extLst>
          </p:cNvPr>
          <p:cNvCxnSpPr/>
          <p:nvPr/>
        </p:nvCxnSpPr>
        <p:spPr>
          <a:xfrm>
            <a:off x="4067503" y="1660634"/>
            <a:ext cx="16606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274DE1-DE00-47DA-9266-119235BEE1E4}"/>
              </a:ext>
            </a:extLst>
          </p:cNvPr>
          <p:cNvCxnSpPr/>
          <p:nvPr/>
        </p:nvCxnSpPr>
        <p:spPr>
          <a:xfrm>
            <a:off x="3415862" y="2469931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F31BAF-30F1-45E0-84AD-30364D6FB84F}"/>
              </a:ext>
            </a:extLst>
          </p:cNvPr>
          <p:cNvCxnSpPr/>
          <p:nvPr/>
        </p:nvCxnSpPr>
        <p:spPr>
          <a:xfrm>
            <a:off x="3946634" y="3679607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6A5912-696E-4E36-93A3-B78E33022110}"/>
              </a:ext>
            </a:extLst>
          </p:cNvPr>
          <p:cNvCxnSpPr>
            <a:cxnSpLocks/>
          </p:cNvCxnSpPr>
          <p:nvPr/>
        </p:nvCxnSpPr>
        <p:spPr>
          <a:xfrm>
            <a:off x="3426372" y="6458606"/>
            <a:ext cx="2417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0B98D3-C05E-4C44-8F92-019E58FFA1FC}"/>
              </a:ext>
            </a:extLst>
          </p:cNvPr>
          <p:cNvCxnSpPr/>
          <p:nvPr/>
        </p:nvCxnSpPr>
        <p:spPr>
          <a:xfrm>
            <a:off x="3873061" y="5276193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B92F62-5976-416D-9DD2-1F28C5E3CE2B}"/>
              </a:ext>
            </a:extLst>
          </p:cNvPr>
          <p:cNvCxnSpPr/>
          <p:nvPr/>
        </p:nvCxnSpPr>
        <p:spPr>
          <a:xfrm>
            <a:off x="4067503" y="4493172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4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697776" y="1681338"/>
            <a:ext cx="5376016" cy="73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LUYỆN ĐỌC CÂU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4E12C-CB26-49D6-AA4D-8A6CE20045B1}"/>
              </a:ext>
            </a:extLst>
          </p:cNvPr>
          <p:cNvSpPr txBox="1"/>
          <p:nvPr/>
        </p:nvSpPr>
        <p:spPr>
          <a:xfrm>
            <a:off x="2541583" y="865752"/>
            <a:ext cx="6548183" cy="76944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glow rad="139700">
              <a:srgbClr val="4472C4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A2284-EEDF-4EC5-8C3E-DF94F72E5EE2}"/>
              </a:ext>
            </a:extLst>
          </p:cNvPr>
          <p:cNvSpPr txBox="1"/>
          <p:nvPr/>
        </p:nvSpPr>
        <p:spPr>
          <a:xfrm>
            <a:off x="2438400" y="2192025"/>
            <a:ext cx="7951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74C712-77BC-4A35-B33E-6269E96A24D1}"/>
              </a:ext>
            </a:extLst>
          </p:cNvPr>
          <p:cNvCxnSpPr/>
          <p:nvPr/>
        </p:nvCxnSpPr>
        <p:spPr>
          <a:xfrm flipH="1">
            <a:off x="7272473" y="2227392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8B5141-02CD-4936-9D7C-C70A6A2B1468}"/>
              </a:ext>
            </a:extLst>
          </p:cNvPr>
          <p:cNvCxnSpPr/>
          <p:nvPr/>
        </p:nvCxnSpPr>
        <p:spPr>
          <a:xfrm flipH="1">
            <a:off x="8268123" y="278287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D9FA86-C036-49DA-8511-40AD935B3882}"/>
              </a:ext>
            </a:extLst>
          </p:cNvPr>
          <p:cNvCxnSpPr/>
          <p:nvPr/>
        </p:nvCxnSpPr>
        <p:spPr>
          <a:xfrm flipH="1">
            <a:off x="7412767" y="407513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C13BB4-A683-4763-BF0A-D090DA785500}"/>
              </a:ext>
            </a:extLst>
          </p:cNvPr>
          <p:cNvCxnSpPr/>
          <p:nvPr/>
        </p:nvCxnSpPr>
        <p:spPr>
          <a:xfrm flipH="1">
            <a:off x="6563169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4815E-2079-4215-981B-D9B03B4CF04D}"/>
              </a:ext>
            </a:extLst>
          </p:cNvPr>
          <p:cNvCxnSpPr/>
          <p:nvPr/>
        </p:nvCxnSpPr>
        <p:spPr>
          <a:xfrm flipH="1">
            <a:off x="6414234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4004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148</Words>
  <Application>Microsoft Office PowerPoint</Application>
  <PresentationFormat>Widescreen</PresentationFormat>
  <Paragraphs>38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UTM Avo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143</cp:revision>
  <dcterms:created xsi:type="dcterms:W3CDTF">2021-10-30T04:56:06Z</dcterms:created>
  <dcterms:modified xsi:type="dcterms:W3CDTF">2022-05-20T13:59:21Z</dcterms:modified>
</cp:coreProperties>
</file>