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418" r:id="rId2"/>
    <p:sldId id="277" r:id="rId3"/>
    <p:sldId id="380" r:id="rId4"/>
    <p:sldId id="382" r:id="rId5"/>
    <p:sldId id="333" r:id="rId6"/>
    <p:sldId id="315" r:id="rId7"/>
    <p:sldId id="415" r:id="rId8"/>
    <p:sldId id="262" r:id="rId9"/>
    <p:sldId id="263" r:id="rId10"/>
    <p:sldId id="266" r:id="rId11"/>
    <p:sldId id="264" r:id="rId12"/>
    <p:sldId id="265" r:id="rId13"/>
    <p:sldId id="412" r:id="rId14"/>
    <p:sldId id="417" r:id="rId15"/>
    <p:sldId id="405" r:id="rId16"/>
    <p:sldId id="279" r:id="rId17"/>
    <p:sldId id="290" r:id="rId18"/>
    <p:sldId id="419" r:id="rId19"/>
  </p:sldIdLst>
  <p:sldSz cx="12192000" cy="6858000"/>
  <p:notesSz cx="6858000" cy="9144000"/>
  <p:embeddedFontLst>
    <p:embeddedFont>
      <p:font typeface=".VnAristote" panose="020B7200000000000000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99"/>
    <a:srgbClr val="FFFBF7"/>
    <a:srgbClr val="05BEFF"/>
    <a:srgbClr val="FF7707"/>
    <a:srgbClr val="FF8119"/>
    <a:srgbClr val="FFAF6C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77" autoAdjust="0"/>
    <p:restoredTop sz="94660"/>
  </p:normalViewPr>
  <p:slideViewPr>
    <p:cSldViewPr snapToGrid="0">
      <p:cViewPr varScale="1">
        <p:scale>
          <a:sx n="77" d="100"/>
          <a:sy n="77" d="100"/>
        </p:scale>
        <p:origin x="50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7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4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80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54672" y="1875530"/>
            <a:ext cx="8311891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Hai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kì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024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40" y="751122"/>
            <a:ext cx="8473519" cy="57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2685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641" y="616051"/>
            <a:ext cx="8908718" cy="58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8629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39" y="739633"/>
            <a:ext cx="8517121" cy="55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2840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4264589" y="2591328"/>
            <a:ext cx="8029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1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BAB0B-55E5-47D5-AF8D-9C729FD94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73" y="423746"/>
            <a:ext cx="5977053" cy="6434254"/>
          </a:xfrm>
          <a:prstGeom prst="rect">
            <a:avLst/>
          </a:prstGeom>
        </p:spPr>
      </p:pic>
      <p:pic>
        <p:nvPicPr>
          <p:cNvPr id="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3936CFBF-7EA7-4871-BB93-FBE7D07C42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0752" y="747626"/>
            <a:ext cx="1571296" cy="6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62888" y="206722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Tiêu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25162" y="1582996"/>
            <a:ext cx="33361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333292"/>
            <a:ext cx="52357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ràng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4132" y="5083588"/>
            <a:ext cx="27606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CÂU CHUYỆN GIÚP EM HIỂU RA ĐIỀU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02915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4276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7CC9D7F4-7F0A-4C4E-9907-AE82E852E70F}"/>
              </a:ext>
            </a:extLst>
          </p:cNvPr>
          <p:cNvSpPr/>
          <p:nvPr/>
        </p:nvSpPr>
        <p:spPr>
          <a:xfrm>
            <a:off x="173467" y="697417"/>
            <a:ext cx="4426857" cy="2832528"/>
          </a:xfrm>
          <a:prstGeom prst="cloud">
            <a:avLst/>
          </a:prstGeom>
          <a:solidFill>
            <a:srgbClr val="05B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F48E51E-B7D2-40B3-92E4-1548CB91F169}"/>
              </a:ext>
            </a:extLst>
          </p:cNvPr>
          <p:cNvSpPr/>
          <p:nvPr/>
        </p:nvSpPr>
        <p:spPr>
          <a:xfrm>
            <a:off x="1311111" y="1000290"/>
            <a:ext cx="6280567" cy="2832527"/>
          </a:xfrm>
          <a:prstGeom prst="cloud">
            <a:avLst/>
          </a:prstGeom>
          <a:solidFill>
            <a:srgbClr val="05BEFF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006" y="1908721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99"/>
                </a:solidFill>
              </a:rPr>
              <a:t>KHỞI ĐỘNG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552E8-1444-41F6-AF61-9E9962FB5594}"/>
              </a:ext>
            </a:extLst>
          </p:cNvPr>
          <p:cNvGrpSpPr/>
          <p:nvPr/>
        </p:nvGrpSpPr>
        <p:grpSpPr>
          <a:xfrm>
            <a:off x="173467" y="321991"/>
            <a:ext cx="11746523" cy="6099245"/>
            <a:chOff x="-1037610" y="-97971"/>
            <a:chExt cx="13229610" cy="6607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0B0184-5415-456D-B014-DF252642B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1" r="15505" b="15133"/>
            <a:stretch/>
          </p:blipFill>
          <p:spPr>
            <a:xfrm>
              <a:off x="5014718" y="-97971"/>
              <a:ext cx="7177282" cy="66070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ECCAEA-D687-4C54-9E0D-E7FF647D7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10" y="4481861"/>
              <a:ext cx="7561798" cy="197223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1745792" y="5371594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1114205" y="4485281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370709" y="5440927"/>
            <a:ext cx="394392" cy="9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125528" y="2866455"/>
            <a:ext cx="46554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Hai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769554" y="262470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 tiếng kỳ lạ">
            <a:hlinkClick r:id="" action="ppaction://media"/>
            <a:extLst>
              <a:ext uri="{FF2B5EF4-FFF2-40B4-BE49-F238E27FC236}">
                <a16:creationId xmlns:a16="http://schemas.microsoft.com/office/drawing/2014/main" id="{61C480F2-AEDF-4266-8D6B-D74981CB6F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2386"/>
            <a:ext cx="12192000" cy="64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8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6FFF1-EED8-4543-8DE3-3FFE11086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5221"/>
          <a:stretch/>
        </p:blipFill>
        <p:spPr>
          <a:xfrm>
            <a:off x="569387" y="755861"/>
            <a:ext cx="11053226" cy="562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8EB59-562D-496F-A053-8F68737E8DF8}"/>
              </a:ext>
            </a:extLst>
          </p:cNvPr>
          <p:cNvSpPr txBox="1"/>
          <p:nvPr/>
        </p:nvSpPr>
        <p:spPr>
          <a:xfrm>
            <a:off x="3966516" y="3568170"/>
            <a:ext cx="527633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</a:rPr>
              <a:t>Trả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lời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câu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hỏi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70C0"/>
                </a:solidFill>
              </a:rPr>
              <a:t>theo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tranh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63728-7233-4526-AD76-59179D54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31" y="541500"/>
            <a:ext cx="8839337" cy="60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9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864" y="792673"/>
            <a:ext cx="8286271" cy="56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674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348" y="655087"/>
            <a:ext cx="9101304" cy="58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0262"/>
      </p:ext>
    </p:extLst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</TotalTime>
  <Words>67</Words>
  <Application>Microsoft Office PowerPoint</Application>
  <PresentationFormat>Widescreen</PresentationFormat>
  <Paragraphs>19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UTM Avo</vt:lpstr>
      <vt:lpstr>.VnAristote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125</cp:revision>
  <dcterms:created xsi:type="dcterms:W3CDTF">2021-11-01T08:16:43Z</dcterms:created>
  <dcterms:modified xsi:type="dcterms:W3CDTF">2022-05-20T14:01:16Z</dcterms:modified>
</cp:coreProperties>
</file>