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703" r:id="rId3"/>
  </p:sldMasterIdLst>
  <p:notesMasterIdLst>
    <p:notesMasterId r:id="rId14"/>
  </p:notesMasterIdLst>
  <p:sldIdLst>
    <p:sldId id="1456" r:id="rId4"/>
    <p:sldId id="286" r:id="rId5"/>
    <p:sldId id="346" r:id="rId6"/>
    <p:sldId id="1452" r:id="rId7"/>
    <p:sldId id="1453" r:id="rId8"/>
    <p:sldId id="282" r:id="rId9"/>
    <p:sldId id="433" r:id="rId10"/>
    <p:sldId id="1454" r:id="rId11"/>
    <p:sldId id="1455" r:id="rId12"/>
    <p:sldId id="14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22E"/>
    <a:srgbClr val="FFFBF7"/>
    <a:srgbClr val="FCFCFC"/>
    <a:srgbClr val="4472C4"/>
    <a:srgbClr val="FF7707"/>
    <a:srgbClr val="D1FAFE"/>
    <a:srgbClr val="42D64C"/>
    <a:srgbClr val="29AE9D"/>
    <a:srgbClr val="895527"/>
    <a:srgbClr val="FCB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73" d="100"/>
          <a:sy n="73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9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2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4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18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9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9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0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6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0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3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3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2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46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02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6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6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70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56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47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90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20-May-22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62" r:id="rId9"/>
    <p:sldLayoutId id="2147483663" r:id="rId10"/>
    <p:sldLayoutId id="2147483665" r:id="rId11"/>
    <p:sldLayoutId id="2147483667" r:id="rId12"/>
    <p:sldLayoutId id="214748367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20-May-22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140278" y="1875530"/>
            <a:ext cx="1014252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073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422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038" y="2828835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752" y="22129"/>
            <a:ext cx="5444358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64" y="5220848"/>
            <a:ext cx="7250570" cy="1292169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159552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078328" y="1698159"/>
            <a:ext cx="430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-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D78F6-51CF-4F23-8FC5-553966F64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0114" r="25487" b="9388"/>
          <a:stretch/>
        </p:blipFill>
        <p:spPr>
          <a:xfrm>
            <a:off x="472965" y="651639"/>
            <a:ext cx="10909738" cy="60213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5C34D6-07D9-40A5-B14B-0EC470376AAE}"/>
              </a:ext>
            </a:extLst>
          </p:cNvPr>
          <p:cNvCxnSpPr/>
          <p:nvPr/>
        </p:nvCxnSpPr>
        <p:spPr>
          <a:xfrm>
            <a:off x="4614041" y="3825766"/>
            <a:ext cx="2228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A04B9B-8DE0-4A33-A58B-7321C662762A}"/>
              </a:ext>
            </a:extLst>
          </p:cNvPr>
          <p:cNvCxnSpPr/>
          <p:nvPr/>
        </p:nvCxnSpPr>
        <p:spPr>
          <a:xfrm>
            <a:off x="8234855" y="3825766"/>
            <a:ext cx="2228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F492D4-5E53-4B2A-964B-2BDD5FF748FD}"/>
              </a:ext>
            </a:extLst>
          </p:cNvPr>
          <p:cNvCxnSpPr>
            <a:cxnSpLocks/>
          </p:cNvCxnSpPr>
          <p:nvPr/>
        </p:nvCxnSpPr>
        <p:spPr>
          <a:xfrm>
            <a:off x="7394027" y="5071242"/>
            <a:ext cx="33160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DB0749-A7E1-42A0-AC5A-0F3C575E97F5}"/>
              </a:ext>
            </a:extLst>
          </p:cNvPr>
          <p:cNvCxnSpPr>
            <a:cxnSpLocks/>
          </p:cNvCxnSpPr>
          <p:nvPr/>
        </p:nvCxnSpPr>
        <p:spPr>
          <a:xfrm>
            <a:off x="6096000" y="5743904"/>
            <a:ext cx="19233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2D70D6-8B8F-4474-AF6D-36AE7C4A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113" y="595030"/>
            <a:ext cx="9326703" cy="593145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563DE2-1B5A-429A-A59A-7C5224B5C915}"/>
              </a:ext>
            </a:extLst>
          </p:cNvPr>
          <p:cNvCxnSpPr>
            <a:cxnSpLocks/>
          </p:cNvCxnSpPr>
          <p:nvPr/>
        </p:nvCxnSpPr>
        <p:spPr>
          <a:xfrm>
            <a:off x="2089922" y="638344"/>
            <a:ext cx="0" cy="593145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3F111E-1023-43B3-97D1-5A3B8B638CFF}"/>
              </a:ext>
            </a:extLst>
          </p:cNvPr>
          <p:cNvSpPr txBox="1"/>
          <p:nvPr/>
        </p:nvSpPr>
        <p:spPr>
          <a:xfrm>
            <a:off x="2695488" y="1380302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1. Nghe – </a:t>
            </a:r>
            <a:r>
              <a:rPr lang="en-US" sz="3600" b="1" dirty="0" err="1">
                <a:latin typeface="HP001 4 hàng" panose="020B0603050302020204" pitchFamily="34" charset="0"/>
              </a:rPr>
              <a:t>viết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2FE0C-72A7-48D3-B022-7F614D6212BC}"/>
              </a:ext>
            </a:extLst>
          </p:cNvPr>
          <p:cNvSpPr txBox="1"/>
          <p:nvPr/>
        </p:nvSpPr>
        <p:spPr>
          <a:xfrm>
            <a:off x="3282441" y="2015931"/>
            <a:ext cx="590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53ADA-A369-4B0B-91B0-E30BA714D768}"/>
              </a:ext>
            </a:extLst>
          </p:cNvPr>
          <p:cNvSpPr txBox="1"/>
          <p:nvPr/>
        </p:nvSpPr>
        <p:spPr>
          <a:xfrm>
            <a:off x="3282441" y="2630570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539F9-54D7-46A6-9487-8AF12BED64B5}"/>
              </a:ext>
            </a:extLst>
          </p:cNvPr>
          <p:cNvSpPr txBox="1"/>
          <p:nvPr/>
        </p:nvSpPr>
        <p:spPr>
          <a:xfrm>
            <a:off x="3282441" y="4516467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576EC-78E1-46E8-969F-41558D7CA0D8}"/>
              </a:ext>
            </a:extLst>
          </p:cNvPr>
          <p:cNvSpPr txBox="1"/>
          <p:nvPr/>
        </p:nvSpPr>
        <p:spPr>
          <a:xfrm>
            <a:off x="3282441" y="3870136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597AF-4619-4C8E-9264-F607F866610D}"/>
              </a:ext>
            </a:extLst>
          </p:cNvPr>
          <p:cNvSpPr txBox="1"/>
          <p:nvPr/>
        </p:nvSpPr>
        <p:spPr>
          <a:xfrm>
            <a:off x="3282441" y="3255497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9237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19" y="564017"/>
            <a:ext cx="9326703" cy="59314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89922" y="0"/>
            <a:ext cx="0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2801" y="1353369"/>
            <a:ext cx="267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2096" y="2004145"/>
            <a:ext cx="8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6481" y="2633983"/>
            <a:ext cx="994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Ba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mẹ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1120" y="3262732"/>
            <a:ext cx="8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ba</a:t>
            </a:r>
            <a:endParaRPr lang="en-US" sz="32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120" y="3856516"/>
            <a:ext cx="670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1120" y="4509598"/>
            <a:ext cx="812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Xa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nhớ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gần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cười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4548" y="5747974"/>
            <a:ext cx="386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Phan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Minh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2406" y="781612"/>
            <a:ext cx="836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517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1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881" y="250319"/>
            <a:ext cx="5665486" cy="357000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519164" y="2628790"/>
            <a:ext cx="3709549" cy="3189766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125044" y="-91144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1969448" y="802022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782082" y="1420527"/>
            <a:ext cx="380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0380F"/>
                </a:solidFill>
                <a:latin typeface="UTM Avo" panose="02040603050506020204" pitchFamily="18" charset="0"/>
              </a:rPr>
              <a:t>LÀM 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2A658-6E7A-4FB2-BE8D-5DBFA2EE2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14015" r="11087" b="13135"/>
          <a:stretch/>
        </p:blipFill>
        <p:spPr>
          <a:xfrm>
            <a:off x="239486" y="925286"/>
            <a:ext cx="11952514" cy="376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BC9495-A00B-4220-95FC-F38D328986B5}"/>
              </a:ext>
            </a:extLst>
          </p:cNvPr>
          <p:cNvSpPr/>
          <p:nvPr/>
        </p:nvSpPr>
        <p:spPr>
          <a:xfrm>
            <a:off x="2814320" y="1869440"/>
            <a:ext cx="508000" cy="497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</a:rPr>
              <a:t>gi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139970-AA7B-4F73-A969-426A26B766EB}"/>
              </a:ext>
            </a:extLst>
          </p:cNvPr>
          <p:cNvSpPr/>
          <p:nvPr/>
        </p:nvSpPr>
        <p:spPr>
          <a:xfrm>
            <a:off x="5453744" y="2677887"/>
            <a:ext cx="391886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4A7BE-982E-4757-87C0-2133084B49DA}"/>
              </a:ext>
            </a:extLst>
          </p:cNvPr>
          <p:cNvSpPr/>
          <p:nvPr/>
        </p:nvSpPr>
        <p:spPr>
          <a:xfrm>
            <a:off x="6988629" y="3320144"/>
            <a:ext cx="489856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FF0000"/>
                </a:solidFill>
              </a:rPr>
              <a:t>gi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C7364-C1F1-476B-95AB-005DF9FC8B58}"/>
              </a:ext>
            </a:extLst>
          </p:cNvPr>
          <p:cNvSpPr/>
          <p:nvPr/>
        </p:nvSpPr>
        <p:spPr>
          <a:xfrm>
            <a:off x="3583857" y="4055806"/>
            <a:ext cx="389429" cy="3708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5256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51326-191F-4A36-B6C7-4F92114BA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9492" r="8783" b="11730"/>
          <a:stretch/>
        </p:blipFill>
        <p:spPr>
          <a:xfrm>
            <a:off x="550718" y="802640"/>
            <a:ext cx="10794562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FB320-E78A-4726-9551-41F444AD6E22}"/>
              </a:ext>
            </a:extLst>
          </p:cNvPr>
          <p:cNvSpPr txBox="1"/>
          <p:nvPr/>
        </p:nvSpPr>
        <p:spPr>
          <a:xfrm>
            <a:off x="1113395" y="3598391"/>
            <a:ext cx="10310649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err="1"/>
              <a:t>Thỏ</a:t>
            </a:r>
            <a:r>
              <a:rPr lang="en-US" sz="3200" dirty="0"/>
              <a:t> con </a:t>
            </a:r>
            <a:r>
              <a:rPr lang="en-US" sz="3200" dirty="0" err="1"/>
              <a:t>ng</a:t>
            </a:r>
            <a:r>
              <a:rPr lang="en-US" sz="3200" dirty="0" err="1">
                <a:solidFill>
                  <a:srgbClr val="FF0000"/>
                </a:solidFill>
              </a:rPr>
              <a:t>oan</a:t>
            </a:r>
            <a:r>
              <a:rPr lang="en-US" sz="3200" dirty="0"/>
              <a:t> </a:t>
            </a:r>
            <a:r>
              <a:rPr lang="en-US" sz="3200" dirty="0" err="1"/>
              <a:t>ngoãn</a:t>
            </a:r>
            <a:r>
              <a:rPr lang="en-US" sz="3200" dirty="0"/>
              <a:t> </a:t>
            </a:r>
            <a:r>
              <a:rPr lang="en-US" sz="3200" dirty="0" err="1"/>
              <a:t>đ</a:t>
            </a:r>
            <a:r>
              <a:rPr lang="en-US" sz="3200" dirty="0" err="1">
                <a:solidFill>
                  <a:srgbClr val="FF0000"/>
                </a:solidFill>
              </a:rPr>
              <a:t>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thỏ</a:t>
            </a:r>
            <a:r>
              <a:rPr lang="en-US" sz="3200" dirty="0"/>
              <a:t> </a:t>
            </a:r>
            <a:r>
              <a:rPr lang="en-US" sz="3200" dirty="0" err="1"/>
              <a:t>th</a:t>
            </a:r>
            <a:r>
              <a:rPr lang="vi-VN" sz="3200" dirty="0"/>
              <a:t>ư</a:t>
            </a:r>
            <a:r>
              <a:rPr lang="en-US" sz="3200" dirty="0" err="1"/>
              <a:t>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 </a:t>
            </a:r>
            <a:r>
              <a:rPr lang="en-US" sz="3200" dirty="0" err="1"/>
              <a:t>Ngôi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</a:t>
            </a:r>
            <a:r>
              <a:rPr lang="en-US" sz="3200" dirty="0" err="1">
                <a:solidFill>
                  <a:srgbClr val="FF0000"/>
                </a:solidFill>
              </a:rPr>
              <a:t>àn</a:t>
            </a:r>
            <a:r>
              <a:rPr lang="en-US" sz="3200" dirty="0"/>
              <a:t> </a:t>
            </a:r>
            <a:r>
              <a:rPr lang="en-US" sz="3200" dirty="0" err="1"/>
              <a:t>ngập</a:t>
            </a:r>
            <a:r>
              <a:rPr lang="en-US" sz="3200" dirty="0"/>
              <a:t> </a:t>
            </a:r>
            <a:r>
              <a:rPr lang="en-US" sz="3200" dirty="0" err="1"/>
              <a:t>h</a:t>
            </a:r>
            <a:r>
              <a:rPr lang="en-US" sz="3200" dirty="0" err="1">
                <a:solidFill>
                  <a:srgbClr val="FF0000"/>
                </a:solidFill>
              </a:rPr>
              <a:t>ạnh</a:t>
            </a:r>
            <a:r>
              <a:rPr lang="en-US" sz="3200" dirty="0"/>
              <a:t> </a:t>
            </a:r>
            <a:r>
              <a:rPr lang="en-US" sz="3200" dirty="0" err="1"/>
              <a:t>phúc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97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116</Words>
  <Application>Microsoft Office PowerPoint</Application>
  <PresentationFormat>Widescreen</PresentationFormat>
  <Paragraphs>29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HP001 5 hàng</vt:lpstr>
      <vt:lpstr>UTM Avo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140</cp:revision>
  <dcterms:created xsi:type="dcterms:W3CDTF">2021-10-30T04:56:06Z</dcterms:created>
  <dcterms:modified xsi:type="dcterms:W3CDTF">2022-05-20T13:59:48Z</dcterms:modified>
</cp:coreProperties>
</file>