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20"/>
  </p:notesMasterIdLst>
  <p:sldIdLst>
    <p:sldId id="267" r:id="rId2"/>
    <p:sldId id="453" r:id="rId3"/>
    <p:sldId id="461" r:id="rId4"/>
    <p:sldId id="462" r:id="rId5"/>
    <p:sldId id="463" r:id="rId6"/>
    <p:sldId id="454" r:id="rId7"/>
    <p:sldId id="464" r:id="rId8"/>
    <p:sldId id="455" r:id="rId9"/>
    <p:sldId id="465" r:id="rId10"/>
    <p:sldId id="456" r:id="rId11"/>
    <p:sldId id="460" r:id="rId12"/>
    <p:sldId id="471" r:id="rId13"/>
    <p:sldId id="472" r:id="rId14"/>
    <p:sldId id="473" r:id="rId15"/>
    <p:sldId id="474" r:id="rId16"/>
    <p:sldId id="475" r:id="rId17"/>
    <p:sldId id="476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VN-Poky's" panose="020B0604020202020204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AAA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0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6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15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4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24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5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7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8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21" Type="http://schemas.openxmlformats.org/officeDocument/2006/relationships/slide" Target="slide17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17" Type="http://schemas.openxmlformats.org/officeDocument/2006/relationships/slide" Target="slide15.xml"/><Relationship Id="rId25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24" Type="http://schemas.openxmlformats.org/officeDocument/2006/relationships/slide" Target="slide18.xml"/><Relationship Id="rId5" Type="http://schemas.openxmlformats.org/officeDocument/2006/relationships/image" Target="../media/image26.png"/><Relationship Id="rId15" Type="http://schemas.openxmlformats.org/officeDocument/2006/relationships/slide" Target="slide14.xml"/><Relationship Id="rId23" Type="http://schemas.openxmlformats.org/officeDocument/2006/relationships/image" Target="../media/image40.png"/><Relationship Id="rId10" Type="http://schemas.openxmlformats.org/officeDocument/2006/relationships/image" Target="../media/image31.GIF"/><Relationship Id="rId19" Type="http://schemas.openxmlformats.org/officeDocument/2006/relationships/slide" Target="slide16.xml"/><Relationship Id="rId4" Type="http://schemas.openxmlformats.org/officeDocument/2006/relationships/image" Target="../media/image22.png"/><Relationship Id="rId9" Type="http://schemas.openxmlformats.org/officeDocument/2006/relationships/image" Target="../media/image30.GIF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6.GIF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5.png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slide" Target="slide13.xml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5.png"/><Relationship Id="rId10" Type="http://schemas.openxmlformats.org/officeDocument/2006/relationships/image" Target="../media/image47.GIF"/><Relationship Id="rId4" Type="http://schemas.openxmlformats.org/officeDocument/2006/relationships/audio" Target="../media/media3.mp3"/><Relationship Id="rId9" Type="http://schemas.openxmlformats.org/officeDocument/2006/relationships/image" Target="../media/image46.GIF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5.png"/><Relationship Id="rId10" Type="http://schemas.openxmlformats.org/officeDocument/2006/relationships/image" Target="../media/image47.GIF"/><Relationship Id="rId4" Type="http://schemas.openxmlformats.org/officeDocument/2006/relationships/audio" Target="../media/media3.mp3"/><Relationship Id="rId9" Type="http://schemas.openxmlformats.org/officeDocument/2006/relationships/image" Target="../media/image46.GIF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5.png"/><Relationship Id="rId10" Type="http://schemas.openxmlformats.org/officeDocument/2006/relationships/image" Target="../media/image47.GIF"/><Relationship Id="rId4" Type="http://schemas.openxmlformats.org/officeDocument/2006/relationships/audio" Target="../media/media3.mp3"/><Relationship Id="rId9" Type="http://schemas.openxmlformats.org/officeDocument/2006/relationships/image" Target="../media/image46.GIF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6" y="2058394"/>
            <a:ext cx="10943167" cy="2741212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Tuần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33</a:t>
            </a:r>
            <a:b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</a:br>
            <a:r>
              <a:rPr lang="vi-V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ài</a:t>
            </a:r>
            <a:r>
              <a:rPr lang="vi-V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70 : E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m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vui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Toán</a:t>
            </a:r>
            <a:endParaRPr lang="vi-V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6056" y="105744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1530" y="628964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398780"/>
            <a:ext cx="12192635" cy="6459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940"/>
            <a:ext cx="12192000" cy="6449060"/>
          </a:xfrm>
          <a:prstGeom prst="rect">
            <a:avLst/>
          </a:prstGeom>
        </p:spPr>
      </p:pic>
      <p:pic>
        <p:nvPicPr>
          <p:cNvPr id="1026" name="Shape 5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82" y="1415732"/>
            <a:ext cx="1010983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2870200"/>
            <a:ext cx="5200227" cy="42164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8600"/>
            <a:ext cx="11819467" cy="213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2" y="2299204"/>
            <a:ext cx="2009707" cy="209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9"/>
          <a:stretch>
            <a:fillRect/>
          </a:stretch>
        </p:blipFill>
        <p:spPr bwMode="auto">
          <a:xfrm>
            <a:off x="3040299" y="1295400"/>
            <a:ext cx="2476715" cy="374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07" y="2739533"/>
            <a:ext cx="2546636" cy="241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601" y="3345565"/>
            <a:ext cx="1745283" cy="196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9600" y="3874380"/>
            <a:ext cx="3048000" cy="2857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3283" y="2819400"/>
            <a:ext cx="4646569" cy="4646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0631" y="4262739"/>
            <a:ext cx="2204365" cy="2486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219200" y="4070560"/>
            <a:ext cx="2607484" cy="2717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4800" y="-939800"/>
            <a:ext cx="2375052" cy="5419615"/>
            <a:chOff x="228600" y="-704850"/>
            <a:chExt cx="1781289" cy="40647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742950"/>
              <a:ext cx="1781289" cy="261691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719" y="-704850"/>
              <a:ext cx="245481" cy="149517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454400" y="-939800"/>
            <a:ext cx="2375052" cy="5419615"/>
            <a:chOff x="2590800" y="-704850"/>
            <a:chExt cx="1781289" cy="40647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742950"/>
              <a:ext cx="1781289" cy="26169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703" y="-704850"/>
              <a:ext cx="245481" cy="149517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502400" y="-393365"/>
            <a:ext cx="2375052" cy="5482780"/>
            <a:chOff x="4876800" y="-295024"/>
            <a:chExt cx="1781289" cy="41120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1200150"/>
              <a:ext cx="1781289" cy="261691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4703" y="-295024"/>
              <a:ext cx="245481" cy="149517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141717" y="-167275"/>
            <a:ext cx="2375052" cy="5482780"/>
            <a:chOff x="6856288" y="-125456"/>
            <a:chExt cx="1781289" cy="41120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288" y="1369718"/>
              <a:ext cx="1781289" cy="261691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191" y="-125456"/>
              <a:ext cx="245481" cy="1495174"/>
            </a:xfrm>
            <a:prstGeom prst="rect">
              <a:avLst/>
            </a:prstGeom>
          </p:spPr>
        </p:pic>
      </p:grpSp>
      <p:pic>
        <p:nvPicPr>
          <p:cNvPr id="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7" y="466857"/>
            <a:ext cx="186901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84" y="417073"/>
            <a:ext cx="1869017" cy="173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83" y="787400"/>
            <a:ext cx="1869017" cy="173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474" y="1053562"/>
            <a:ext cx="1877484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ka-ch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336800" y="-573675"/>
            <a:ext cx="812800" cy="812800"/>
          </a:xfrm>
          <a:prstGeom prst="rect">
            <a:avLst/>
          </a:prstGeom>
        </p:spPr>
      </p:pic>
      <p:pic>
        <p:nvPicPr>
          <p:cNvPr id="31" name="Picture 3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943" y="191915"/>
            <a:ext cx="1269180" cy="849775"/>
          </a:xfrm>
          <a:prstGeom prst="rect">
            <a:avLst/>
          </a:prstGeom>
        </p:spPr>
      </p:pic>
      <p:pic>
        <p:nvPicPr>
          <p:cNvPr id="30" name="Picture 29" descr="powerpoint-07">
            <a:extLst>
              <a:ext uri="{FF2B5EF4-FFF2-40B4-BE49-F238E27FC236}">
                <a16:creationId xmlns:a16="http://schemas.microsoft.com/office/drawing/2014/main" id="{B2A6DDCF-FEF0-42FB-AB75-40D13B27A28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4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4876497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0800" y="4889424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04340" y="4838943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>
                <a:latin typeface="UTM Avo" panose="02040603050506020204" pitchFamily="18" charset="0"/>
              </a:rPr>
              <a:t>23 + 30 + 10</a:t>
            </a:r>
            <a:endParaRPr lang="vi-VN" altLang="en-US" sz="5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20799" y="510722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latin typeface="UTM Avo" panose="02040603050506020204" pitchFamily="18" charset="0"/>
              </a:rPr>
              <a:t>63</a:t>
            </a:r>
            <a:endParaRPr lang="vi-VN" altLang="en-US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5249116" y="510722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latin typeface="UTM Avo" panose="02040603050506020204" pitchFamily="18" charset="0"/>
              </a:rPr>
              <a:t>64</a:t>
            </a:r>
            <a:endParaRPr lang="vi-VN" altLang="en-US" sz="4800" dirty="0"/>
          </a:p>
        </p:txBody>
      </p:sp>
      <p:sp>
        <p:nvSpPr>
          <p:cNvPr id="24" name="TextBox 23"/>
          <p:cNvSpPr txBox="1"/>
          <p:nvPr/>
        </p:nvSpPr>
        <p:spPr>
          <a:xfrm>
            <a:off x="9437202" y="5083273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latin typeface="UTM Avo" panose="02040603050506020204" pitchFamily="18" charset="0"/>
              </a:rPr>
              <a:t>65</a:t>
            </a:r>
            <a:endParaRPr lang="vi-VN" altLang="en-US" sz="4800" dirty="0"/>
          </a:p>
        </p:txBody>
      </p: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1" y="341027"/>
            <a:ext cx="1412947" cy="1320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0880" y="3562871"/>
            <a:ext cx="3149599" cy="2553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279" y="2710451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0745" y="3531474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31" name="Picture 30" descr="powerpoint-07">
            <a:extLst>
              <a:ext uri="{FF2B5EF4-FFF2-40B4-BE49-F238E27FC236}">
                <a16:creationId xmlns:a16="http://schemas.microsoft.com/office/drawing/2014/main" id="{25BE748F-BFB6-4658-A318-72617E0B33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4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331200" y="4992293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65600" y="4992293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540" y="4993167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>
                <a:solidFill>
                  <a:prstClr val="black"/>
                </a:solidFill>
                <a:latin typeface="UTM Avo" panose="02040603050506020204" pitchFamily="18" charset="0"/>
              </a:rPr>
              <a:t>10 + 20 – 10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52000" y="5170396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20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9936" y="521009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30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3002" y="5210094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40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0" y="3665740"/>
            <a:ext cx="3149600" cy="25537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921" y="2826247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573" y="3662791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5" y="277716"/>
            <a:ext cx="1398189" cy="1294847"/>
          </a:xfrm>
          <a:prstGeom prst="rect">
            <a:avLst/>
          </a:prstGeom>
        </p:spPr>
      </p:pic>
      <p:pic>
        <p:nvPicPr>
          <p:cNvPr id="28" name="Picture 27" descr="powerpoint-07">
            <a:extLst>
              <a:ext uri="{FF2B5EF4-FFF2-40B4-BE49-F238E27FC236}">
                <a16:creationId xmlns:a16="http://schemas.microsoft.com/office/drawing/2014/main" id="{9A1243C7-DAB0-4522-89E1-7D1BE6A591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-3279" y="-25400"/>
            <a:ext cx="12292354" cy="711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4876497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0800" y="4889424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04340" y="4838943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>
                <a:solidFill>
                  <a:prstClr val="black"/>
                </a:solidFill>
                <a:latin typeface="UTM Avo" panose="02040603050506020204" pitchFamily="18" charset="0"/>
              </a:rPr>
              <a:t>73 + 22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0800" y="5054600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95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65136" y="510722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89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59387" y="5054600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59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395866"/>
            <a:ext cx="3149600" cy="25537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" y="2710451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65" y="3668634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5599"/>
            <a:ext cx="1524000" cy="1411359"/>
          </a:xfrm>
          <a:prstGeom prst="rect">
            <a:avLst/>
          </a:prstGeom>
        </p:spPr>
      </p:pic>
      <p:pic>
        <p:nvPicPr>
          <p:cNvPr id="28" name="Picture 27" descr="powerpoint-07">
            <a:extLst>
              <a:ext uri="{FF2B5EF4-FFF2-40B4-BE49-F238E27FC236}">
                <a16:creationId xmlns:a16="http://schemas.microsoft.com/office/drawing/2014/main" id="{4905AA7E-AFE3-4D36-93D7-999C67F462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25400"/>
            <a:ext cx="12289075" cy="711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168879" y="5291516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3200" y="5297093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04340" y="5246612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>
                <a:solidFill>
                  <a:prstClr val="black"/>
                </a:solidFill>
                <a:latin typeface="UTM Avo" panose="02040603050506020204" pitchFamily="18" charset="0"/>
              </a:rPr>
              <a:t>79 – 63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9679" y="5469619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16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7536" y="551489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15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59387" y="5462269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UTM Avo" panose="02040603050506020204" pitchFamily="18" charset="0"/>
              </a:rPr>
              <a:t>17</a:t>
            </a:r>
            <a:endParaRPr lang="vi-VN" altLang="en-US" sz="4800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90" y="3938790"/>
            <a:ext cx="3149600" cy="25537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3125469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25" y="3983594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3" y="295640"/>
            <a:ext cx="1298353" cy="1191563"/>
          </a:xfrm>
          <a:prstGeom prst="rect">
            <a:avLst/>
          </a:prstGeom>
        </p:spPr>
      </p:pic>
      <p:pic>
        <p:nvPicPr>
          <p:cNvPr id="27" name="Picture 26" descr="powerpoint-07">
            <a:extLst>
              <a:ext uri="{FF2B5EF4-FFF2-40B4-BE49-F238E27FC236}">
                <a16:creationId xmlns:a16="http://schemas.microsoft.com/office/drawing/2014/main" id="{9A161929-1110-4A11-A720-80FA8B5DF8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70"/>
            <a:ext cx="12192000" cy="64249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2405" t="28060" r="13370" b="7923"/>
          <a:stretch>
            <a:fillRect/>
          </a:stretch>
        </p:blipFill>
        <p:spPr>
          <a:xfrm>
            <a:off x="-635" y="436714"/>
            <a:ext cx="12193270" cy="64212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>
            <a:fillRect/>
          </a:stretch>
        </p:blipFill>
        <p:spPr>
          <a:xfrm>
            <a:off x="-310515" y="306070"/>
            <a:ext cx="12813665" cy="6812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2508" t="27612" r="6689" b="15336"/>
          <a:stretch>
            <a:fillRect/>
          </a:stretch>
        </p:blipFill>
        <p:spPr>
          <a:xfrm>
            <a:off x="2145030" y="1940560"/>
            <a:ext cx="8077200" cy="320802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>
            <a:fillRect/>
          </a:stretch>
        </p:blipFill>
        <p:spPr>
          <a:xfrm>
            <a:off x="2379425" y="5102782"/>
            <a:ext cx="6644624" cy="178950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>
            <a:fillRect/>
          </a:stretch>
        </p:blipFill>
        <p:spPr>
          <a:xfrm>
            <a:off x="0" y="4675122"/>
            <a:ext cx="2464595" cy="22171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452120"/>
            <a:ext cx="5808980" cy="640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3"/>
          <a:srcRect b="8618"/>
          <a:stretch>
            <a:fillRect/>
          </a:stretch>
        </p:blipFill>
        <p:spPr>
          <a:xfrm>
            <a:off x="6131560" y="451485"/>
            <a:ext cx="6060440" cy="6407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12760"/>
          <a:stretch/>
        </p:blipFill>
        <p:spPr>
          <a:xfrm>
            <a:off x="0" y="427355"/>
            <a:ext cx="12191999" cy="64306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32435"/>
            <a:ext cx="12192000" cy="64255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5"/>
            <a:ext cx="12192000" cy="64268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rcRect l="7961" t="21500" r="67953" b="10736"/>
          <a:stretch>
            <a:fillRect/>
          </a:stretch>
        </p:blipFill>
        <p:spPr>
          <a:xfrm>
            <a:off x="427355" y="1510030"/>
            <a:ext cx="3342640" cy="3901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3"/>
          <a:srcRect t="14944" r="4125" b="3153"/>
          <a:stretch>
            <a:fillRect/>
          </a:stretch>
        </p:blipFill>
        <p:spPr>
          <a:xfrm>
            <a:off x="4176395" y="1510030"/>
            <a:ext cx="7792720" cy="3744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57</Words>
  <Application>Microsoft Office PowerPoint</Application>
  <PresentationFormat>Widescreen</PresentationFormat>
  <Paragraphs>31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UTM Avo</vt:lpstr>
      <vt:lpstr>Calibri Light</vt:lpstr>
      <vt:lpstr>Arial</vt:lpstr>
      <vt:lpstr>SVN-Poky's</vt:lpstr>
      <vt:lpstr>Calibri</vt:lpstr>
      <vt:lpstr>1_Office Theme</vt:lpstr>
      <vt:lpstr>Tuần 33 Bài 70 : Em vui học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66</cp:revision>
  <dcterms:created xsi:type="dcterms:W3CDTF">2021-11-01T08:16:00Z</dcterms:created>
  <dcterms:modified xsi:type="dcterms:W3CDTF">2022-04-20T11:59:03Z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BE56C5840C7A439D948182E52723421E</vt:lpwstr>
  </property>
  <property fmtid="{D5CDD505-2E9C-101B-9397-08002B2CF9AE}" pid="3" name="KSOProductBuildVer">
    <vt:lpwstr>1033-11.2.0.11029</vt:lpwstr>
  </property>
</Properties>
</file>