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2"/>
  </p:notesMasterIdLst>
  <p:sldIdLst>
    <p:sldId id="1449" r:id="rId3"/>
    <p:sldId id="287" r:id="rId4"/>
    <p:sldId id="294" r:id="rId5"/>
    <p:sldId id="297" r:id="rId6"/>
    <p:sldId id="280" r:id="rId7"/>
    <p:sldId id="289" r:id="rId8"/>
    <p:sldId id="300" r:id="rId9"/>
    <p:sldId id="299" r:id="rId10"/>
    <p:sldId id="2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0A742-A0FF-4666-9F4E-241129152F07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E1D95-FFD7-4261-AA1D-5BB78A29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2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8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43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66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08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56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48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46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77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578645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514486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3349" y="1"/>
            <a:ext cx="123253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03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04225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30161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045963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140224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49008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0485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2679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204270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55480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06"/>
            <a:ext cx="1217891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1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04"/>
            <a:ext cx="1217535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8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75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72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8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0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1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8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89" r:id="rId1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6339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52810" y="1648606"/>
            <a:ext cx="1208651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 đọc sách báo: Đọc truyện tranh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61423" y="34290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5509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 bước để trở thành tác giả truyện tranh thiếu nhi - Comic Media Acade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3" y="2379130"/>
            <a:ext cx="2777337" cy="31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- Truyện Tranh Ngụ Ngôn Dành Cho Thiếu Nhi - Cò Và Cáo (Dành cho bé  5+) | Shopee Việt Na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" r="5562"/>
          <a:stretch/>
        </p:blipFill>
        <p:spPr bwMode="auto">
          <a:xfrm>
            <a:off x="3735341" y="2353729"/>
            <a:ext cx="2768600" cy="31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uyện tranh thiếu nhi - Nhà sách Huy Hoang Bookstore - Giảm giá ... | Nhà  sá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328330"/>
            <a:ext cx="2513059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5 Truyện Ngắn Hay Cho Trẻ Mầm Non Tập Đọc Truyện Tranh Cho Bé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2379130"/>
            <a:ext cx="2489200" cy="31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5163" y="526491"/>
            <a:ext cx="1150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giới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thiệu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quyển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truyện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/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/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báo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mang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tới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958850" y="2274838"/>
            <a:ext cx="109601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- Đó là truyện gì?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- Truyện đó em mang từ nhà đến hay mượn ở thư viện?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- Truyện đó có gì làm em thích? </a:t>
            </a:r>
            <a:endParaRPr lang="en-US" sz="360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41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idx="4294967295"/>
          </p:nvPr>
        </p:nvSpPr>
        <p:spPr>
          <a:xfrm>
            <a:off x="6832600" y="836613"/>
            <a:ext cx="53594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b="1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7300" b="1">
                <a:solidFill>
                  <a:srgbClr val="FF0000"/>
                </a:solidFill>
                <a:latin typeface="UTM Avo" panose="02040603050506020204" pitchFamily="18" charset="0"/>
              </a:rPr>
              <a:t>Đọc truyện</a:t>
            </a:r>
            <a:endParaRPr lang="en-US" sz="53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050" name="Picture 2" descr="Bé đọc sách lúc mấy giờ? | cungthi.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818641"/>
            <a:ext cx="5961237" cy="51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undOfSilence-HoaTau-30891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3500" y="74152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1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202"/>
            <a:ext cx="12192000" cy="6375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371600" y="949325"/>
            <a:ext cx="10972800" cy="1143000"/>
          </a:xfrm>
        </p:spPr>
        <p:txBody>
          <a:bodyPr>
            <a:noAutofit/>
          </a:bodyPr>
          <a:lstStyle/>
          <a:p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NGHỈ GIẢI LAO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0218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ncontre o personagem PEPPA PIG Пеппа بيبا بيج -Сборник познавательных мультфильмов-ペッパピッグ - Peppa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43706"/>
            <a:ext cx="12192000" cy="6409116"/>
          </a:xfrm>
        </p:spPr>
      </p:pic>
    </p:spTree>
    <p:extLst>
      <p:ext uri="{BB962C8B-B14F-4D97-AF65-F5344CB8AC3E}">
        <p14:creationId xmlns:p14="http://schemas.microsoft.com/office/powerpoint/2010/main" val="161660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55600" y="2082800"/>
            <a:ext cx="7099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</a:rPr>
              <a:t>Đọc cho </a:t>
            </a:r>
          </a:p>
          <a:p>
            <a:pPr algn="ctr"/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</a:rPr>
              <a:t>bạn nghe</a:t>
            </a:r>
          </a:p>
          <a:p>
            <a:pPr algn="ctr"/>
            <a:endParaRPr lang="en-US" sz="96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ute children reading books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6"/>
          <a:stretch/>
        </p:blipFill>
        <p:spPr bwMode="auto">
          <a:xfrm>
            <a:off x="5464175" y="688975"/>
            <a:ext cx="6245226" cy="45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683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ọc sách hiệu quả với trẻ sơ sinh và trẻ nhỏ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817" y="3188518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3096" y="990027"/>
            <a:ext cx="114498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</a:rPr>
              <a:t>Nói về nội dung truyện mình đọc trước lớp</a:t>
            </a:r>
          </a:p>
          <a:p>
            <a:pPr algn="ctr"/>
            <a:endParaRPr lang="en-US" sz="96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90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38818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82</Words>
  <Application>Microsoft Office PowerPoint</Application>
  <PresentationFormat>Widescreen</PresentationFormat>
  <Paragraphs>15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UTM Avo</vt:lpstr>
      <vt:lpstr>1_Office Theme</vt:lpstr>
      <vt:lpstr>2_Office Theme</vt:lpstr>
      <vt:lpstr>PowerPoint Presentation</vt:lpstr>
      <vt:lpstr>PowerPoint Presentation</vt:lpstr>
      <vt:lpstr>PowerPoint Presentation</vt:lpstr>
      <vt:lpstr> Đọc truyện</vt:lpstr>
      <vt:lpstr>NGHỈ GIẢI LAO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43</cp:revision>
  <dcterms:created xsi:type="dcterms:W3CDTF">2021-01-19T04:49:04Z</dcterms:created>
  <dcterms:modified xsi:type="dcterms:W3CDTF">2022-04-19T00:33:55Z</dcterms:modified>
</cp:coreProperties>
</file>