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83" r:id="rId2"/>
    <p:sldId id="429" r:id="rId3"/>
    <p:sldId id="430" r:id="rId4"/>
    <p:sldId id="432" r:id="rId5"/>
    <p:sldId id="431" r:id="rId6"/>
    <p:sldId id="433" r:id="rId7"/>
    <p:sldId id="434" r:id="rId8"/>
    <p:sldId id="435" r:id="rId9"/>
    <p:sldId id="441" r:id="rId10"/>
    <p:sldId id="442" r:id="rId11"/>
    <p:sldId id="443" r:id="rId12"/>
    <p:sldId id="438" r:id="rId13"/>
    <p:sldId id="439" r:id="rId14"/>
    <p:sldId id="440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6" d="100"/>
          <a:sy n="66" d="100"/>
        </p:scale>
        <p:origin x="198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7FE43-6FD1-4EE0-A973-8ECB49C6E1E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344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5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1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6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6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45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7" r:id="rId1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3.png"/><Relationship Id="rId5" Type="http://schemas.openxmlformats.org/officeDocument/2006/relationships/image" Target="../media/image38.jpe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Relationship Id="rId1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audio" Target="../media/audio2.wav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7.png"/><Relationship Id="rId5" Type="http://schemas.openxmlformats.org/officeDocument/2006/relationships/image" Target="../media/image35.png"/><Relationship Id="rId1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image" Target="../media/image49.png"/><Relationship Id="rId9" Type="http://schemas.openxmlformats.org/officeDocument/2006/relationships/image" Target="../media/image51.png"/><Relationship Id="rId1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17" Type="http://schemas.openxmlformats.org/officeDocument/2006/relationships/audio" Target="../media/audio1.wav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5.png"/><Relationship Id="rId5" Type="http://schemas.openxmlformats.org/officeDocument/2006/relationships/image" Target="../media/image44.png"/><Relationship Id="rId15" Type="http://schemas.openxmlformats.org/officeDocument/2006/relationships/image" Target="../media/image37.png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53.pn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1699232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62: Luyện 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2182" y="1111102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85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612640" y="3570605"/>
            <a:ext cx="3627120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5725" y="2677997"/>
              <a:ext cx="1829276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89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12640" y="4631055"/>
            <a:ext cx="3626485" cy="892175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12640" y="5686425"/>
            <a:ext cx="3626485" cy="892175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08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/>
                <a:t>87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59288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20981" y="1040885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54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244976" y="3270296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1170" y="4357206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52926" y="5397722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58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8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0"/>
            <a:ext cx="6666575" cy="6858000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4"/>
          <a:stretch>
            <a:fillRect/>
          </a:stretch>
        </p:blipFill>
        <p:spPr>
          <a:xfrm>
            <a:off x="-6477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352800" y="178080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016490" y="1050765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</a:rPr>
              <a:t>23 + 4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27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32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28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-10160" y="-10160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>
            <a:fillRect/>
          </a:stretch>
        </p:blipFill>
        <p:spPr>
          <a:xfrm>
            <a:off x="2892" y="1384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98924" y="208772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en-US" sz="2400" kern="0">
                <a:solidFill>
                  <a:srgbClr val="FFFFFF"/>
                </a:solidFill>
                <a:latin typeface="Arial" panose="020B0604020202020204"/>
                <a:ea typeface="Microsoft YaHei" panose="020B0503020204020204" charset="-122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860800" y="1141794"/>
            <a:ext cx="5080000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 err="1">
                <a:solidFill>
                  <a:srgbClr val="FF6600"/>
                </a:solidFill>
              </a:rPr>
              <a:t>31+ 8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1" y="3570663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33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30903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535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en-US" sz="4265" dirty="0">
                  <a:solidFill>
                    <a:prstClr val="black"/>
                  </a:solidFill>
                </a:rPr>
                <a:t>31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5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1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4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0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3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542905" y="161925"/>
            <a:ext cx="1515745" cy="657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6453"/>
            <a:ext cx="12191365" cy="455575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4794"/>
          <a:stretch>
            <a:fillRect/>
          </a:stretch>
        </p:blipFill>
        <p:spPr>
          <a:xfrm>
            <a:off x="2101850" y="4988560"/>
            <a:ext cx="5902960" cy="19310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28873" r="11152" b="29402"/>
          <a:stretch>
            <a:fillRect/>
          </a:stretch>
        </p:blipFill>
        <p:spPr>
          <a:xfrm rot="21210618">
            <a:off x="-62230" y="4961255"/>
            <a:ext cx="3019425" cy="1635760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798830" y="71120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200910"/>
            <a:ext cx="1228090" cy="186436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3321685" y="641985"/>
            <a:ext cx="2370455" cy="168719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54" y="847107"/>
            <a:ext cx="1121761" cy="1072989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677670" y="193484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5 + 2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65 + 2 =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08045" y="194500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7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441700" y="250888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67</a:t>
            </a:r>
          </a:p>
        </p:txBody>
      </p:sp>
      <p:sp>
        <p:nvSpPr>
          <p:cNvPr id="5" name="KSO_Shape"/>
          <p:cNvSpPr/>
          <p:nvPr/>
        </p:nvSpPr>
        <p:spPr bwMode="auto">
          <a:xfrm>
            <a:off x="6960235" y="43053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5" y="1920240"/>
            <a:ext cx="1228090" cy="1864360"/>
          </a:xfrm>
          <a:prstGeom prst="rect">
            <a:avLst/>
          </a:prstGeom>
        </p:spPr>
      </p:pic>
      <p:pic>
        <p:nvPicPr>
          <p:cNvPr id="7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9603105" y="430530"/>
            <a:ext cx="2370455" cy="1687195"/>
          </a:xfrm>
          <a:prstGeom prst="rect">
            <a:avLst/>
          </a:prstGeom>
        </p:spPr>
      </p:pic>
      <p:pic>
        <p:nvPicPr>
          <p:cNvPr id="8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2579" y="642002"/>
            <a:ext cx="1121761" cy="1072989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7839075" y="165417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6 + 3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96 + 3 =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9569450" y="166433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9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603105" y="222821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99</a:t>
            </a:r>
          </a:p>
        </p:txBody>
      </p:sp>
      <p:sp>
        <p:nvSpPr>
          <p:cNvPr id="12" name="KSO_Shape"/>
          <p:cNvSpPr/>
          <p:nvPr/>
        </p:nvSpPr>
        <p:spPr bwMode="auto">
          <a:xfrm>
            <a:off x="4073525" y="3784600"/>
            <a:ext cx="4485005" cy="2838450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5050790"/>
            <a:ext cx="1228090" cy="1864360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6802755" y="3780790"/>
            <a:ext cx="2370455" cy="1687195"/>
          </a:xfrm>
          <a:prstGeom prst="rect">
            <a:avLst/>
          </a:prstGeom>
        </p:spPr>
      </p:pic>
      <p:pic>
        <p:nvPicPr>
          <p:cNvPr id="15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239" y="3780807"/>
            <a:ext cx="1121761" cy="1072989"/>
          </a:xfrm>
          <a:prstGeom prst="rect">
            <a:avLst/>
          </a:prstGeom>
        </p:spPr>
      </p:pic>
      <p:sp>
        <p:nvSpPr>
          <p:cNvPr id="18" name="Text Box 17"/>
          <p:cNvSpPr txBox="1"/>
          <p:nvPr/>
        </p:nvSpPr>
        <p:spPr>
          <a:xfrm>
            <a:off x="4952365" y="5008245"/>
            <a:ext cx="21558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 4 + 4 =</a:t>
            </a:r>
          </a:p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54 + 4 =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6682740" y="501840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8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6788150" y="5561965"/>
            <a:ext cx="7874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58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  <p:bldP spid="11" grpId="0"/>
      <p:bldP spid="11" grpId="1"/>
      <p:bldP spid="19" grpId="0"/>
      <p:bldP spid="19" grpId="1"/>
      <p:bldP spid="22" grpId="0"/>
      <p:bldP spid="2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10210"/>
            <a:ext cx="12192000" cy="6447790"/>
          </a:xfrm>
          <a:prstGeom prst="rect">
            <a:avLst/>
          </a:prstGeom>
        </p:spPr>
      </p:pic>
      <p:cxnSp>
        <p:nvCxnSpPr>
          <p:cNvPr id="3" name="Straight Connector 2"/>
          <p:cNvCxnSpPr>
            <a:cxnSpLocks/>
          </p:cNvCxnSpPr>
          <p:nvPr/>
        </p:nvCxnSpPr>
        <p:spPr>
          <a:xfrm flipV="1">
            <a:off x="3437255" y="4786630"/>
            <a:ext cx="2658745" cy="109347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37255" y="4817110"/>
            <a:ext cx="1934845" cy="106299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V="1">
            <a:off x="7569200" y="4817110"/>
            <a:ext cx="1752600" cy="1062990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 flipV="1">
            <a:off x="3437255" y="4817110"/>
            <a:ext cx="6303645" cy="106299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345"/>
            <a:ext cx="12192000" cy="6383655"/>
          </a:xfrm>
          <a:prstGeom prst="rect">
            <a:avLst/>
          </a:prstGeom>
        </p:spPr>
      </p:pic>
      <p:pic>
        <p:nvPicPr>
          <p:cNvPr id="8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2322830" y="358775"/>
            <a:ext cx="5871210" cy="28784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-13970" y="441960"/>
            <a:ext cx="3568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3. a,</a:t>
            </a:r>
            <a:r>
              <a:rPr lang="vi-VN" altLang="en-US" sz="36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Tính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408680" y="1384300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30 + 40 +10 =</a:t>
            </a:r>
          </a:p>
        </p:txBody>
      </p:sp>
      <p:pic>
        <p:nvPicPr>
          <p:cNvPr id="4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7028180" y="155575"/>
            <a:ext cx="5871210" cy="287845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8114030" y="1150620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B050"/>
                </a:solidFill>
                <a:latin typeface="UTM Avo" panose="02040603050506020204" charset="0"/>
                <a:cs typeface="UTM Avo" panose="02040603050506020204" charset="0"/>
              </a:rPr>
              <a:t>50 + 10 + 3 =</a:t>
            </a:r>
          </a:p>
        </p:txBody>
      </p:sp>
      <p:pic>
        <p:nvPicPr>
          <p:cNvPr id="6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-190500" y="3414395"/>
            <a:ext cx="5871210" cy="28784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92785" y="4490720"/>
            <a:ext cx="31165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0070C0"/>
                </a:solidFill>
                <a:latin typeface="UTM Avo" panose="02040603050506020204" charset="0"/>
                <a:cs typeface="UTM Avo" panose="02040603050506020204" charset="0"/>
              </a:rPr>
              <a:t>60 + 20 + 12 =</a:t>
            </a:r>
          </a:p>
        </p:txBody>
      </p:sp>
      <p:pic>
        <p:nvPicPr>
          <p:cNvPr id="9" name="图片 7" descr="5ca37bc81f2b9"/>
          <p:cNvPicPr/>
          <p:nvPr/>
        </p:nvPicPr>
        <p:blipFill>
          <a:blip r:embed="rId3"/>
          <a:stretch>
            <a:fillRect/>
          </a:stretch>
        </p:blipFill>
        <p:spPr>
          <a:xfrm>
            <a:off x="5024755" y="3034030"/>
            <a:ext cx="5871210" cy="28784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110605" y="4181475"/>
            <a:ext cx="27819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70 + 8 +1 = 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080760" y="1327150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80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0731500" y="1126490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63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575685" y="4429125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92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422640" y="4110355"/>
            <a:ext cx="11315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600">
                <a:latin typeface="UTM Avo" panose="02040603050506020204" charset="0"/>
                <a:cs typeface="UTM Avo" panose="02040603050506020204" charset="0"/>
              </a:rPr>
              <a:t>79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685"/>
            <a:ext cx="12192000" cy="6330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12192000" cy="6471285"/>
          </a:xfrm>
          <a:prstGeom prst="rect">
            <a:avLst/>
          </a:prstGeo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5"/>
            <a:ext cx="12192000" cy="596963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310" y="6042073"/>
            <a:ext cx="4318781" cy="71745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822831" y="6042073"/>
            <a:ext cx="4121834" cy="7174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463039" y="6051640"/>
            <a:ext cx="4431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10 + 15 + 30 = 55</a:t>
            </a:r>
            <a:endParaRPr lang="en-US" sz="36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24357" y="5990085"/>
            <a:ext cx="43187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+ 20 + 25 = 55 </a:t>
            </a:r>
            <a:endParaRPr lang="en-US" sz="3600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70C0"/>
              </a:solidFill>
              <a:effectLst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4" y="414020"/>
            <a:ext cx="10341429" cy="6443980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2975428" y="5654040"/>
            <a:ext cx="66865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31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322264" y="5654040"/>
            <a:ext cx="668655" cy="5219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8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222966" y="5664200"/>
            <a:ext cx="66865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  <p:sp>
        <p:nvSpPr>
          <p:cNvPr id="5" name="Oval 4"/>
          <p:cNvSpPr/>
          <p:nvPr/>
        </p:nvSpPr>
        <p:spPr>
          <a:xfrm>
            <a:off x="3659960" y="5657397"/>
            <a:ext cx="655320" cy="478790"/>
          </a:xfrm>
          <a:prstGeom prst="ellipse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4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+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131560" y="6176010"/>
            <a:ext cx="668655" cy="52197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altLang="en-US" sz="2800">
                <a:latin typeface="UTM Avo" panose="02040603050506020204" charset="0"/>
                <a:cs typeface="UTM Avo" panose="02040603050506020204" charset="0"/>
              </a:rPr>
              <a:t>39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5" y="4211141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7" y="279400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5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3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0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ontent Placeholder 1" descr="powerpoint-07"/>
          <p:cNvPicPr>
            <a:picLocks noGrp="1" noChangeAspect="1"/>
          </p:cNvPicPr>
          <p:nvPr>
            <p:ph idx="1"/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515745" cy="657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183</Words>
  <Application>Microsoft Office PowerPoint</Application>
  <PresentationFormat>Widescreen</PresentationFormat>
  <Paragraphs>52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SVN-Gretoon</vt:lpstr>
      <vt:lpstr>UTM Avo</vt:lpstr>
      <vt:lpstr>Calibri</vt:lpstr>
      <vt:lpstr>Green Color</vt:lpstr>
      <vt:lpstr>Tuần 29 Bài 62: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Ziczac</cp:lastModifiedBy>
  <cp:revision>64</cp:revision>
  <dcterms:created xsi:type="dcterms:W3CDTF">2021-11-01T08:16:00Z</dcterms:created>
  <dcterms:modified xsi:type="dcterms:W3CDTF">2022-03-16T09:04:57Z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5174ACD4C9F24FDF80FDCFE9D3040B5A</vt:lpwstr>
  </property>
  <property fmtid="{D5CDD505-2E9C-101B-9397-08002B2CF9AE}" pid="3" name="KSOProductBuildVer">
    <vt:lpwstr>1033-11.2.0.10463</vt:lpwstr>
  </property>
</Properties>
</file>