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449" r:id="rId2"/>
    <p:sldId id="270" r:id="rId3"/>
    <p:sldId id="292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0C94B-0666-4DFD-8329-FB4A6912530A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A7E51-90BA-47E4-A7C2-587B32FD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2A6C8-E332-4520-983A-2D604A22CF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5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6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7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78C5-C109-413C-B507-7C82CA3927B8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78C5-C109-413C-B507-7C82CA3927B8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78C5-C109-413C-B507-7C82CA3927B8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78C5-C109-413C-B507-7C82CA3927B8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emf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122562" y="1648606"/>
            <a:ext cx="994695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Chuyện trong vườn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539" y="1322934"/>
            <a:ext cx="11953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- Em thấy Mai là một cô bé như thế nào? Hãy  chọn cho Mai một cái tên mà em thích.</a:t>
            </a:r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2517913" y="3297758"/>
            <a:ext cx="446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Cô bé yêu hoa.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0191" y="4123018"/>
            <a:ext cx="446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Cô bé nhân hậu.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0192" y="4948278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Cô bé giàu tình cảm.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6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85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26" y="495706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727" y="557445"/>
            <a:ext cx="9676013" cy="60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E8EDC-466A-4F15-B51A-4217D1FD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501775"/>
            <a:ext cx="12357100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n-US">
                <a:latin typeface="UTM Avo" panose="02040603050506020204" pitchFamily="18" charset="0"/>
              </a:rPr>
            </a:b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Tập đọc: </a:t>
            </a:r>
            <a:b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700" b="1">
                <a:solidFill>
                  <a:srgbClr val="FF0000"/>
                </a:solidFill>
                <a:latin typeface="UTM Avo" panose="02040603050506020204" pitchFamily="18" charset="0"/>
              </a:rPr>
              <a:t>Chuyện trong vườn</a:t>
            </a:r>
          </a:p>
        </p:txBody>
      </p:sp>
    </p:spTree>
    <p:extLst>
      <p:ext uri="{BB962C8B-B14F-4D97-AF65-F5344CB8AC3E}">
        <p14:creationId xmlns:p14="http://schemas.microsoft.com/office/powerpoint/2010/main" val="343989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7651" y="220875"/>
            <a:ext cx="106070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Chuyện trong vườn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Sáng sớm, Mai ra vườn đã thấy bà đang tưới hoa. Em gọi: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>
                <a:latin typeface="UTM Avo" panose="02040603050506020204" pitchFamily="18" charset="0"/>
              </a:rPr>
              <a:t>Bà ơi!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>
                <a:latin typeface="UTM Avo" panose="02040603050506020204" pitchFamily="18" charset="0"/>
              </a:rPr>
              <a:t>Cháu dậy rồi à? Đi cẩn thận kẻo ngã nhé!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Mai chạy về phía bà. Bỗng em vấp phải một mô đất, ngã sõng soài, làm gãy một cành hồng. Bà vội chạy lại đỡ cháu rồi hỏi: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>
                <a:latin typeface="UTM Avo" panose="02040603050506020204" pitchFamily="18" charset="0"/>
              </a:rPr>
              <a:t>Cháu có đau không?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Mai đau nhưng vẫn nói: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>
                <a:latin typeface="UTM Avo" panose="02040603050506020204" pitchFamily="18" charset="0"/>
              </a:rPr>
              <a:t>Không sao ạ!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Nhìn cành hoa gãy đang ứa nhựa, Mai nghĩ: “ Chắc hoa cũng đau lắm, nó đang khóc. Chỉ tại Mai chạy vội mà hoa bị đau”.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                                                       </a:t>
            </a:r>
            <a:r>
              <a:rPr lang="en-US">
                <a:latin typeface="UTM Avo" panose="02040603050506020204" pitchFamily="18" charset="0"/>
              </a:rPr>
              <a:t>Phỏng theo NGUYỄN PHAN KHUÊ(Trần Mạnh kể)</a:t>
            </a:r>
          </a:p>
        </p:txBody>
      </p:sp>
      <p:sp>
        <p:nvSpPr>
          <p:cNvPr id="2" name="Sun 1"/>
          <p:cNvSpPr/>
          <p:nvPr/>
        </p:nvSpPr>
        <p:spPr>
          <a:xfrm>
            <a:off x="415636" y="1036848"/>
            <a:ext cx="473826" cy="56526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Sun 3"/>
          <p:cNvSpPr/>
          <p:nvPr/>
        </p:nvSpPr>
        <p:spPr>
          <a:xfrm>
            <a:off x="415636" y="2602412"/>
            <a:ext cx="473826" cy="56526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Sun 5"/>
          <p:cNvSpPr/>
          <p:nvPr/>
        </p:nvSpPr>
        <p:spPr>
          <a:xfrm>
            <a:off x="473825" y="5223692"/>
            <a:ext cx="473826" cy="56526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007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3490" y="246743"/>
            <a:ext cx="106070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Chuyện trong vườn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Sáng sớm, Mai ra vườn đã thấy bà đang tưới hoa. Em gọi: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>
                <a:latin typeface="UTM Avo" panose="02040603050506020204" pitchFamily="18" charset="0"/>
              </a:rPr>
              <a:t>Bà ơi!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>
                <a:latin typeface="UTM Avo" panose="02040603050506020204" pitchFamily="18" charset="0"/>
              </a:rPr>
              <a:t>Cháu dậy rồi à? Đi cẩn thận kẻo ngã nhé!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Mai chạy về phía bà. Bỗng em vấp phải một mô đất, ngã sõng soài, làm gãy một cành hồng. Bà vội chạy lại đỡ cháu rồi hỏi: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>
                <a:latin typeface="UTM Avo" panose="02040603050506020204" pitchFamily="18" charset="0"/>
              </a:rPr>
              <a:t>Cháu có đau không?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Mai đau nhưng vẫn nói: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>
                <a:latin typeface="UTM Avo" panose="02040603050506020204" pitchFamily="18" charset="0"/>
              </a:rPr>
              <a:t>Không sao ạ!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Nhìn cành hoa gãy đang ứa nhựa, Mai nghĩ: “ Chắc hoa cũng đau lắm, nó đang khóc. Chỉ tại Mai chạy vội mà hoa bị đau”.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                                                       </a:t>
            </a:r>
            <a:r>
              <a:rPr lang="en-US">
                <a:latin typeface="UTM Avo" panose="02040603050506020204" pitchFamily="18" charset="0"/>
              </a:rPr>
              <a:t>Phỏng theo NGUYỄN PHAN KHUÊ(Trần Mạnh kể)</a:t>
            </a:r>
          </a:p>
        </p:txBody>
      </p:sp>
    </p:spTree>
    <p:extLst>
      <p:ext uri="{BB962C8B-B14F-4D97-AF65-F5344CB8AC3E}">
        <p14:creationId xmlns:p14="http://schemas.microsoft.com/office/powerpoint/2010/main" val="99092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r="9742" b="11258"/>
          <a:stretch/>
        </p:blipFill>
        <p:spPr>
          <a:xfrm>
            <a:off x="952892" y="481914"/>
            <a:ext cx="9013372" cy="4879454"/>
          </a:xfrm>
          <a:prstGeom prst="rect">
            <a:avLst/>
          </a:prstGeom>
        </p:spPr>
      </p:pic>
      <p:pic>
        <p:nvPicPr>
          <p:cNvPr id="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453441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1723" y="5063219"/>
            <a:ext cx="12203723" cy="1794781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图片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01613" y="1978991"/>
            <a:ext cx="2448732" cy="4092660"/>
          </a:xfrm>
          <a:prstGeom prst="rect">
            <a:avLst/>
          </a:prstGeom>
        </p:spPr>
      </p:pic>
      <p:pic>
        <p:nvPicPr>
          <p:cNvPr id="17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85" y="2357695"/>
            <a:ext cx="3713956" cy="37139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7908" y="1978991"/>
            <a:ext cx="6743055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72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487204455"/>
      </p:ext>
    </p:extLst>
  </p:cSld>
  <p:clrMapOvr>
    <a:masterClrMapping/>
  </p:clrMapOvr>
  <p:transition spd="slow">
    <p:wipe/>
    <p:sndAc>
      <p:stSnd>
        <p:snd r:embed="rId5" name="typ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068" y="1697186"/>
            <a:ext cx="11628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vi-VN" sz="4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Thấy Mai ra vườn, bà nhắc Mai điều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663" y="2936557"/>
            <a:ext cx="60754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- Đi cẩn thận kẻo ngã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8979" y="1920895"/>
            <a:ext cx="83312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- Vì sao Mai ngã sõng soài?</a:t>
            </a:r>
          </a:p>
          <a:p>
            <a:endParaRPr lang="en-US" sz="4600"/>
          </a:p>
        </p:txBody>
      </p:sp>
      <p:sp>
        <p:nvSpPr>
          <p:cNvPr id="6" name="TextBox 5"/>
          <p:cNvSpPr txBox="1"/>
          <p:nvPr/>
        </p:nvSpPr>
        <p:spPr>
          <a:xfrm>
            <a:off x="878979" y="3282755"/>
            <a:ext cx="89319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6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- Vì Mai vấp phải một mô đất.</a:t>
            </a:r>
          </a:p>
          <a:p>
            <a:endParaRPr lang="en-US" sz="4600"/>
          </a:p>
        </p:txBody>
      </p:sp>
    </p:spTree>
    <p:extLst>
      <p:ext uri="{BB962C8B-B14F-4D97-AF65-F5344CB8AC3E}">
        <p14:creationId xmlns:p14="http://schemas.microsoft.com/office/powerpoint/2010/main" val="1198934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595" y="1345571"/>
            <a:ext cx="11190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- Nhìn cành hoa gãy đang ứa nhựa, Mai nghĩ gì?</a:t>
            </a:r>
            <a:endParaRPr lang="en-US" sz="4400"/>
          </a:p>
        </p:txBody>
      </p:sp>
      <p:sp>
        <p:nvSpPr>
          <p:cNvPr id="6" name="TextBox 5"/>
          <p:cNvSpPr txBox="1"/>
          <p:nvPr/>
        </p:nvSpPr>
        <p:spPr>
          <a:xfrm>
            <a:off x="500595" y="3342605"/>
            <a:ext cx="11760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- Chắc hoa cũng đau lắm, nó đang khóc. Chỉ tại Mai chạy vội mà hoa bị đau.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17308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387</Words>
  <Application>Microsoft Office PowerPoint</Application>
  <PresentationFormat>Widescreen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 Tập đọc:  Chuyện trong vườn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25</cp:revision>
  <dcterms:created xsi:type="dcterms:W3CDTF">2020-02-21T12:59:12Z</dcterms:created>
  <dcterms:modified xsi:type="dcterms:W3CDTF">2022-04-19T00:14:30Z</dcterms:modified>
</cp:coreProperties>
</file>