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449" r:id="rId2"/>
    <p:sldId id="264" r:id="rId3"/>
    <p:sldId id="287" r:id="rId4"/>
    <p:sldId id="288" r:id="rId5"/>
    <p:sldId id="289" r:id="rId6"/>
    <p:sldId id="290" r:id="rId7"/>
    <p:sldId id="291" r:id="rId8"/>
    <p:sldId id="270" r:id="rId9"/>
    <p:sldId id="292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C94B-0666-4DFD-8329-FB4A6912530A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A7E51-90BA-47E4-A7C2-587B32FD7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1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6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7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22562" y="1648606"/>
            <a:ext cx="994695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Chuyện trong vườn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480" y="380768"/>
            <a:ext cx="10607040" cy="631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4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sz="1600">
                <a:latin typeface="UTM Avo" panose="02040603050506020204" pitchFamily="18" charset="0"/>
              </a:rPr>
              <a:t>Phỏng theo NGUYỄN PHAN KHUÊ(Trần Mạnh kể)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21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3098" y="265829"/>
            <a:ext cx="10607040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từ khó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448" y="1570076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cẩn thận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819" y="304384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vấp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098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sõng soài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5797" y="1544332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ứa nhựa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5797" y="2908904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gãy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5797" y="4438995"/>
            <a:ext cx="4519352" cy="104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chemeClr val="accent5"/>
                </a:solidFill>
                <a:latin typeface="UTM Avo" panose="02040603050506020204" pitchFamily="18" charset="0"/>
              </a:rPr>
              <a:t>mô đất</a:t>
            </a:r>
          </a:p>
        </p:txBody>
      </p:sp>
    </p:spTree>
    <p:extLst>
      <p:ext uri="{BB962C8B-B14F-4D97-AF65-F5344CB8AC3E}">
        <p14:creationId xmlns:p14="http://schemas.microsoft.com/office/powerpoint/2010/main" val="222692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4324" y="-229397"/>
            <a:ext cx="10607040" cy="675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vườn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ra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vườn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dậy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à?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kẻo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Bỗng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ngã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sõng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soài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Bà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Cháu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Mai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nhựa</a:t>
            </a:r>
            <a:r>
              <a:rPr lang="en-US" sz="2400" dirty="0">
                <a:latin typeface="UTM Avo" panose="02040603050506020204" pitchFamily="18" charset="0"/>
              </a:rPr>
              <a:t>, Mai </a:t>
            </a:r>
            <a:r>
              <a:rPr lang="en-US" sz="2400" dirty="0" err="1">
                <a:latin typeface="UTM Avo" panose="02040603050506020204" pitchFamily="18" charset="0"/>
              </a:rPr>
              <a:t>nghĩ</a:t>
            </a:r>
            <a:r>
              <a:rPr lang="en-US" sz="2400" dirty="0">
                <a:latin typeface="UTM Avo" panose="02040603050506020204" pitchFamily="18" charset="0"/>
              </a:rPr>
              <a:t>: “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nó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khóc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tại</a:t>
            </a:r>
            <a:r>
              <a:rPr lang="en-US" sz="2400" dirty="0">
                <a:latin typeface="UTM Avo" panose="02040603050506020204" pitchFamily="18" charset="0"/>
              </a:rPr>
              <a:t> Mai </a:t>
            </a:r>
            <a:r>
              <a:rPr lang="en-US" sz="2400" dirty="0" err="1">
                <a:latin typeface="UTM Avo" panose="02040603050506020204" pitchFamily="18" charset="0"/>
              </a:rPr>
              <a:t>chạy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vội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đau</a:t>
            </a:r>
            <a:r>
              <a:rPr lang="en-US" sz="2400" dirty="0">
                <a:latin typeface="UTM Avo" panose="02040603050506020204" pitchFamily="18" charset="0"/>
              </a:rPr>
              <a:t>”.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NGUYỄN PHAN KHUÊ(</a:t>
            </a:r>
            <a:r>
              <a:rPr lang="en-US" dirty="0" err="1">
                <a:latin typeface="UTM Avo" panose="02040603050506020204" pitchFamily="18" charset="0"/>
              </a:rPr>
              <a:t>Trần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665" y="57815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142" y="530068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778" y="1454689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3297" y="1716084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6990" y="1640388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409" y="222139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4341" y="2221397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8196" y="2778350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0042" y="3312835"/>
            <a:ext cx="2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409" y="3818148"/>
            <a:ext cx="47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3543" y="4450760"/>
            <a:ext cx="54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537" y="4956073"/>
            <a:ext cx="5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1708" y="5453073"/>
            <a:ext cx="56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2343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956" y="200710"/>
            <a:ext cx="7002088" cy="96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Luyện đọc câu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574" y="2438398"/>
            <a:ext cx="11380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Bỗng em vấp phải một mô đất, ngã </a:t>
            </a:r>
            <a:r>
              <a:rPr lang="en-US" sz="3600" b="1" u="sng">
                <a:solidFill>
                  <a:srgbClr val="FF0000"/>
                </a:solidFill>
                <a:latin typeface="UTM Avo" panose="02040603050506020204" pitchFamily="18" charset="0"/>
              </a:rPr>
              <a:t>sõng soài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, làm gãy một cành hồng.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963593" y="2671433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621191" y="2671432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022079" y="3447286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21832" y="3447285"/>
            <a:ext cx="199506" cy="523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69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ổng thống Putin ngã sõng soài khi chơi hoc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21" y="1153359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003" y="4359743"/>
            <a:ext cx="108314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ngã sõng soài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6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7651" y="220875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  <p:sp>
        <p:nvSpPr>
          <p:cNvPr id="2" name="Sun 1"/>
          <p:cNvSpPr/>
          <p:nvPr/>
        </p:nvSpPr>
        <p:spPr>
          <a:xfrm>
            <a:off x="415636" y="1036848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un 3"/>
          <p:cNvSpPr/>
          <p:nvPr/>
        </p:nvSpPr>
        <p:spPr>
          <a:xfrm>
            <a:off x="415636" y="260241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Sun 5"/>
          <p:cNvSpPr/>
          <p:nvPr/>
        </p:nvSpPr>
        <p:spPr>
          <a:xfrm>
            <a:off x="473825" y="5223692"/>
            <a:ext cx="473826" cy="56526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0073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490" y="246743"/>
            <a:ext cx="106070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Sáng sớm, Mai ra vườn đã thấy bà đang tưới hoa. Em gọi: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Bà ơi!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dậy rồi à? Đi cẩn thận kẻo ngã nhé!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>
                <a:latin typeface="UTM Avo" panose="02040603050506020204" pitchFamily="18" charset="0"/>
              </a:rPr>
              <a:t>Không sao ạ!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                                   </a:t>
            </a:r>
            <a:r>
              <a:rPr lang="en-US">
                <a:latin typeface="UTM Avo" panose="02040603050506020204" pitchFamily="18" charset="0"/>
              </a:rPr>
              <a:t>Phỏng theo NGUYỄN PHAN KHUÊ(Trần Mạnh kể)</a:t>
            </a:r>
          </a:p>
        </p:txBody>
      </p:sp>
    </p:spTree>
    <p:extLst>
      <p:ext uri="{BB962C8B-B14F-4D97-AF65-F5344CB8AC3E}">
        <p14:creationId xmlns:p14="http://schemas.microsoft.com/office/powerpoint/2010/main" val="99092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85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88638" y="35522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4445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7C663F-AB4B-445E-863A-AB24E1255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1" y="444500"/>
            <a:ext cx="12167810" cy="638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673100"/>
            <a:ext cx="6920913" cy="197807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9600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i="1" u="none" strike="noStrike" kern="1200" cap="none" spc="0" normalizeH="0" baseline="0" noProof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9600" i="1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đèn</a:t>
            </a:r>
            <a:endParaRPr kumimoji="0" lang="en-US" sz="9600" i="1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8" y="2185768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suction.wav"/>
          </p:stSnd>
        </p:sndAc>
      </p:transition>
    </mc:Choice>
    <mc:Fallback xmlns="">
      <p:transition spd="slow">
        <p:sndAc>
          <p:stSnd>
            <p:snd r:embed="rId9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3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4DB14A-4A1A-4AD8-9BE9-010F72375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0562"/>
            <a:ext cx="12191999" cy="6447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363201" y="7078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16202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uction.wav"/>
          </p:stSnd>
        </p:sndAc>
      </p:transition>
    </mc:Choice>
    <mc:Fallback xmlns="">
      <p:transition spd="slow"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408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8593" y="1192229"/>
            <a:ext cx="83386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635348" y="3323994"/>
            <a:ext cx="6907663" cy="2581422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…..ái bình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182" y="4185776"/>
            <a:ext cx="76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846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Điền vào chỗ chấm: </a:t>
            </a:r>
          </a:p>
          <a:p>
            <a:pPr lvl="0" algn="ctr">
              <a:defRPr/>
            </a:pPr>
            <a:r>
              <a:rPr lang="en-US" sz="4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 hay k</a:t>
            </a:r>
            <a:endParaRPr lang="en-US" sz="4800" b="1" dirty="0" err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522786" y="3311193"/>
            <a:ext cx="6200776" cy="1980007"/>
          </a:xfrm>
          <a:prstGeom prst="cloudCallout">
            <a:avLst>
              <a:gd name="adj1" fmla="val -65476"/>
              <a:gd name="adj2" fmla="val 40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đuổi …..ịp</a:t>
            </a:r>
            <a:endParaRPr lang="en-US" sz="36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534" y="3901274"/>
            <a:ext cx="50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8587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thuthuat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32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5966" y="2138446"/>
            <a:ext cx="4197928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Chim sâu nho nhỏ,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Cái mỏ xinh xinh,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Chăm nhặt, chăm tìm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Bắt sâu cho lá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40" y="2244226"/>
            <a:ext cx="37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yêu chim quá!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Cây vẫy, cây vui,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Búp nở, hoa cười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Chào chim sâu đấy.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                </a:t>
            </a:r>
            <a:r>
              <a:rPr lang="en-US">
                <a:latin typeface="UTM Avo" panose="02040603050506020204" pitchFamily="18" charset="0"/>
              </a:rPr>
              <a:t>Phong Thu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76239" t="-1" b="56077"/>
          <a:stretch/>
        </p:blipFill>
        <p:spPr>
          <a:xfrm>
            <a:off x="8501444" y="1014890"/>
            <a:ext cx="1337426" cy="1123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9343" y="1465048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accent5"/>
                </a:solidFill>
                <a:latin typeface="UTM Avo" panose="02040603050506020204" pitchFamily="18" charset="0"/>
              </a:rPr>
              <a:t>Chim sâu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83AEB-1F88-4636-AC22-C51216A5D862}"/>
              </a:ext>
            </a:extLst>
          </p:cNvPr>
          <p:cNvSpPr txBox="1"/>
          <p:nvPr/>
        </p:nvSpPr>
        <p:spPr>
          <a:xfrm>
            <a:off x="1047362" y="1240497"/>
            <a:ext cx="3383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Đọc bài thơ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6" y="495706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727" y="557445"/>
            <a:ext cx="9676013" cy="60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1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E8EDC-466A-4F15-B51A-4217D1FDE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501775"/>
            <a:ext cx="1235710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>
                <a:latin typeface="UTM Avo" panose="02040603050506020204" pitchFamily="18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>Tập đọc: 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700" b="1">
                <a:solidFill>
                  <a:srgbClr val="FF0000"/>
                </a:solidFill>
                <a:latin typeface="UTM Avo" panose="02040603050506020204" pitchFamily="18" charset="0"/>
              </a:rPr>
              <a:t>Chuyện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43989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695</Words>
  <Application>Microsoft Office PowerPoint</Application>
  <PresentationFormat>Widescreen</PresentationFormat>
  <Paragraphs>102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Tập đọc:  Chuyện trong vườn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25</cp:revision>
  <dcterms:created xsi:type="dcterms:W3CDTF">2020-02-21T12:59:12Z</dcterms:created>
  <dcterms:modified xsi:type="dcterms:W3CDTF">2022-04-19T00:13:52Z</dcterms:modified>
</cp:coreProperties>
</file>