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5"/>
  </p:notesMasterIdLst>
  <p:sldIdLst>
    <p:sldId id="1449" r:id="rId2"/>
    <p:sldId id="278" r:id="rId3"/>
    <p:sldId id="303" r:id="rId4"/>
    <p:sldId id="279" r:id="rId5"/>
    <p:sldId id="546" r:id="rId6"/>
    <p:sldId id="299" r:id="rId7"/>
    <p:sldId id="286" r:id="rId8"/>
    <p:sldId id="553" r:id="rId9"/>
    <p:sldId id="548" r:id="rId10"/>
    <p:sldId id="549" r:id="rId11"/>
    <p:sldId id="550" r:id="rId12"/>
    <p:sldId id="551" r:id="rId13"/>
    <p:sldId id="552" r:id="rId14"/>
    <p:sldId id="547" r:id="rId15"/>
    <p:sldId id="283" r:id="rId16"/>
    <p:sldId id="554" r:id="rId17"/>
    <p:sldId id="288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06" r:id="rId26"/>
    <p:sldId id="556" r:id="rId27"/>
    <p:sldId id="557" r:id="rId28"/>
    <p:sldId id="558" r:id="rId29"/>
    <p:sldId id="559" r:id="rId30"/>
    <p:sldId id="560" r:id="rId31"/>
    <p:sldId id="555" r:id="rId32"/>
    <p:sldId id="290" r:id="rId33"/>
    <p:sldId id="31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17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2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5" Type="http://schemas.openxmlformats.org/officeDocument/2006/relationships/image" Target="../media/image35.gif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1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5197793" y="42950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5736359" y="1115300"/>
            <a:ext cx="649780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Sống trong một khu vườn.</a:t>
            </a:r>
            <a:endParaRPr lang="en-US" sz="32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Hoa hồng thấy con vật thân dài loằng ngoằng. Hoa hồng nói khiếp quá. </a:t>
            </a:r>
            <a:endParaRPr lang="vi-VN" sz="3200" dirty="0" err="1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58651" y="913485"/>
            <a:ext cx="4181703" cy="3453196"/>
            <a:chOff x="192505" y="441637"/>
            <a:chExt cx="4181703" cy="34531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7421" y="3033059"/>
              <a:ext cx="40367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435265" y="1169106"/>
            <a:ext cx="6298954" cy="29660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</a:rPr>
              <a:t>Mẹ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Giun đất là bạn tốt của cây cối, nhờ có anh ấy mà đất tơi xốp rễ cây hút được nước và thức ăn</a:t>
            </a:r>
          </a:p>
          <a:p>
            <a:pPr algn="just">
              <a:defRPr/>
            </a:pPr>
            <a:r>
              <a:rPr lang="vi-VN" sz="2400" dirty="0">
                <a:solidFill>
                  <a:srgbClr val="002060"/>
                </a:solidFill>
              </a:rPr>
              <a:t>Hoa hồng trả lời: nom anh ta sợ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vi-VN" sz="2400" dirty="0">
                <a:solidFill>
                  <a:srgbClr val="002060"/>
                </a:solidFill>
              </a:rPr>
              <a:t>quá, con chả cần anh ta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50631" y="1063827"/>
            <a:ext cx="3913425" cy="3236783"/>
            <a:chOff x="4251159" y="441637"/>
            <a:chExt cx="391342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12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778674" y="1289274"/>
            <a:ext cx="5988376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Hoa hồng đu lên cành bưởi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Nó thấy khu vườn thật 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340711" y="1064583"/>
            <a:ext cx="3753855" cy="3236783"/>
            <a:chOff x="8244792" y="441637"/>
            <a:chExt cx="375385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287453" y="1048793"/>
            <a:ext cx="1176730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367867" y="1114916"/>
            <a:ext cx="5856723" cy="32099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cs typeface="Tahoma" panose="020B060403050404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Tia nắng hút dần dòng nhựa trong hoa hồng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Hoa hồng nói cứu cháu với ông mặt trời ơi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Ông mặt trời bảo không có mẹ đất cháu sống sao được.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93285" y="1590519"/>
            <a:ext cx="5774582" cy="2469519"/>
            <a:chOff x="290201" y="4137908"/>
            <a:chExt cx="5774582" cy="246951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4185528"/>
              <a:ext cx="16380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775548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680290" y="1650913"/>
            <a:ext cx="5669203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Hoa hồng tỉnh táo.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Hối hận xin lỗi mẹ đất và anh giun đất.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93285" y="1659195"/>
            <a:ext cx="5866302" cy="2630535"/>
            <a:chOff x="6768920" y="4137908"/>
            <a:chExt cx="5215218" cy="26305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685575" y="4183120"/>
              <a:ext cx="12985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63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9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2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3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2720489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462594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658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778</Words>
  <Application>Microsoft Office PowerPoint</Application>
  <PresentationFormat>Widescreen</PresentationFormat>
  <Paragraphs>167</Paragraphs>
  <Slides>33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等线</vt:lpstr>
      <vt:lpstr>.VnBlack</vt:lpstr>
      <vt:lpstr>Arial</vt:lpstr>
      <vt:lpstr>Calibri</vt:lpstr>
      <vt:lpstr>Tahoma</vt:lpstr>
      <vt:lpstr>UTM Avo</vt:lpstr>
      <vt:lpstr>Wingdings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2021-12-19T16:42:59Z</dcterms:created>
  <dcterms:modified xsi:type="dcterms:W3CDTF">2022-04-19T00:20:49Z</dcterms:modified>
</cp:coreProperties>
</file>