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32" r:id="rId4"/>
    <p:sldId id="401" r:id="rId5"/>
    <p:sldId id="384" r:id="rId6"/>
    <p:sldId id="377" r:id="rId7"/>
    <p:sldId id="396" r:id="rId8"/>
    <p:sldId id="408" r:id="rId9"/>
    <p:sldId id="409" r:id="rId10"/>
    <p:sldId id="405" r:id="rId11"/>
    <p:sldId id="308" r:id="rId1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.VnTifani Heavy" panose="020B7200000000000000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NI-Thufap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6" d="100"/>
          <a:sy n="86" d="100"/>
        </p:scale>
        <p:origin x="1546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1391" y="178125"/>
            <a:ext cx="350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 lời yêu thương</a:t>
            </a:r>
            <a:endParaRPr lang="vi-VN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914" y="3619980"/>
            <a:ext cx="8657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hia sẻ nội dung viết lời yêu thương cho các bạn vùng khó khăn: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Mỗi em hãy viết một lời yêu thương cho các bạn vùng khó khăn.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Trao đổi, chia sẻ theo nhóm nhỏ về sản phẩm của mình. 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1" y="846489"/>
            <a:ext cx="4532086" cy="25669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74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GIÚP BẠN KHI GẶP KHÓ KHĂN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6114" y="243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86" y="2049779"/>
            <a:ext cx="5617900" cy="332356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129" y="265212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50" y="1212829"/>
            <a:ext cx="6621527" cy="374766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1515" y="1475261"/>
            <a:ext cx="4662713" cy="3024168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400" dirty="0"/>
              <a:t>N</a:t>
            </a:r>
            <a:r>
              <a:rPr lang="vi-VN" sz="2400" dirty="0"/>
              <a:t>êu hiểu biết của mình về những khó khăn, thiếu thốn mà các bạn trong ảnh đang gặp phải.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vi-VN" sz="2400" dirty="0"/>
              <a:t>Em nhận thấy những điều gì ở các bạn HS trong ảnh? Vì sao bạn lại như vậy? 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65" y="1641588"/>
            <a:ext cx="3810291" cy="269151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76777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84" y="124612"/>
            <a:ext cx="61468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008" y="106951"/>
            <a:ext cx="5477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Chia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3" y="3619980"/>
            <a:ext cx="8650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chia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 đỡ các bạn gặp khó khăn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T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rình bày những cảm nhận của cá nhân các em với bạn trong nhóm.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Đại diện các nhóm lần lượt lên chia sẻ trước lớp.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9" y="709999"/>
            <a:ext cx="6017617" cy="280920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16114"/>
            <a:ext cx="8966223" cy="54428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1778" y="70420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8941" y="1339961"/>
            <a:ext cx="63643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6600"/>
                </a:solidFill>
              </a:rPr>
              <a:t>- Việc làm của các em tuy nhỏ nhưng lại mang nhiều ý nghĩa thiết thực, thể hiện tình yêu thương, sẻ chia với các bạn có hoàn cảnh khó khăn.</a:t>
            </a:r>
            <a:endParaRPr lang="vi-VN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8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133" y="266605"/>
            <a:ext cx="7053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3" y="3300667"/>
            <a:ext cx="8650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C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ùng nhau làm ra một sản phẩm cụ thể từ những vật dụng hay phế liệu do các em mang từ nhà đến lớp.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Đại diện các nhóm lần lượt lên chia sẻ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trước lớp.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" y="1072533"/>
            <a:ext cx="2482214" cy="1788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70" y="1072534"/>
            <a:ext cx="1338904" cy="178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00" y="1083753"/>
            <a:ext cx="1291522" cy="178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701">
            <a:off x="6932023" y="971414"/>
            <a:ext cx="1644175" cy="19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" y="0"/>
            <a:ext cx="9141570" cy="5683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05424" y="1246077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586" y="1841837"/>
            <a:ext cx="6103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</a:rPr>
              <a:t>  </a:t>
            </a:r>
            <a:r>
              <a:rPr lang="vi-VN" sz="2800" b="1" dirty="0">
                <a:solidFill>
                  <a:srgbClr val="006600"/>
                </a:solidFill>
              </a:rPr>
              <a:t> Sản phẩm do chính tay chúng ta làm ra để giúp bạn khi gặp hoàn cảnh khó khăn là có ý nghĩa nhất.</a:t>
            </a:r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1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371</Words>
  <Application>Microsoft Office PowerPoint</Application>
  <PresentationFormat>On-screen Show (16:10)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.VnTifani Heavy</vt:lpstr>
      <vt:lpstr>Arial</vt:lpstr>
      <vt:lpstr>VNI-Thufap2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268</cp:revision>
  <dcterms:created xsi:type="dcterms:W3CDTF">2020-02-10T09:35:50Z</dcterms:created>
  <dcterms:modified xsi:type="dcterms:W3CDTF">2022-04-19T07:29:00Z</dcterms:modified>
</cp:coreProperties>
</file>