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409" r:id="rId4"/>
    <p:sldId id="400" r:id="rId5"/>
    <p:sldId id="436" r:id="rId6"/>
    <p:sldId id="429" r:id="rId7"/>
    <p:sldId id="347" r:id="rId8"/>
    <p:sldId id="333" r:id="rId9"/>
    <p:sldId id="332" r:id="rId10"/>
    <p:sldId id="432" r:id="rId11"/>
    <p:sldId id="431" r:id="rId12"/>
    <p:sldId id="430" r:id="rId13"/>
    <p:sldId id="413" r:id="rId14"/>
    <p:sldId id="375" r:id="rId15"/>
    <p:sldId id="414" r:id="rId16"/>
    <p:sldId id="422" r:id="rId17"/>
    <p:sldId id="423" r:id="rId18"/>
    <p:sldId id="424" r:id="rId19"/>
    <p:sldId id="42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13A-8F72-457E-B7BF-748704577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D803F-53D6-425B-A631-A07A104B0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6A9E-C7A3-4DB5-8A2A-B16FC288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99CB-56B3-4B54-AAF4-22E8BDB9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A355-84DA-496E-99F3-652BCDCA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D5AB-C322-4831-9A0D-63CECFEB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1D451-8CCF-43E3-B8EE-5D0BF98EC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8D5C-BD6B-458C-962C-E599B8AE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CF69C-08AC-4DA5-8CF8-73FD5283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27F7B-EC60-4092-B3CF-C5320150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4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45931-7EE9-4BD2-A8F5-4479EA287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F7DE4-0285-4EAA-B7D2-C1138366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4387-B3D4-42C2-B524-434B91C0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431A-9475-4EE3-9AD5-EFA52B81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D3B1-0F04-4561-88C2-8815118E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5867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6C1F-AE9D-4430-8108-A1F52988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B906-756D-4EE3-A749-AF5B68DD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61BF-AB17-4493-806F-F8D95A10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3ACD-2EBE-4CB7-B240-556CC58D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A494-BE50-4460-B09C-DC9F94CF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A72-1D21-49E9-B3D4-23874B48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3E27-8CB7-4465-9B80-00A0BF3F2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4497-2605-4B5C-9483-8FEE5D78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FF4D-3D66-4146-9485-EE2D0200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D502-89B3-400A-BB51-E644DD48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9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FDC7-75F4-4923-A31C-7EE0C201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08BA-7202-48C2-9B85-8EC8ACB9D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C5961-7916-48F9-9A1A-3E3B5394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FE036-F4C0-4DB0-B763-BF931B1F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1753F-8191-4FD1-89B9-71FE4B83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8E54-0245-4DD0-9CE5-693CEAB5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C7B3-D82C-4F4F-9FBE-26BA273A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2A778-B2E6-4999-B568-A37FFB90B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B4A-DA78-45EC-95A7-BADB574E3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CEF33-1A73-4C72-BAEA-55DC8E8AB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7E881-3CB0-4F91-91D6-7CE2FC58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9FA35-7550-4CDD-85BE-457607FD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85EFF-5797-4A16-9E16-4A1C08B9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A0123-8349-4C38-9E82-30476F81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87C2-F5EB-444B-84EC-AFB05AC9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86F2A-403D-4507-A751-F23365D5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37BBC-9997-4F37-A432-34C50C3F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8E551-08E7-4639-A820-5D42EB0B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75993-6E24-44EA-B226-FD3A761E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28766-3C35-4047-AAED-DA8FAD3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8EB1F-15F6-4160-9483-6BEA0445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02D3-112A-48C7-8FC3-B549983B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CF46-D4DC-4A0B-9824-D054CA11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E904-EF90-42E6-9D7B-495E6F54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A5677-9202-4F19-9778-3199D52B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C3672-F0F1-420F-93A6-EECBC97C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E174E-DA36-4A8C-A956-474C13A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6A99-9E0C-4F25-8D67-60CCD1F6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2994D-DB4D-4368-9FBE-251F2DBA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5CC5A-C329-48E1-9741-DA8BA2E6B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79C15-40DD-4E4E-BEE9-2B46D784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7E79B-6F3F-49A8-8D7D-D488B9D1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32EFE-DD8A-4B50-A4E8-4E450E92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6F70D-8C7E-425E-8A7B-854978D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C507-36B0-4913-9718-B7805F390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9416-6B16-4AFA-A819-FAE6EFF22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6B68-4E41-4A33-9B6E-5034C977714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73C8-5BE7-40BD-9A3A-8A495C0EB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9FCC-EAA6-4A41-BC14-329E7E5C7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6700-1DC7-4492-9D69-279BF4A1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2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6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33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0" y="887022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4" y="1084447"/>
            <a:ext cx="5353139" cy="40884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1292199" y="5449881"/>
            <a:ext cx="975463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20" dirty="0">
                <a:solidFill>
                  <a:srgbClr val="008000"/>
                </a:solidFill>
              </a:rPr>
              <a:t>Bạn nữ đang mở phích nước sôi để lấy nước. Bạn có thể bị phích nước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đổ vào người và bị bỏng.</a:t>
            </a:r>
          </a:p>
        </p:txBody>
      </p:sp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0" y="822200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0" y="1070254"/>
            <a:ext cx="4509407" cy="333950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1097849" y="4518554"/>
            <a:ext cx="1021023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20" dirty="0">
                <a:solidFill>
                  <a:srgbClr val="008000"/>
                </a:solidFill>
              </a:rPr>
              <a:t>Bạn nam đang chơi đá bóng trong bểp, trong khi trên bếp đang có nồi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canh đang sôi. Nếu quả bóng rơi trúng nồi canh nóng, bạn có thể bị bỏng do nước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nóng đổ hoặc bắn vào người</a:t>
            </a:r>
          </a:p>
        </p:txBody>
      </p:sp>
    </p:spTree>
    <p:extLst>
      <p:ext uri="{BB962C8B-B14F-4D97-AF65-F5344CB8AC3E}">
        <p14:creationId xmlns:p14="http://schemas.microsoft.com/office/powerpoint/2010/main" val="4692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0" y="887022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27" y="1174755"/>
            <a:ext cx="5032602" cy="39284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1195323" y="5380223"/>
            <a:ext cx="953361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Bạn nhỏ đốt giấy. Bạn có thế bị giấy cháy vào tay gây bỏng.</a:t>
            </a:r>
            <a:endParaRPr lang="en-US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471" y="1077684"/>
            <a:ext cx="1056875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8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57" y="2641963"/>
            <a:ext cx="4396255" cy="37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88871" y="2026803"/>
            <a:ext cx="4632146" cy="2640997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5370174"/>
            <a:ext cx="10789920" cy="14219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411480" indent="-411480" algn="just">
              <a:spcBef>
                <a:spcPct val="0"/>
              </a:spcBef>
              <a:buFontTx/>
              <a:buChar char="-"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8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411480" indent="-411480" algn="just">
              <a:spcBef>
                <a:spcPct val="0"/>
              </a:spcBef>
              <a:buFontTx/>
              <a:buChar char="-"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15805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150883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2026802"/>
            <a:ext cx="4367348" cy="2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536" y="154319"/>
            <a:ext cx="1079864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87851" y="1706885"/>
            <a:ext cx="10101943" cy="494211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lò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vòi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móng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phích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48640" indent="-548640" algn="just">
              <a:buFontTx/>
              <a:buChar char="-"/>
            </a:pPr>
            <a:endParaRPr lang="en-US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2007" y="1069948"/>
            <a:ext cx="73645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en-US" sz="28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3288" y="271194"/>
            <a:ext cx="267573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5" y="120845"/>
            <a:ext cx="2797392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791" y="1087365"/>
            <a:ext cx="1006517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1" y="2517038"/>
            <a:ext cx="3354287" cy="2606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81" y="2633642"/>
            <a:ext cx="3377455" cy="2556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47" y="2633642"/>
            <a:ext cx="3316154" cy="25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6" name="Rectangle 25"/>
          <p:cNvSpPr/>
          <p:nvPr/>
        </p:nvSpPr>
        <p:spPr>
          <a:xfrm>
            <a:off x="1234226" y="5140425"/>
            <a:ext cx="950773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0" y="1148000"/>
            <a:ext cx="4848580" cy="376724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858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971201" y="193939"/>
            <a:ext cx="2826067" cy="3686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46" name="Rectangle 45"/>
          <p:cNvSpPr/>
          <p:nvPr/>
        </p:nvSpPr>
        <p:spPr>
          <a:xfrm>
            <a:off x="1074629" y="5524623"/>
            <a:ext cx="100275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Xịt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vi-VN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71" y="1189312"/>
            <a:ext cx="5372954" cy="40672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266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971201" y="193939"/>
            <a:ext cx="2826067" cy="3686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5" name="Rectangle 24"/>
          <p:cNvSpPr/>
          <p:nvPr/>
        </p:nvSpPr>
        <p:spPr>
          <a:xfrm>
            <a:off x="2392681" y="5462159"/>
            <a:ext cx="73951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trị</a:t>
            </a:r>
            <a:endParaRPr lang="vi-VN" sz="336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75" y="1148001"/>
            <a:ext cx="5197884" cy="400743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28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5772" y="-19516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80672"/>
              <a:ext cx="82354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942283" y="2577311"/>
            <a:ext cx="1759132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143" y="2707095"/>
            <a:ext cx="48455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bỏng</a:t>
            </a:r>
            <a:endParaRPr lang="en-US" sz="336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43" y="3342523"/>
            <a:ext cx="4193176" cy="27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0"/>
            <a:ext cx="2715709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0" y="93835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73757" y="994946"/>
            <a:ext cx="10644486" cy="77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336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chướng</a:t>
            </a:r>
            <a:r>
              <a:rPr lang="en-US" sz="336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ngại</a:t>
            </a:r>
            <a:r>
              <a:rPr lang="en-US" sz="336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56" y="2112264"/>
            <a:ext cx="7846488" cy="36876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943436" y="5998022"/>
            <a:ext cx="10644486" cy="77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36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0" y="781598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7" y="68595"/>
            <a:ext cx="2797392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697" y="771740"/>
            <a:ext cx="107096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93" y="1581770"/>
            <a:ext cx="7536346" cy="460131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5245" y="1506887"/>
            <a:ext cx="695815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Trong cuộc sống hằng ngày, có rất nhiều đồ vật có thể gây bỏng như:</a:t>
            </a:r>
          </a:p>
          <a:p>
            <a:pPr algn="just"/>
            <a:r>
              <a:rPr lang="vi-VN" sz="3360" dirty="0">
                <a:solidFill>
                  <a:srgbClr val="008000"/>
                </a:solidFill>
              </a:rPr>
              <a:t>phích nước sôi, bàn là, nồi nước sôi, ấm siêu tốc, diêm, bật lửa, bếp lửa, lò than,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bếp ga, lò vi sóng, lò nướng, ống pô xe máy, nồi áp suất,. . . Do vậy, chúng ta cần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phải cẩn thận khi đến gần hoặc sử dụng chúng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5772" y="805808"/>
            <a:ext cx="46155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318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0" y="781598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7" y="68595"/>
            <a:ext cx="2797392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697" y="781599"/>
            <a:ext cx="98219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5" y="1290093"/>
            <a:ext cx="3335731" cy="2655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0" y="1280686"/>
            <a:ext cx="3321101" cy="2699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66" y="1302631"/>
            <a:ext cx="3430829" cy="2677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1" y="4073522"/>
            <a:ext cx="3386938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06" y="4084495"/>
            <a:ext cx="3386938" cy="2721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66" y="4084495"/>
            <a:ext cx="3291840" cy="27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0" y="1189313"/>
            <a:ext cx="4925016" cy="36816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66279" y="4954810"/>
            <a:ext cx="1028069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20" dirty="0">
                <a:solidFill>
                  <a:srgbClr val="008000"/>
                </a:solidFill>
              </a:rPr>
              <a:t>Bạn nữ đang kê ghế đứng nghịch bếp, trong khi trên bếp có nồi thức ăn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đang sôi. Bạn nữ có thể bị bỏng do lửa tạt vào tay hoặc nồi thức ăn nóng đố vào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người</a:t>
            </a: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80" y="1119280"/>
            <a:ext cx="4760802" cy="32872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979170" y="4665386"/>
            <a:ext cx="1032101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120" dirty="0">
                <a:solidFill>
                  <a:srgbClr val="008000"/>
                </a:solidFill>
              </a:rPr>
              <a:t>Bạn nam đang thò tay (không đeo găng) vào lò nướng để lấy chiếc bánhmì vừa nướng xong còn đang rất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nóng. Bạn có thể bị bỏng tay bời lò nướng hoặc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chiếc bánh</a:t>
            </a: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868680" y="887022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6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53" y="1189312"/>
            <a:ext cx="4631328" cy="36142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1043671" y="4925444"/>
            <a:ext cx="1003363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20" dirty="0">
                <a:solidFill>
                  <a:srgbClr val="008000"/>
                </a:solidFill>
              </a:rPr>
              <a:t>Bạn nam đang ở trong phòng tắm và mở vòi nước nóng để nghịch. Bạn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có thể bị bỏng tay hoặc cả người do</a:t>
            </a:r>
            <a:r>
              <a:rPr lang="en-US" sz="3120" dirty="0">
                <a:solidFill>
                  <a:srgbClr val="008000"/>
                </a:solidFill>
              </a:rPr>
              <a:t> </a:t>
            </a:r>
            <a:r>
              <a:rPr lang="vi-VN" sz="3120" dirty="0">
                <a:solidFill>
                  <a:srgbClr val="008000"/>
                </a:solidFill>
              </a:rPr>
              <a:t>nước nóng bắn vào</a:t>
            </a:r>
          </a:p>
        </p:txBody>
      </p:sp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.VnTifani Heavy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2021-04-05T14:40:28Z</dcterms:created>
  <dcterms:modified xsi:type="dcterms:W3CDTF">2021-04-05T14:41:03Z</dcterms:modified>
</cp:coreProperties>
</file>