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</p:sldMasterIdLst>
  <p:notesMasterIdLst>
    <p:notesMasterId r:id="rId7"/>
  </p:notesMasterIdLst>
  <p:sldIdLst>
    <p:sldId id="1449" r:id="rId2"/>
    <p:sldId id="433" r:id="rId3"/>
    <p:sldId id="441" r:id="rId4"/>
    <p:sldId id="439" r:id="rId5"/>
    <p:sldId id="442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29AE9D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3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22-Mar-22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22-Mar-22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22-Mar-22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2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22-Mar-22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5" r:id="rId3"/>
    <p:sldLayoutId id="2147483706" r:id="rId4"/>
    <p:sldLayoutId id="214748370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9162" y="1648606"/>
            <a:ext cx="1145377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 quen với việc đọc sách báo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4957F-FB3F-4FFF-AEF9-6A06461F4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97B15DF7-18A4-461E-AE50-EA9809CAC1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8" y="-131537"/>
            <a:ext cx="7432734" cy="6658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7B6ED-B80E-4FAE-B5E4-FE870898812B}"/>
              </a:ext>
            </a:extLst>
          </p:cNvPr>
          <p:cNvSpPr txBox="1"/>
          <p:nvPr/>
        </p:nvSpPr>
        <p:spPr>
          <a:xfrm>
            <a:off x="3741796" y="874455"/>
            <a:ext cx="42538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hình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accent2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mình</a:t>
            </a:r>
            <a:endParaRPr lang="en-US" sz="3200" dirty="0">
              <a:solidFill>
                <a:schemeClr val="accent2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giỏi</a:t>
            </a:r>
            <a:endParaRPr lang="en-US" sz="3200" dirty="0">
              <a:solidFill>
                <a:schemeClr val="accent2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tôi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!</a:t>
            </a:r>
          </a:p>
          <a:p>
            <a:pPr algn="ctr"/>
            <a:r>
              <a:rPr lang="en-US" sz="3200" i="1" dirty="0">
                <a:solidFill>
                  <a:schemeClr val="accent2"/>
                </a:solidFill>
                <a:latin typeface="UTM Avo" panose="02040603050506020204" pitchFamily="18" charset="0"/>
              </a:rPr>
              <a:t>                    (</a:t>
            </a:r>
            <a:r>
              <a:rPr lang="en-US" sz="3200" i="1" dirty="0" err="1">
                <a:solidFill>
                  <a:schemeClr val="accent2"/>
                </a:solidFill>
                <a:latin typeface="UTM Avo" panose="02040603050506020204" pitchFamily="18" charset="0"/>
              </a:rPr>
              <a:t>Là</a:t>
            </a:r>
            <a:r>
              <a:rPr lang="en-US" sz="3200" i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2"/>
                </a:solidFill>
                <a:latin typeface="UTM Avo" panose="02040603050506020204" pitchFamily="18" charset="0"/>
              </a:rPr>
              <a:t>gì</a:t>
            </a:r>
            <a:r>
              <a:rPr lang="en-US" sz="3200" i="1" dirty="0">
                <a:solidFill>
                  <a:schemeClr val="accent2"/>
                </a:solidFill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50DD26F-A3D4-4BD0-AE93-85E3F134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18" y="1335324"/>
            <a:ext cx="3099668" cy="30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15575-5D63-4C6E-ACDD-594D178262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EC5D05F-398F-4FD9-A50B-F51BF342E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t="55145" r="28947" b="19378"/>
          <a:stretch/>
        </p:blipFill>
        <p:spPr>
          <a:xfrm>
            <a:off x="1554752" y="109024"/>
            <a:ext cx="9010085" cy="879582"/>
          </a:xfrm>
          <a:prstGeom prst="rect">
            <a:avLst/>
          </a:prstGeom>
        </p:spPr>
      </p:pic>
      <p:pic>
        <p:nvPicPr>
          <p:cNvPr id="1026" name="Picture 2" descr="Cute little girl cartoon character holding books 2822718 Vector Art at  Vecteezy">
            <a:extLst>
              <a:ext uri="{FF2B5EF4-FFF2-40B4-BE49-F238E27FC236}">
                <a16:creationId xmlns:a16="http://schemas.microsoft.com/office/drawing/2014/main" id="{776D7410-005B-4B05-955B-911D4446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1667" l="9945" r="89994">
                        <a14:foregroundMark x1="70473" y1="30677" x2="68815" y2="31823"/>
                        <a14:foregroundMark x1="56108" y1="26146" x2="54758" y2="27552"/>
                        <a14:foregroundMark x1="59423" y1="35521" x2="57459" y2="35781"/>
                        <a14:foregroundMark x1="67465" y1="10000" x2="65807" y2="9427"/>
                        <a14:foregroundMark x1="38060" y1="89688" x2="36341" y2="91667"/>
                        <a14:foregroundMark x1="70166" y1="30104" x2="69490" y2="3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22" y="1018007"/>
            <a:ext cx="4206997" cy="4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30">
            <a:extLst>
              <a:ext uri="{FF2B5EF4-FFF2-40B4-BE49-F238E27FC236}">
                <a16:creationId xmlns:a16="http://schemas.microsoft.com/office/drawing/2014/main" id="{0AC3B7C3-1D52-44E2-BA1B-E88301339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1188258" y="1236699"/>
            <a:ext cx="2788347" cy="1566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198FA-F1E3-4ECB-9AE2-8A7AAB209A0C}"/>
              </a:ext>
            </a:extLst>
          </p:cNvPr>
          <p:cNvSpPr txBox="1"/>
          <p:nvPr/>
        </p:nvSpPr>
        <p:spPr>
          <a:xfrm>
            <a:off x="1251700" y="1635109"/>
            <a:ext cx="2788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endParaRPr lang="en-US" sz="40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Hình ảnh 30">
            <a:extLst>
              <a:ext uri="{FF2B5EF4-FFF2-40B4-BE49-F238E27FC236}">
                <a16:creationId xmlns:a16="http://schemas.microsoft.com/office/drawing/2014/main" id="{B5341B1F-75B5-4E3B-9965-5552046B3A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922587" y="2206366"/>
            <a:ext cx="2788347" cy="15662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43F106-6517-4C7C-8730-4EF1DB739FF9}"/>
              </a:ext>
            </a:extLst>
          </p:cNvPr>
          <p:cNvSpPr txBox="1"/>
          <p:nvPr/>
        </p:nvSpPr>
        <p:spPr>
          <a:xfrm>
            <a:off x="3986029" y="2604776"/>
            <a:ext cx="2788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Thơ</a:t>
            </a:r>
            <a:endParaRPr lang="en-US" sz="40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Hình ảnh 30">
            <a:extLst>
              <a:ext uri="{FF2B5EF4-FFF2-40B4-BE49-F238E27FC236}">
                <a16:creationId xmlns:a16="http://schemas.microsoft.com/office/drawing/2014/main" id="{4E530EEE-7FE6-4184-BFC6-7380725609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81060" y="3201372"/>
            <a:ext cx="3473248" cy="1950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819EB9-E223-41AC-84DF-0C6B66F462B5}"/>
              </a:ext>
            </a:extLst>
          </p:cNvPr>
          <p:cNvSpPr txBox="1"/>
          <p:nvPr/>
        </p:nvSpPr>
        <p:spPr>
          <a:xfrm>
            <a:off x="816704" y="3429000"/>
            <a:ext cx="2661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Sách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khoa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học</a:t>
            </a:r>
            <a:endParaRPr lang="en-US" sz="40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Hình ảnh 30">
            <a:extLst>
              <a:ext uri="{FF2B5EF4-FFF2-40B4-BE49-F238E27FC236}">
                <a16:creationId xmlns:a16="http://schemas.microsoft.com/office/drawing/2014/main" id="{E193F6D8-C153-44A6-B30D-50B6843B5D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856800" y="4369224"/>
            <a:ext cx="3767889" cy="1566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309A8C-83E5-4A56-AD88-CDC7BE09675E}"/>
              </a:ext>
            </a:extLst>
          </p:cNvPr>
          <p:cNvSpPr txBox="1"/>
          <p:nvPr/>
        </p:nvSpPr>
        <p:spPr>
          <a:xfrm>
            <a:off x="4063805" y="4798412"/>
            <a:ext cx="3409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tranh</a:t>
            </a:r>
            <a:endParaRPr lang="en-US" sz="40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35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C7071-9810-46A0-AE5D-CE7466B044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408D8D23-D2C2-424A-8085-D8C063C85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18685"/>
          <a:stretch/>
        </p:blipFill>
        <p:spPr>
          <a:xfrm>
            <a:off x="5500914" y="1058140"/>
            <a:ext cx="6921026" cy="5237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4B96D-70D3-42B6-84FC-21C08ACC3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705" t="30208"/>
          <a:stretch/>
        </p:blipFill>
        <p:spPr>
          <a:xfrm rot="2700000">
            <a:off x="-828134" y="-2978305"/>
            <a:ext cx="5890950" cy="6159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76C30-E9DB-4484-92AB-6B60597E69B0}"/>
              </a:ext>
            </a:extLst>
          </p:cNvPr>
          <p:cNvSpPr txBox="1"/>
          <p:nvPr/>
        </p:nvSpPr>
        <p:spPr>
          <a:xfrm>
            <a:off x="1157944" y="693015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Giới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thiệu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09E06-B4B5-4819-9C91-09A68311D243}"/>
              </a:ext>
            </a:extLst>
          </p:cNvPr>
          <p:cNvSpPr txBox="1"/>
          <p:nvPr/>
        </p:nvSpPr>
        <p:spPr>
          <a:xfrm>
            <a:off x="919129" y="3167390"/>
            <a:ext cx="2143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sách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4EE20-9E5B-434F-8B0F-147057CA8735}"/>
              </a:ext>
            </a:extLst>
          </p:cNvPr>
          <p:cNvSpPr txBox="1"/>
          <p:nvPr/>
        </p:nvSpPr>
        <p:spPr>
          <a:xfrm>
            <a:off x="919129" y="3846740"/>
            <a:ext cx="478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- Ai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tặng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(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hoặc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ai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mượn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)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cuốn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sách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ấy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265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6D4C2-0245-42FD-B6AC-0E8E82635F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pic>
        <p:nvPicPr>
          <p:cNvPr id="3" name="IMG_189997063">
            <a:hlinkClick r:id="" action="ppaction://media"/>
            <a:extLst>
              <a:ext uri="{FF2B5EF4-FFF2-40B4-BE49-F238E27FC236}">
                <a16:creationId xmlns:a16="http://schemas.microsoft.com/office/drawing/2014/main" id="{DAFC1FDB-E1D0-426B-B8C4-89C5444874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2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69</Words>
  <Application>Microsoft Office PowerPoint</Application>
  <PresentationFormat>Widescreen</PresentationFormat>
  <Paragraphs>21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UTM Avo</vt:lpstr>
      <vt:lpstr>Arial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91</cp:revision>
  <dcterms:created xsi:type="dcterms:W3CDTF">2021-11-01T08:16:43Z</dcterms:created>
  <dcterms:modified xsi:type="dcterms:W3CDTF">2022-03-22T05:30:17Z</dcterms:modified>
</cp:coreProperties>
</file>