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7" r:id="rId2"/>
    <p:sldId id="258" r:id="rId3"/>
    <p:sldId id="259" r:id="rId4"/>
    <p:sldId id="260" r:id="rId5"/>
    <p:sldId id="261" r:id="rId6"/>
    <p:sldId id="271" r:id="rId7"/>
    <p:sldId id="262" r:id="rId8"/>
    <p:sldId id="270"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AFD3CB-3C5D-4234-9CB7-23F8BE908A0B}" type="datetimeFigureOut">
              <a:rPr lang="en-US" smtClean="0"/>
              <a:t>3/7/2021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89C9E6D-8650-42F5-863A-87F4E1999DD3}" type="slidenum">
              <a:rPr lang="en-US" smtClean="0"/>
              <a:t>‹#›</a:t>
            </a:fld>
            <a:endParaRPr lang="en-US"/>
          </a:p>
        </p:txBody>
      </p:sp>
    </p:spTree>
    <p:extLst>
      <p:ext uri="{BB962C8B-B14F-4D97-AF65-F5344CB8AC3E}">
        <p14:creationId xmlns:p14="http://schemas.microsoft.com/office/powerpoint/2010/main" val="15926528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9C9E6D-8650-42F5-863A-87F4E1999DD3}" type="slidenum">
              <a:rPr lang="en-US" smtClean="0"/>
              <a:t>6</a:t>
            </a:fld>
            <a:endParaRPr lang="en-US"/>
          </a:p>
        </p:txBody>
      </p:sp>
    </p:spTree>
    <p:extLst>
      <p:ext uri="{BB962C8B-B14F-4D97-AF65-F5344CB8AC3E}">
        <p14:creationId xmlns:p14="http://schemas.microsoft.com/office/powerpoint/2010/main" val="3346302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712FA22-B723-4883-940A-FF5312032E5A}" type="slidenum">
              <a:rPr lang="en-US" smtClean="0"/>
              <a:pPr/>
              <a:t>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2E39CA9-278D-4861-B0F5-CB9E73AE7C93}" type="datetimeFigureOut">
              <a:rPr lang="en-US" smtClean="0"/>
              <a:t>3/7/2021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8EBE64-9D74-4DE9-BEAC-F015E9C120DB}" type="slidenum">
              <a:rPr lang="en-US" smtClean="0"/>
              <a:t>‹#›</a:t>
            </a:fld>
            <a:endParaRPr lang="en-US"/>
          </a:p>
        </p:txBody>
      </p:sp>
    </p:spTree>
    <p:extLst>
      <p:ext uri="{BB962C8B-B14F-4D97-AF65-F5344CB8AC3E}">
        <p14:creationId xmlns:p14="http://schemas.microsoft.com/office/powerpoint/2010/main" val="40855145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E39CA9-278D-4861-B0F5-CB9E73AE7C93}" type="datetimeFigureOut">
              <a:rPr lang="en-US" smtClean="0"/>
              <a:t>3/7/2021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8EBE64-9D74-4DE9-BEAC-F015E9C120DB}" type="slidenum">
              <a:rPr lang="en-US" smtClean="0"/>
              <a:t>‹#›</a:t>
            </a:fld>
            <a:endParaRPr lang="en-US"/>
          </a:p>
        </p:txBody>
      </p:sp>
    </p:spTree>
    <p:extLst>
      <p:ext uri="{BB962C8B-B14F-4D97-AF65-F5344CB8AC3E}">
        <p14:creationId xmlns:p14="http://schemas.microsoft.com/office/powerpoint/2010/main" val="104443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E39CA9-278D-4861-B0F5-CB9E73AE7C93}" type="datetimeFigureOut">
              <a:rPr lang="en-US" smtClean="0"/>
              <a:t>3/7/2021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8EBE64-9D74-4DE9-BEAC-F015E9C120DB}" type="slidenum">
              <a:rPr lang="en-US" smtClean="0"/>
              <a:t>‹#›</a:t>
            </a:fld>
            <a:endParaRPr lang="en-US"/>
          </a:p>
        </p:txBody>
      </p:sp>
    </p:spTree>
    <p:extLst>
      <p:ext uri="{BB962C8B-B14F-4D97-AF65-F5344CB8AC3E}">
        <p14:creationId xmlns:p14="http://schemas.microsoft.com/office/powerpoint/2010/main" val="37276222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2"/>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90"/>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vi-VN"/>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vi-VN"/>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C91BDDEE-AC63-44B8-94EC-FCB0EBBC2A3F}" type="slidenum">
              <a:rPr lang="vi-VN"/>
              <a:pPr/>
              <a:t>‹#›</a:t>
            </a:fld>
            <a:endParaRPr lang="vi-VN"/>
          </a:p>
        </p:txBody>
      </p:sp>
    </p:spTree>
    <p:extLst>
      <p:ext uri="{BB962C8B-B14F-4D97-AF65-F5344CB8AC3E}">
        <p14:creationId xmlns:p14="http://schemas.microsoft.com/office/powerpoint/2010/main" val="117302463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E39CA9-278D-4861-B0F5-CB9E73AE7C93}" type="datetimeFigureOut">
              <a:rPr lang="en-US" smtClean="0"/>
              <a:t>3/7/2021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8EBE64-9D74-4DE9-BEAC-F015E9C120DB}" type="slidenum">
              <a:rPr lang="en-US" smtClean="0"/>
              <a:t>‹#›</a:t>
            </a:fld>
            <a:endParaRPr lang="en-US"/>
          </a:p>
        </p:txBody>
      </p:sp>
    </p:spTree>
    <p:extLst>
      <p:ext uri="{BB962C8B-B14F-4D97-AF65-F5344CB8AC3E}">
        <p14:creationId xmlns:p14="http://schemas.microsoft.com/office/powerpoint/2010/main" val="29970579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2E39CA9-278D-4861-B0F5-CB9E73AE7C93}" type="datetimeFigureOut">
              <a:rPr lang="en-US" smtClean="0"/>
              <a:t>3/7/2021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8EBE64-9D74-4DE9-BEAC-F015E9C120DB}" type="slidenum">
              <a:rPr lang="en-US" smtClean="0"/>
              <a:t>‹#›</a:t>
            </a:fld>
            <a:endParaRPr lang="en-US"/>
          </a:p>
        </p:txBody>
      </p:sp>
    </p:spTree>
    <p:extLst>
      <p:ext uri="{BB962C8B-B14F-4D97-AF65-F5344CB8AC3E}">
        <p14:creationId xmlns:p14="http://schemas.microsoft.com/office/powerpoint/2010/main" val="1054689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2E39CA9-278D-4861-B0F5-CB9E73AE7C93}" type="datetimeFigureOut">
              <a:rPr lang="en-US" smtClean="0"/>
              <a:t>3/7/2021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8EBE64-9D74-4DE9-BEAC-F015E9C120DB}" type="slidenum">
              <a:rPr lang="en-US" smtClean="0"/>
              <a:t>‹#›</a:t>
            </a:fld>
            <a:endParaRPr lang="en-US"/>
          </a:p>
        </p:txBody>
      </p:sp>
    </p:spTree>
    <p:extLst>
      <p:ext uri="{BB962C8B-B14F-4D97-AF65-F5344CB8AC3E}">
        <p14:creationId xmlns:p14="http://schemas.microsoft.com/office/powerpoint/2010/main" val="2121995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2E39CA9-278D-4861-B0F5-CB9E73AE7C93}" type="datetimeFigureOut">
              <a:rPr lang="en-US" smtClean="0"/>
              <a:t>3/7/2021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8EBE64-9D74-4DE9-BEAC-F015E9C120DB}" type="slidenum">
              <a:rPr lang="en-US" smtClean="0"/>
              <a:t>‹#›</a:t>
            </a:fld>
            <a:endParaRPr lang="en-US"/>
          </a:p>
        </p:txBody>
      </p:sp>
    </p:spTree>
    <p:extLst>
      <p:ext uri="{BB962C8B-B14F-4D97-AF65-F5344CB8AC3E}">
        <p14:creationId xmlns:p14="http://schemas.microsoft.com/office/powerpoint/2010/main" val="4694878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2E39CA9-278D-4861-B0F5-CB9E73AE7C93}" type="datetimeFigureOut">
              <a:rPr lang="en-US" smtClean="0"/>
              <a:t>3/7/2021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8EBE64-9D74-4DE9-BEAC-F015E9C120DB}" type="slidenum">
              <a:rPr lang="en-US" smtClean="0"/>
              <a:t>‹#›</a:t>
            </a:fld>
            <a:endParaRPr lang="en-US"/>
          </a:p>
        </p:txBody>
      </p:sp>
    </p:spTree>
    <p:extLst>
      <p:ext uri="{BB962C8B-B14F-4D97-AF65-F5344CB8AC3E}">
        <p14:creationId xmlns:p14="http://schemas.microsoft.com/office/powerpoint/2010/main" val="1427067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E39CA9-278D-4861-B0F5-CB9E73AE7C93}" type="datetimeFigureOut">
              <a:rPr lang="en-US" smtClean="0"/>
              <a:t>3/7/2021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8EBE64-9D74-4DE9-BEAC-F015E9C120DB}" type="slidenum">
              <a:rPr lang="en-US" smtClean="0"/>
              <a:t>‹#›</a:t>
            </a:fld>
            <a:endParaRPr lang="en-US"/>
          </a:p>
        </p:txBody>
      </p:sp>
    </p:spTree>
    <p:extLst>
      <p:ext uri="{BB962C8B-B14F-4D97-AF65-F5344CB8AC3E}">
        <p14:creationId xmlns:p14="http://schemas.microsoft.com/office/powerpoint/2010/main" val="41024700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E39CA9-278D-4861-B0F5-CB9E73AE7C93}" type="datetimeFigureOut">
              <a:rPr lang="en-US" smtClean="0"/>
              <a:t>3/7/2021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8EBE64-9D74-4DE9-BEAC-F015E9C120DB}" type="slidenum">
              <a:rPr lang="en-US" smtClean="0"/>
              <a:t>‹#›</a:t>
            </a:fld>
            <a:endParaRPr lang="en-US"/>
          </a:p>
        </p:txBody>
      </p:sp>
    </p:spTree>
    <p:extLst>
      <p:ext uri="{BB962C8B-B14F-4D97-AF65-F5344CB8AC3E}">
        <p14:creationId xmlns:p14="http://schemas.microsoft.com/office/powerpoint/2010/main" val="2047584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E39CA9-278D-4861-B0F5-CB9E73AE7C93}" type="datetimeFigureOut">
              <a:rPr lang="en-US" smtClean="0"/>
              <a:t>3/7/2021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8EBE64-9D74-4DE9-BEAC-F015E9C120DB}" type="slidenum">
              <a:rPr lang="en-US" smtClean="0"/>
              <a:t>‹#›</a:t>
            </a:fld>
            <a:endParaRPr lang="en-US"/>
          </a:p>
        </p:txBody>
      </p:sp>
    </p:spTree>
    <p:extLst>
      <p:ext uri="{BB962C8B-B14F-4D97-AF65-F5344CB8AC3E}">
        <p14:creationId xmlns:p14="http://schemas.microsoft.com/office/powerpoint/2010/main" val="502661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E39CA9-278D-4861-B0F5-CB9E73AE7C93}" type="datetimeFigureOut">
              <a:rPr lang="en-US" smtClean="0"/>
              <a:t>3/7/2021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8EBE64-9D74-4DE9-BEAC-F015E9C120DB}" type="slidenum">
              <a:rPr lang="en-US" smtClean="0"/>
              <a:t>‹#›</a:t>
            </a:fld>
            <a:endParaRPr lang="en-US"/>
          </a:p>
        </p:txBody>
      </p:sp>
    </p:spTree>
    <p:extLst>
      <p:ext uri="{BB962C8B-B14F-4D97-AF65-F5344CB8AC3E}">
        <p14:creationId xmlns:p14="http://schemas.microsoft.com/office/powerpoint/2010/main" val="931057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7" Type="http://schemas.openxmlformats.org/officeDocument/2006/relationships/image" Target="../media/image6.jpeg"/><Relationship Id="rId2" Type="http://schemas.openxmlformats.org/officeDocument/2006/relationships/image" Target="../media/image1.wmf"/><Relationship Id="rId1" Type="http://schemas.openxmlformats.org/officeDocument/2006/relationships/slideLayout" Target="../slideLayouts/slideLayout12.xml"/><Relationship Id="rId6" Type="http://schemas.openxmlformats.org/officeDocument/2006/relationships/image" Target="../media/image5.gif"/><Relationship Id="rId5" Type="http://schemas.openxmlformats.org/officeDocument/2006/relationships/image" Target="../media/image4.gif"/><Relationship Id="rId4" Type="http://schemas.openxmlformats.org/officeDocument/2006/relationships/image" Target="../media/image3.wmf"/></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10.jpg"/><Relationship Id="rId2" Type="http://schemas.openxmlformats.org/officeDocument/2006/relationships/tags" Target="../tags/tag2.xml"/><Relationship Id="rId1" Type="http://schemas.openxmlformats.org/officeDocument/2006/relationships/tags" Target="../tags/tag1.xml"/><Relationship Id="rId6" Type="http://schemas.microsoft.com/office/2007/relationships/hdphoto" Target="../media/hdphoto1.wdp"/><Relationship Id="rId5" Type="http://schemas.openxmlformats.org/officeDocument/2006/relationships/image" Target="../media/image8.png"/><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Layout" Target="../slideLayouts/slideLayout7.xml"/><Relationship Id="rId7" Type="http://schemas.openxmlformats.org/officeDocument/2006/relationships/image" Target="../media/image12.gif"/><Relationship Id="rId2" Type="http://schemas.openxmlformats.org/officeDocument/2006/relationships/audio" Target="file:///D:\Dung\Cac%20bai%20hat%20nghi%20giua%20tiet\Tho%20con%20tam%20nang.mp3" TargetMode="External"/><Relationship Id="rId1" Type="http://schemas.openxmlformats.org/officeDocument/2006/relationships/audio" Target="file:///E:\Music\Tap%20dem%20.mp3" TargetMode="External"/><Relationship Id="rId6" Type="http://schemas.openxmlformats.org/officeDocument/2006/relationships/image" Target="../media/image11.gif"/><Relationship Id="rId5" Type="http://schemas.openxmlformats.org/officeDocument/2006/relationships/audio" Target="../media/audio1.wav"/><Relationship Id="rId10" Type="http://schemas.openxmlformats.org/officeDocument/2006/relationships/image" Target="../media/image15.gif"/><Relationship Id="rId4" Type="http://schemas.openxmlformats.org/officeDocument/2006/relationships/notesSlide" Target="../notesSlides/notesSlide1.xml"/><Relationship Id="rId9"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2.wmf"/><Relationship Id="rId5" Type="http://schemas.openxmlformats.org/officeDocument/2006/relationships/image" Target="../media/image17.gif"/><Relationship Id="rId4" Type="http://schemas.openxmlformats.org/officeDocument/2006/relationships/image" Target="../media/image3.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AutoShape 2"/>
          <p:cNvSpPr>
            <a:spLocks noChangeArrowheads="1"/>
          </p:cNvSpPr>
          <p:nvPr/>
        </p:nvSpPr>
        <p:spPr bwMode="auto">
          <a:xfrm>
            <a:off x="7667625" y="5072063"/>
            <a:ext cx="990600" cy="106680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p>
            <a:endParaRPr lang="en-US"/>
          </a:p>
        </p:txBody>
      </p:sp>
      <p:pic>
        <p:nvPicPr>
          <p:cNvPr id="68619" name="Picture 11" descr="GEOMTRY"/>
          <p:cNvPicPr>
            <a:picLocks noGrp="1" noChangeAspect="1" noChangeArrowheads="1"/>
          </p:cNvPicPr>
          <p:nvPr>
            <p:ph sz="quarter" idx="3"/>
          </p:nvPr>
        </p:nvPicPr>
        <p:blipFill>
          <a:blip r:embed="rId2" cstate="print">
            <a:extLst>
              <a:ext uri="{28A0092B-C50C-407E-A947-70E740481C1C}">
                <a14:useLocalDpi xmlns:a14="http://schemas.microsoft.com/office/drawing/2010/main" val="0"/>
              </a:ext>
            </a:extLst>
          </a:blip>
          <a:srcRect/>
          <a:stretch>
            <a:fillRect/>
          </a:stretch>
        </p:blipFill>
        <p:spPr>
          <a:xfrm>
            <a:off x="8153400" y="4495800"/>
            <a:ext cx="762000" cy="1981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8620" name="Rectangle 12"/>
          <p:cNvSpPr>
            <a:spLocks noChangeArrowheads="1"/>
          </p:cNvSpPr>
          <p:nvPr/>
        </p:nvSpPr>
        <p:spPr bwMode="auto">
          <a:xfrm>
            <a:off x="0" y="0"/>
            <a:ext cx="9144000" cy="1066800"/>
          </a:xfrm>
          <a:prstGeom prst="rect">
            <a:avLst/>
          </a:prstGeom>
          <a:solidFill>
            <a:srgbClr val="FFFF00"/>
          </a:solidFill>
          <a:ln>
            <a:noFill/>
          </a:ln>
          <a:effectLst/>
          <a:extLst/>
        </p:spPr>
        <p:txBody>
          <a:bodyPr wrap="none" lIns="91436" tIns="45718" rIns="91436" bIns="45718" anchor="ctr"/>
          <a:lstStyle/>
          <a:p>
            <a:endParaRPr lang="en-US"/>
          </a:p>
        </p:txBody>
      </p:sp>
      <p:pic>
        <p:nvPicPr>
          <p:cNvPr id="68630" name="Picture 22" descr="POINSET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1284" y="5222573"/>
            <a:ext cx="1622717" cy="1486202"/>
          </a:xfrm>
          <a:prstGeom prst="rect">
            <a:avLst/>
          </a:prstGeom>
          <a:noFill/>
          <a:effectLst>
            <a:outerShdw dist="107763" dir="135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pic>
        <p:nvPicPr>
          <p:cNvPr id="68632" name="Picture 24"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52400"/>
            <a:ext cx="1524000" cy="1143000"/>
          </a:xfrm>
          <a:prstGeom prst="rect">
            <a:avLst/>
          </a:prstGeom>
          <a:noFill/>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pic>
        <p:nvPicPr>
          <p:cNvPr id="68650" name="Picture 42" descr="bluline[1]"/>
          <p:cNvPicPr>
            <a:picLocks noChangeAspect="1" noChangeArrowheads="1"/>
          </p:cNvPicPr>
          <p:nvPr/>
        </p:nvPicPr>
        <p:blipFill>
          <a:blip r:embed="rId5">
            <a:grayscl/>
            <a:biLevel thresh="50000"/>
            <a:extLst>
              <a:ext uri="{28A0092B-C50C-407E-A947-70E740481C1C}">
                <a14:useLocalDpi xmlns:a14="http://schemas.microsoft.com/office/drawing/2010/main" val="0"/>
              </a:ext>
            </a:extLst>
          </a:blip>
          <a:srcRect/>
          <a:stretch>
            <a:fillRect/>
          </a:stretch>
        </p:blipFill>
        <p:spPr bwMode="auto">
          <a:xfrm>
            <a:off x="0" y="6781800"/>
            <a:ext cx="9144000" cy="76200"/>
          </a:xfrm>
          <a:prstGeom prst="rect">
            <a:avLst/>
          </a:prstGeom>
          <a:noFill/>
          <a:extLst>
            <a:ext uri="{909E8E84-426E-40DD-AFC4-6F175D3DCCD1}">
              <a14:hiddenFill xmlns:a14="http://schemas.microsoft.com/office/drawing/2010/main">
                <a:solidFill>
                  <a:srgbClr val="FFFFFF"/>
                </a:solidFill>
              </a14:hiddenFill>
            </a:ext>
          </a:extLst>
        </p:spPr>
      </p:pic>
      <p:pic>
        <p:nvPicPr>
          <p:cNvPr id="68654" name="Picture 46" descr="bluline[1]"/>
          <p:cNvPicPr>
            <a:picLocks noChangeAspect="1" noChangeArrowheads="1"/>
          </p:cNvPicPr>
          <p:nvPr/>
        </p:nvPicPr>
        <p:blipFill>
          <a:blip r:embed="rId5">
            <a:grayscl/>
            <a:biLevel thresh="50000"/>
            <a:extLst>
              <a:ext uri="{28A0092B-C50C-407E-A947-70E740481C1C}">
                <a14:useLocalDpi xmlns:a14="http://schemas.microsoft.com/office/drawing/2010/main" val="0"/>
              </a:ext>
            </a:extLst>
          </a:blip>
          <a:srcRect/>
          <a:stretch>
            <a:fillRect/>
          </a:stretch>
        </p:blipFill>
        <p:spPr bwMode="auto">
          <a:xfrm>
            <a:off x="0" y="0"/>
            <a:ext cx="9144000" cy="76200"/>
          </a:xfrm>
          <a:prstGeom prst="rect">
            <a:avLst/>
          </a:prstGeom>
          <a:noFill/>
          <a:extLst>
            <a:ext uri="{909E8E84-426E-40DD-AFC4-6F175D3DCCD1}">
              <a14:hiddenFill xmlns:a14="http://schemas.microsoft.com/office/drawing/2010/main">
                <a:solidFill>
                  <a:srgbClr val="FFFFFF"/>
                </a:solidFill>
              </a14:hiddenFill>
            </a:ext>
          </a:extLst>
        </p:spPr>
      </p:pic>
      <p:sp>
        <p:nvSpPr>
          <p:cNvPr id="68655" name="Text Box 47"/>
          <p:cNvSpPr txBox="1">
            <a:spLocks noChangeArrowheads="1"/>
          </p:cNvSpPr>
          <p:nvPr/>
        </p:nvSpPr>
        <p:spPr bwMode="auto">
          <a:xfrm>
            <a:off x="730250" y="2654452"/>
            <a:ext cx="7945438" cy="609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rnd" algn="ctr">
                <a:solidFill>
                  <a:srgbClr val="FF33CC"/>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spAutoFit/>
          </a:bodyPr>
          <a:lstStyle/>
          <a:p>
            <a:pPr algn="ctr">
              <a:lnSpc>
                <a:spcPct val="120000"/>
              </a:lnSpc>
            </a:pPr>
            <a:r>
              <a:rPr lang="en-US" sz="2800" b="1" dirty="0" smtClean="0">
                <a:solidFill>
                  <a:srgbClr val="006600"/>
                </a:solidFill>
                <a:effectLst>
                  <a:outerShdw blurRad="38100" dist="38100" dir="2700000" algn="tl">
                    <a:srgbClr val="C0C0C0"/>
                  </a:outerShdw>
                </a:effectLst>
                <a:latin typeface="Arial" pitchFamily="34" charset="0"/>
                <a:cs typeface="Arial" pitchFamily="34" charset="0"/>
              </a:rPr>
              <a:t>(</a:t>
            </a:r>
            <a:r>
              <a:rPr lang="en-US" sz="2800" b="1" dirty="0" err="1" smtClean="0">
                <a:solidFill>
                  <a:srgbClr val="006600"/>
                </a:solidFill>
                <a:effectLst>
                  <a:outerShdw blurRad="38100" dist="38100" dir="2700000" algn="tl">
                    <a:srgbClr val="C0C0C0"/>
                  </a:outerShdw>
                </a:effectLst>
                <a:latin typeface="Arial" pitchFamily="34" charset="0"/>
                <a:cs typeface="Arial" pitchFamily="34" charset="0"/>
              </a:rPr>
              <a:t>Tập</a:t>
            </a:r>
            <a:r>
              <a:rPr lang="en-US" sz="2800" b="1" dirty="0" smtClean="0">
                <a:solidFill>
                  <a:srgbClr val="006600"/>
                </a:solidFill>
                <a:effectLst>
                  <a:outerShdw blurRad="38100" dist="38100" dir="2700000" algn="tl">
                    <a:srgbClr val="C0C0C0"/>
                  </a:outerShdw>
                </a:effectLst>
                <a:latin typeface="Arial" pitchFamily="34" charset="0"/>
                <a:cs typeface="Arial" pitchFamily="34" charset="0"/>
              </a:rPr>
              <a:t> 1)</a:t>
            </a:r>
            <a:endParaRPr lang="en-US" sz="2800" b="1" dirty="0">
              <a:solidFill>
                <a:srgbClr val="006600"/>
              </a:solidFill>
              <a:effectLst>
                <a:outerShdw blurRad="38100" dist="38100" dir="2700000" algn="tl">
                  <a:srgbClr val="C0C0C0"/>
                </a:outerShdw>
              </a:effectLst>
              <a:latin typeface="Arial" pitchFamily="34" charset="0"/>
              <a:cs typeface="Arial" pitchFamily="34" charset="0"/>
            </a:endParaRPr>
          </a:p>
        </p:txBody>
      </p:sp>
      <p:pic>
        <p:nvPicPr>
          <p:cNvPr id="68700" name="Picture 92" descr="Dove-02-june[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543800" y="4343400"/>
            <a:ext cx="1219200" cy="817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703" name="Picture 95" descr="Dove-02-june[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0" y="1553379"/>
            <a:ext cx="1219200" cy="817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706" name="Text Box 98"/>
          <p:cNvSpPr txBox="1">
            <a:spLocks noChangeArrowheads="1"/>
          </p:cNvSpPr>
          <p:nvPr/>
        </p:nvSpPr>
        <p:spPr bwMode="auto">
          <a:xfrm>
            <a:off x="2819403" y="304802"/>
            <a:ext cx="3368675" cy="369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spAutoFit/>
          </a:bodyPr>
          <a:lstStyle/>
          <a:p>
            <a:endParaRPr lang="en-US"/>
          </a:p>
        </p:txBody>
      </p:sp>
      <p:sp>
        <p:nvSpPr>
          <p:cNvPr id="68707" name="Text Box 99"/>
          <p:cNvSpPr txBox="1">
            <a:spLocks noChangeArrowheads="1"/>
          </p:cNvSpPr>
          <p:nvPr/>
        </p:nvSpPr>
        <p:spPr bwMode="auto">
          <a:xfrm>
            <a:off x="654050" y="327980"/>
            <a:ext cx="8489950" cy="461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6" tIns="45718" rIns="91436" bIns="45718">
            <a:spAutoFit/>
          </a:bodyPr>
          <a:lstStyle/>
          <a:p>
            <a:pPr algn="ctr"/>
            <a:r>
              <a:rPr lang="en-US" sz="2400" b="1" dirty="0" smtClean="0">
                <a:ln>
                  <a:solidFill>
                    <a:srgbClr val="7030A0"/>
                  </a:solidFill>
                </a:ln>
                <a:solidFill>
                  <a:srgbClr val="FF0000"/>
                </a:solidFill>
                <a:latin typeface="Arial" pitchFamily="34" charset="0"/>
                <a:cs typeface="Arial" pitchFamily="34" charset="0"/>
              </a:rPr>
              <a:t>BÀI GIẢNG SOẠN THẢO THEO BỘ SÁCH: CÁNH DIỀU</a:t>
            </a:r>
            <a:endParaRPr lang="en-US" sz="2400" b="1" dirty="0">
              <a:ln>
                <a:solidFill>
                  <a:srgbClr val="7030A0"/>
                </a:solidFill>
              </a:ln>
              <a:solidFill>
                <a:srgbClr val="FF0000"/>
              </a:solidFill>
              <a:latin typeface="Arial" pitchFamily="34" charset="0"/>
              <a:cs typeface="Arial" pitchFamily="34" charset="0"/>
            </a:endParaRPr>
          </a:p>
        </p:txBody>
      </p:sp>
      <p:sp>
        <p:nvSpPr>
          <p:cNvPr id="68708" name="Text Box 100"/>
          <p:cNvSpPr txBox="1">
            <a:spLocks noChangeArrowheads="1"/>
          </p:cNvSpPr>
          <p:nvPr/>
        </p:nvSpPr>
        <p:spPr bwMode="auto">
          <a:xfrm>
            <a:off x="2324100" y="1575537"/>
            <a:ext cx="4619166" cy="923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6" tIns="45718" rIns="91436" bIns="45718">
            <a:spAutoFit/>
          </a:bodyPr>
          <a:lstStyle/>
          <a:p>
            <a:pPr algn="ctr">
              <a:spcBef>
                <a:spcPct val="50000"/>
              </a:spcBef>
            </a:pPr>
            <a:r>
              <a:rPr lang="en-US" sz="5400" b="1" dirty="0" smtClean="0">
                <a:solidFill>
                  <a:srgbClr val="FF0000"/>
                </a:solidFill>
                <a:latin typeface="Arial" pitchFamily="34" charset="0"/>
                <a:cs typeface="Arial" pitchFamily="34" charset="0"/>
              </a:rPr>
              <a:t>TOÁN 1</a:t>
            </a:r>
            <a:endParaRPr lang="vi-VN" sz="5400" b="1" dirty="0">
              <a:solidFill>
                <a:srgbClr val="FF0000"/>
              </a:solidFill>
              <a:latin typeface="Arial" pitchFamily="34" charset="0"/>
              <a:cs typeface="Arial" pitchFamily="34" charset="0"/>
            </a:endParaRPr>
          </a:p>
        </p:txBody>
      </p:sp>
      <p:pic>
        <p:nvPicPr>
          <p:cNvPr id="94" name="Picture 13" descr="bluline[1]"/>
          <p:cNvPicPr>
            <a:picLocks noGrp="1" noChangeAspect="1" noChangeArrowheads="1"/>
          </p:cNvPicPr>
          <p:nvPr>
            <p:ph sz="quarter" idx="2"/>
          </p:nvPr>
        </p:nvPicPr>
        <p:blipFill>
          <a:blip r:embed="rId5">
            <a:extLst>
              <a:ext uri="{28A0092B-C50C-407E-A947-70E740481C1C}">
                <a14:useLocalDpi xmlns:a14="http://schemas.microsoft.com/office/drawing/2010/main" val="0"/>
              </a:ext>
            </a:extLst>
          </a:blip>
          <a:srcRect/>
          <a:stretch>
            <a:fillRect/>
          </a:stretch>
        </p:blipFill>
        <p:spPr>
          <a:xfrm>
            <a:off x="0" y="1051560"/>
            <a:ext cx="9144000" cy="91440"/>
          </a:xfrm>
        </p:spPr>
      </p:pic>
      <p:sp>
        <p:nvSpPr>
          <p:cNvPr id="97" name="AutoShape 18"/>
          <p:cNvSpPr>
            <a:spLocks noChangeArrowheads="1"/>
          </p:cNvSpPr>
          <p:nvPr/>
        </p:nvSpPr>
        <p:spPr bwMode="auto">
          <a:xfrm>
            <a:off x="0" y="1143000"/>
            <a:ext cx="228600" cy="27432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p>
            <a:endParaRPr lang="en-US"/>
          </a:p>
        </p:txBody>
      </p:sp>
      <p:sp>
        <p:nvSpPr>
          <p:cNvPr id="116" name="Line 44"/>
          <p:cNvSpPr>
            <a:spLocks noChangeShapeType="1"/>
          </p:cNvSpPr>
          <p:nvPr/>
        </p:nvSpPr>
        <p:spPr bwMode="auto">
          <a:xfrm>
            <a:off x="0" y="1508760"/>
            <a:ext cx="9144000" cy="0"/>
          </a:xfrm>
          <a:prstGeom prst="line">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spAutoFit/>
          </a:bodyPr>
          <a:lstStyle/>
          <a:p>
            <a:endParaRPr lang="en-US"/>
          </a:p>
        </p:txBody>
      </p:sp>
      <p:sp>
        <p:nvSpPr>
          <p:cNvPr id="117" name="Line 45"/>
          <p:cNvSpPr>
            <a:spLocks noChangeShapeType="1"/>
          </p:cNvSpPr>
          <p:nvPr/>
        </p:nvSpPr>
        <p:spPr bwMode="auto">
          <a:xfrm>
            <a:off x="0" y="1565910"/>
            <a:ext cx="9144000" cy="0"/>
          </a:xfrm>
          <a:prstGeom prst="line">
            <a:avLst/>
          </a:prstGeom>
          <a:noFill/>
          <a:ln w="28575" cap="rnd">
            <a:solidFill>
              <a:srgbClr val="00FF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spAutoFit/>
          </a:bodyPr>
          <a:lstStyle/>
          <a:p>
            <a:endParaRPr lang="en-US"/>
          </a:p>
        </p:txBody>
      </p:sp>
      <p:sp>
        <p:nvSpPr>
          <p:cNvPr id="159" name="AutoShape 18"/>
          <p:cNvSpPr>
            <a:spLocks noChangeArrowheads="1"/>
          </p:cNvSpPr>
          <p:nvPr/>
        </p:nvSpPr>
        <p:spPr bwMode="auto">
          <a:xfrm>
            <a:off x="0" y="1236288"/>
            <a:ext cx="17145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178" name="Line 44"/>
          <p:cNvSpPr>
            <a:spLocks noChangeShapeType="1"/>
          </p:cNvSpPr>
          <p:nvPr/>
        </p:nvSpPr>
        <p:spPr bwMode="auto">
          <a:xfrm>
            <a:off x="0" y="1245002"/>
            <a:ext cx="6858000" cy="0"/>
          </a:xfrm>
          <a:prstGeom prst="line">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179" name="Line 45"/>
          <p:cNvSpPr>
            <a:spLocks noChangeShapeType="1"/>
          </p:cNvSpPr>
          <p:nvPr/>
        </p:nvSpPr>
        <p:spPr bwMode="auto">
          <a:xfrm>
            <a:off x="0" y="1292628"/>
            <a:ext cx="6858000" cy="0"/>
          </a:xfrm>
          <a:prstGeom prst="line">
            <a:avLst/>
          </a:prstGeom>
          <a:noFill/>
          <a:ln w="28575" cap="rnd">
            <a:solidFill>
              <a:srgbClr val="00FF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63" name="AutoShape 3"/>
          <p:cNvSpPr>
            <a:spLocks noChangeArrowheads="1"/>
          </p:cNvSpPr>
          <p:nvPr/>
        </p:nvSpPr>
        <p:spPr bwMode="auto">
          <a:xfrm>
            <a:off x="2540253" y="6491530"/>
            <a:ext cx="171450" cy="19050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64" name="AutoShape 4"/>
          <p:cNvSpPr>
            <a:spLocks noChangeArrowheads="1"/>
          </p:cNvSpPr>
          <p:nvPr/>
        </p:nvSpPr>
        <p:spPr bwMode="auto">
          <a:xfrm>
            <a:off x="4197603" y="6491530"/>
            <a:ext cx="171450" cy="19050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65" name="AutoShape 5"/>
          <p:cNvSpPr>
            <a:spLocks noChangeArrowheads="1"/>
          </p:cNvSpPr>
          <p:nvPr/>
        </p:nvSpPr>
        <p:spPr bwMode="auto">
          <a:xfrm>
            <a:off x="3111753" y="6491530"/>
            <a:ext cx="171450" cy="19050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66" name="AutoShape 6"/>
          <p:cNvSpPr>
            <a:spLocks noChangeArrowheads="1"/>
          </p:cNvSpPr>
          <p:nvPr/>
        </p:nvSpPr>
        <p:spPr bwMode="auto">
          <a:xfrm>
            <a:off x="4769103" y="6491530"/>
            <a:ext cx="171450" cy="19050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67" name="AutoShape 7"/>
          <p:cNvSpPr>
            <a:spLocks noChangeArrowheads="1"/>
          </p:cNvSpPr>
          <p:nvPr/>
        </p:nvSpPr>
        <p:spPr bwMode="auto">
          <a:xfrm>
            <a:off x="3683253" y="6491530"/>
            <a:ext cx="171450" cy="19050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68" name="AutoShape 8"/>
          <p:cNvSpPr>
            <a:spLocks noChangeArrowheads="1"/>
          </p:cNvSpPr>
          <p:nvPr/>
        </p:nvSpPr>
        <p:spPr bwMode="auto">
          <a:xfrm>
            <a:off x="5397753" y="6491530"/>
            <a:ext cx="171450" cy="19050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69" name="AutoShape 9"/>
          <p:cNvSpPr>
            <a:spLocks noChangeArrowheads="1"/>
          </p:cNvSpPr>
          <p:nvPr/>
        </p:nvSpPr>
        <p:spPr bwMode="auto">
          <a:xfrm>
            <a:off x="5969253" y="6491530"/>
            <a:ext cx="171450" cy="19050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70" name="AutoShape 10"/>
          <p:cNvSpPr>
            <a:spLocks noChangeArrowheads="1"/>
          </p:cNvSpPr>
          <p:nvPr/>
        </p:nvSpPr>
        <p:spPr bwMode="auto">
          <a:xfrm>
            <a:off x="6540753" y="6491530"/>
            <a:ext cx="171450" cy="19050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71" name="Line 48"/>
          <p:cNvSpPr>
            <a:spLocks noChangeShapeType="1"/>
          </p:cNvSpPr>
          <p:nvPr/>
        </p:nvSpPr>
        <p:spPr bwMode="auto">
          <a:xfrm>
            <a:off x="2768853" y="6543122"/>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72" name="Line 49"/>
          <p:cNvSpPr>
            <a:spLocks noChangeShapeType="1"/>
          </p:cNvSpPr>
          <p:nvPr/>
        </p:nvSpPr>
        <p:spPr bwMode="auto">
          <a:xfrm>
            <a:off x="3340353" y="6543122"/>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73" name="Line 50"/>
          <p:cNvSpPr>
            <a:spLocks noChangeShapeType="1"/>
          </p:cNvSpPr>
          <p:nvPr/>
        </p:nvSpPr>
        <p:spPr bwMode="auto">
          <a:xfrm>
            <a:off x="3854703" y="6543122"/>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74" name="Line 51"/>
          <p:cNvSpPr>
            <a:spLocks noChangeShapeType="1"/>
          </p:cNvSpPr>
          <p:nvPr/>
        </p:nvSpPr>
        <p:spPr bwMode="auto">
          <a:xfrm>
            <a:off x="4426203" y="6543122"/>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75" name="Line 52"/>
          <p:cNvSpPr>
            <a:spLocks noChangeShapeType="1"/>
          </p:cNvSpPr>
          <p:nvPr/>
        </p:nvSpPr>
        <p:spPr bwMode="auto">
          <a:xfrm>
            <a:off x="4997703" y="6543122"/>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76" name="Line 53"/>
          <p:cNvSpPr>
            <a:spLocks noChangeShapeType="1"/>
          </p:cNvSpPr>
          <p:nvPr/>
        </p:nvSpPr>
        <p:spPr bwMode="auto">
          <a:xfrm>
            <a:off x="5626353" y="6543122"/>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77" name="Line 54"/>
          <p:cNvSpPr>
            <a:spLocks noChangeShapeType="1"/>
          </p:cNvSpPr>
          <p:nvPr/>
        </p:nvSpPr>
        <p:spPr bwMode="auto">
          <a:xfrm>
            <a:off x="6197853" y="6543122"/>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113" name="AutoShape 76"/>
          <p:cNvSpPr>
            <a:spLocks noChangeArrowheads="1"/>
          </p:cNvSpPr>
          <p:nvPr/>
        </p:nvSpPr>
        <p:spPr bwMode="auto">
          <a:xfrm>
            <a:off x="4776568" y="3442291"/>
            <a:ext cx="304521" cy="27432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 name="AutoShape 77"/>
          <p:cNvSpPr>
            <a:spLocks noChangeArrowheads="1"/>
          </p:cNvSpPr>
          <p:nvPr/>
        </p:nvSpPr>
        <p:spPr bwMode="auto">
          <a:xfrm>
            <a:off x="4319368" y="3442291"/>
            <a:ext cx="304521" cy="27432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 name="AutoShape 78"/>
          <p:cNvSpPr>
            <a:spLocks noChangeArrowheads="1"/>
          </p:cNvSpPr>
          <p:nvPr/>
        </p:nvSpPr>
        <p:spPr bwMode="auto">
          <a:xfrm>
            <a:off x="2601692" y="3442291"/>
            <a:ext cx="304521" cy="27432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 name="AutoShape 79"/>
          <p:cNvSpPr>
            <a:spLocks noChangeArrowheads="1"/>
          </p:cNvSpPr>
          <p:nvPr/>
        </p:nvSpPr>
        <p:spPr bwMode="auto">
          <a:xfrm>
            <a:off x="3023968" y="3442291"/>
            <a:ext cx="304521" cy="27432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 name="AutoShape 80"/>
          <p:cNvSpPr>
            <a:spLocks noChangeArrowheads="1"/>
          </p:cNvSpPr>
          <p:nvPr/>
        </p:nvSpPr>
        <p:spPr bwMode="auto">
          <a:xfrm>
            <a:off x="3404968" y="3442291"/>
            <a:ext cx="304521" cy="27432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 name="AutoShape 81"/>
          <p:cNvSpPr>
            <a:spLocks noChangeArrowheads="1"/>
          </p:cNvSpPr>
          <p:nvPr/>
        </p:nvSpPr>
        <p:spPr bwMode="auto">
          <a:xfrm>
            <a:off x="3862168" y="3442291"/>
            <a:ext cx="304521" cy="27432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 name="AutoShape 82"/>
          <p:cNvSpPr>
            <a:spLocks noChangeArrowheads="1"/>
          </p:cNvSpPr>
          <p:nvPr/>
        </p:nvSpPr>
        <p:spPr bwMode="auto">
          <a:xfrm>
            <a:off x="5690968" y="3442291"/>
            <a:ext cx="304521" cy="27432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 name="AutoShape 83"/>
          <p:cNvSpPr>
            <a:spLocks noChangeArrowheads="1"/>
          </p:cNvSpPr>
          <p:nvPr/>
        </p:nvSpPr>
        <p:spPr bwMode="auto">
          <a:xfrm>
            <a:off x="6148168" y="3442291"/>
            <a:ext cx="304521" cy="27432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 name="Oval 84"/>
          <p:cNvSpPr>
            <a:spLocks noChangeArrowheads="1"/>
          </p:cNvSpPr>
          <p:nvPr/>
        </p:nvSpPr>
        <p:spPr bwMode="auto">
          <a:xfrm>
            <a:off x="2922182" y="3319776"/>
            <a:ext cx="101507" cy="519351"/>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US"/>
          </a:p>
        </p:txBody>
      </p:sp>
      <p:sp>
        <p:nvSpPr>
          <p:cNvPr id="124" name="Oval 85"/>
          <p:cNvSpPr>
            <a:spLocks noChangeArrowheads="1"/>
          </p:cNvSpPr>
          <p:nvPr/>
        </p:nvSpPr>
        <p:spPr bwMode="auto">
          <a:xfrm>
            <a:off x="3303181" y="3319776"/>
            <a:ext cx="101507" cy="519351"/>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US"/>
          </a:p>
        </p:txBody>
      </p:sp>
      <p:sp>
        <p:nvSpPr>
          <p:cNvPr id="125" name="Oval 86"/>
          <p:cNvSpPr>
            <a:spLocks noChangeArrowheads="1"/>
          </p:cNvSpPr>
          <p:nvPr/>
        </p:nvSpPr>
        <p:spPr bwMode="auto">
          <a:xfrm>
            <a:off x="3760382" y="3319776"/>
            <a:ext cx="101507" cy="519351"/>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US"/>
          </a:p>
        </p:txBody>
      </p:sp>
      <p:sp>
        <p:nvSpPr>
          <p:cNvPr id="126" name="Oval 87"/>
          <p:cNvSpPr>
            <a:spLocks noChangeArrowheads="1"/>
          </p:cNvSpPr>
          <p:nvPr/>
        </p:nvSpPr>
        <p:spPr bwMode="auto">
          <a:xfrm>
            <a:off x="4217582" y="3319776"/>
            <a:ext cx="101507" cy="519351"/>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US"/>
          </a:p>
        </p:txBody>
      </p:sp>
      <p:sp>
        <p:nvSpPr>
          <p:cNvPr id="127" name="Oval 88"/>
          <p:cNvSpPr>
            <a:spLocks noChangeArrowheads="1"/>
          </p:cNvSpPr>
          <p:nvPr/>
        </p:nvSpPr>
        <p:spPr bwMode="auto">
          <a:xfrm>
            <a:off x="4674782" y="3319776"/>
            <a:ext cx="101507" cy="519351"/>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US"/>
          </a:p>
        </p:txBody>
      </p:sp>
      <p:sp>
        <p:nvSpPr>
          <p:cNvPr id="128" name="Oval 89"/>
          <p:cNvSpPr>
            <a:spLocks noChangeArrowheads="1"/>
          </p:cNvSpPr>
          <p:nvPr/>
        </p:nvSpPr>
        <p:spPr bwMode="auto">
          <a:xfrm>
            <a:off x="5131982" y="3319776"/>
            <a:ext cx="101507" cy="519351"/>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US"/>
          </a:p>
        </p:txBody>
      </p:sp>
      <p:sp>
        <p:nvSpPr>
          <p:cNvPr id="129" name="Oval 90"/>
          <p:cNvSpPr>
            <a:spLocks noChangeArrowheads="1"/>
          </p:cNvSpPr>
          <p:nvPr/>
        </p:nvSpPr>
        <p:spPr bwMode="auto">
          <a:xfrm>
            <a:off x="5589182" y="3319776"/>
            <a:ext cx="101507" cy="519351"/>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US"/>
          </a:p>
        </p:txBody>
      </p:sp>
      <p:sp>
        <p:nvSpPr>
          <p:cNvPr id="130" name="Oval 91"/>
          <p:cNvSpPr>
            <a:spLocks noChangeArrowheads="1"/>
          </p:cNvSpPr>
          <p:nvPr/>
        </p:nvSpPr>
        <p:spPr bwMode="auto">
          <a:xfrm>
            <a:off x="6046382" y="3319776"/>
            <a:ext cx="101507" cy="519351"/>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US"/>
          </a:p>
        </p:txBody>
      </p:sp>
      <p:sp>
        <p:nvSpPr>
          <p:cNvPr id="131" name="AutoShape 97"/>
          <p:cNvSpPr>
            <a:spLocks noChangeArrowheads="1"/>
          </p:cNvSpPr>
          <p:nvPr/>
        </p:nvSpPr>
        <p:spPr bwMode="auto">
          <a:xfrm>
            <a:off x="5233768" y="3442291"/>
            <a:ext cx="304521" cy="27432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0" name="AutoShape 16"/>
          <p:cNvSpPr>
            <a:spLocks noChangeArrowheads="1"/>
          </p:cNvSpPr>
          <p:nvPr/>
        </p:nvSpPr>
        <p:spPr bwMode="auto">
          <a:xfrm>
            <a:off x="2209800" y="1152626"/>
            <a:ext cx="228600" cy="27432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1" name="AutoShape 17"/>
          <p:cNvSpPr>
            <a:spLocks noChangeArrowheads="1"/>
          </p:cNvSpPr>
          <p:nvPr/>
        </p:nvSpPr>
        <p:spPr bwMode="auto">
          <a:xfrm>
            <a:off x="1752600" y="1152626"/>
            <a:ext cx="228600" cy="27432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2" name="AutoShape 18"/>
          <p:cNvSpPr>
            <a:spLocks noChangeArrowheads="1"/>
          </p:cNvSpPr>
          <p:nvPr/>
        </p:nvSpPr>
        <p:spPr bwMode="auto">
          <a:xfrm>
            <a:off x="0" y="1152626"/>
            <a:ext cx="228600" cy="27432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3" name="AutoShape 19"/>
          <p:cNvSpPr>
            <a:spLocks noChangeArrowheads="1"/>
          </p:cNvSpPr>
          <p:nvPr/>
        </p:nvSpPr>
        <p:spPr bwMode="auto">
          <a:xfrm>
            <a:off x="381000" y="1152626"/>
            <a:ext cx="228600" cy="27432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4" name="AutoShape 20"/>
          <p:cNvSpPr>
            <a:spLocks noChangeArrowheads="1"/>
          </p:cNvSpPr>
          <p:nvPr/>
        </p:nvSpPr>
        <p:spPr bwMode="auto">
          <a:xfrm>
            <a:off x="762000" y="1152626"/>
            <a:ext cx="228600" cy="27432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5" name="AutoShape 21"/>
          <p:cNvSpPr>
            <a:spLocks noChangeArrowheads="1"/>
          </p:cNvSpPr>
          <p:nvPr/>
        </p:nvSpPr>
        <p:spPr bwMode="auto">
          <a:xfrm>
            <a:off x="1219200" y="1152626"/>
            <a:ext cx="228600" cy="27432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6" name="AutoShape 26"/>
          <p:cNvSpPr>
            <a:spLocks noChangeArrowheads="1"/>
          </p:cNvSpPr>
          <p:nvPr/>
        </p:nvSpPr>
        <p:spPr bwMode="auto">
          <a:xfrm>
            <a:off x="4876800" y="1152626"/>
            <a:ext cx="228600" cy="27432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 name="AutoShape 27"/>
          <p:cNvSpPr>
            <a:spLocks noChangeArrowheads="1"/>
          </p:cNvSpPr>
          <p:nvPr/>
        </p:nvSpPr>
        <p:spPr bwMode="auto">
          <a:xfrm>
            <a:off x="4419600" y="1152626"/>
            <a:ext cx="228600" cy="27432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8" name="AutoShape 28"/>
          <p:cNvSpPr>
            <a:spLocks noChangeArrowheads="1"/>
          </p:cNvSpPr>
          <p:nvPr/>
        </p:nvSpPr>
        <p:spPr bwMode="auto">
          <a:xfrm>
            <a:off x="2667000" y="1152626"/>
            <a:ext cx="228600" cy="27432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9" name="AutoShape 29"/>
          <p:cNvSpPr>
            <a:spLocks noChangeArrowheads="1"/>
          </p:cNvSpPr>
          <p:nvPr/>
        </p:nvSpPr>
        <p:spPr bwMode="auto">
          <a:xfrm>
            <a:off x="3048000" y="1152626"/>
            <a:ext cx="228600" cy="27432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0" name="AutoShape 30"/>
          <p:cNvSpPr>
            <a:spLocks noChangeArrowheads="1"/>
          </p:cNvSpPr>
          <p:nvPr/>
        </p:nvSpPr>
        <p:spPr bwMode="auto">
          <a:xfrm>
            <a:off x="3429000" y="1152626"/>
            <a:ext cx="228600" cy="27432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1" name="AutoShape 31"/>
          <p:cNvSpPr>
            <a:spLocks noChangeArrowheads="1"/>
          </p:cNvSpPr>
          <p:nvPr/>
        </p:nvSpPr>
        <p:spPr bwMode="auto">
          <a:xfrm>
            <a:off x="3886200" y="1152626"/>
            <a:ext cx="228600" cy="27432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2" name="AutoShape 32"/>
          <p:cNvSpPr>
            <a:spLocks noChangeArrowheads="1"/>
          </p:cNvSpPr>
          <p:nvPr/>
        </p:nvSpPr>
        <p:spPr bwMode="auto">
          <a:xfrm>
            <a:off x="7543800" y="1152626"/>
            <a:ext cx="228600" cy="27432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3" name="AutoShape 33"/>
          <p:cNvSpPr>
            <a:spLocks noChangeArrowheads="1"/>
          </p:cNvSpPr>
          <p:nvPr/>
        </p:nvSpPr>
        <p:spPr bwMode="auto">
          <a:xfrm>
            <a:off x="7086600" y="1152626"/>
            <a:ext cx="228600" cy="27432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4" name="AutoShape 34"/>
          <p:cNvSpPr>
            <a:spLocks noChangeArrowheads="1"/>
          </p:cNvSpPr>
          <p:nvPr/>
        </p:nvSpPr>
        <p:spPr bwMode="auto">
          <a:xfrm>
            <a:off x="5334000" y="1152626"/>
            <a:ext cx="228600" cy="27432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5" name="AutoShape 35"/>
          <p:cNvSpPr>
            <a:spLocks noChangeArrowheads="1"/>
          </p:cNvSpPr>
          <p:nvPr/>
        </p:nvSpPr>
        <p:spPr bwMode="auto">
          <a:xfrm>
            <a:off x="5715000" y="1152626"/>
            <a:ext cx="228600" cy="27432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6" name="AutoShape 36"/>
          <p:cNvSpPr>
            <a:spLocks noChangeArrowheads="1"/>
          </p:cNvSpPr>
          <p:nvPr/>
        </p:nvSpPr>
        <p:spPr bwMode="auto">
          <a:xfrm>
            <a:off x="6096000" y="1152626"/>
            <a:ext cx="228600" cy="27432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 name="AutoShape 37"/>
          <p:cNvSpPr>
            <a:spLocks noChangeArrowheads="1"/>
          </p:cNvSpPr>
          <p:nvPr/>
        </p:nvSpPr>
        <p:spPr bwMode="auto">
          <a:xfrm>
            <a:off x="6553200" y="1152626"/>
            <a:ext cx="228600" cy="27432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 name="AutoShape 38"/>
          <p:cNvSpPr>
            <a:spLocks noChangeArrowheads="1"/>
          </p:cNvSpPr>
          <p:nvPr/>
        </p:nvSpPr>
        <p:spPr bwMode="auto">
          <a:xfrm>
            <a:off x="8001000" y="1152626"/>
            <a:ext cx="228600" cy="27432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 name="AutoShape 39"/>
          <p:cNvSpPr>
            <a:spLocks noChangeArrowheads="1"/>
          </p:cNvSpPr>
          <p:nvPr/>
        </p:nvSpPr>
        <p:spPr bwMode="auto">
          <a:xfrm>
            <a:off x="8382000" y="1152626"/>
            <a:ext cx="228600" cy="27432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 name="AutoShape 40"/>
          <p:cNvSpPr>
            <a:spLocks noChangeArrowheads="1"/>
          </p:cNvSpPr>
          <p:nvPr/>
        </p:nvSpPr>
        <p:spPr bwMode="auto">
          <a:xfrm>
            <a:off x="8763000" y="1152626"/>
            <a:ext cx="228600" cy="27432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1" name="Line 44"/>
          <p:cNvSpPr>
            <a:spLocks noChangeShapeType="1"/>
          </p:cNvSpPr>
          <p:nvPr/>
        </p:nvSpPr>
        <p:spPr bwMode="auto">
          <a:xfrm>
            <a:off x="0" y="1518386"/>
            <a:ext cx="9144000" cy="0"/>
          </a:xfrm>
          <a:prstGeom prst="line">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312" name="Line 45"/>
          <p:cNvSpPr>
            <a:spLocks noChangeShapeType="1"/>
          </p:cNvSpPr>
          <p:nvPr/>
        </p:nvSpPr>
        <p:spPr bwMode="auto">
          <a:xfrm>
            <a:off x="0" y="1575536"/>
            <a:ext cx="9144000" cy="0"/>
          </a:xfrm>
          <a:prstGeom prst="line">
            <a:avLst/>
          </a:prstGeom>
          <a:noFill/>
          <a:ln w="28575" cap="rnd">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313" name="Oval 55"/>
          <p:cNvSpPr>
            <a:spLocks noChangeArrowheads="1"/>
          </p:cNvSpPr>
          <p:nvPr/>
        </p:nvSpPr>
        <p:spPr bwMode="auto">
          <a:xfrm>
            <a:off x="654050" y="1030111"/>
            <a:ext cx="259766" cy="519351"/>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4" name="Oval 56"/>
          <p:cNvSpPr>
            <a:spLocks noChangeArrowheads="1"/>
          </p:cNvSpPr>
          <p:nvPr/>
        </p:nvSpPr>
        <p:spPr bwMode="auto">
          <a:xfrm>
            <a:off x="1066800" y="1030111"/>
            <a:ext cx="259766" cy="519351"/>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5" name="Oval 57"/>
          <p:cNvSpPr>
            <a:spLocks noChangeArrowheads="1"/>
          </p:cNvSpPr>
          <p:nvPr/>
        </p:nvSpPr>
        <p:spPr bwMode="auto">
          <a:xfrm>
            <a:off x="1524000" y="1030111"/>
            <a:ext cx="259766" cy="519351"/>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6" name="Oval 58"/>
          <p:cNvSpPr>
            <a:spLocks noChangeArrowheads="1"/>
          </p:cNvSpPr>
          <p:nvPr/>
        </p:nvSpPr>
        <p:spPr bwMode="auto">
          <a:xfrm>
            <a:off x="2057400" y="1030111"/>
            <a:ext cx="259766" cy="519351"/>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7" name="Oval 59"/>
          <p:cNvSpPr>
            <a:spLocks noChangeArrowheads="1"/>
          </p:cNvSpPr>
          <p:nvPr/>
        </p:nvSpPr>
        <p:spPr bwMode="auto">
          <a:xfrm>
            <a:off x="2514600" y="1030111"/>
            <a:ext cx="259766" cy="519351"/>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8" name="Oval 60"/>
          <p:cNvSpPr>
            <a:spLocks noChangeArrowheads="1"/>
          </p:cNvSpPr>
          <p:nvPr/>
        </p:nvSpPr>
        <p:spPr bwMode="auto">
          <a:xfrm>
            <a:off x="2895600" y="1030111"/>
            <a:ext cx="259766" cy="519351"/>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9" name="Oval 61"/>
          <p:cNvSpPr>
            <a:spLocks noChangeArrowheads="1"/>
          </p:cNvSpPr>
          <p:nvPr/>
        </p:nvSpPr>
        <p:spPr bwMode="auto">
          <a:xfrm>
            <a:off x="3292475" y="1030111"/>
            <a:ext cx="259766" cy="519351"/>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0" name="Oval 62"/>
          <p:cNvSpPr>
            <a:spLocks noChangeArrowheads="1"/>
          </p:cNvSpPr>
          <p:nvPr/>
        </p:nvSpPr>
        <p:spPr bwMode="auto">
          <a:xfrm>
            <a:off x="3733800" y="1030111"/>
            <a:ext cx="259766" cy="519351"/>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1" name="Oval 63"/>
          <p:cNvSpPr>
            <a:spLocks noChangeArrowheads="1"/>
          </p:cNvSpPr>
          <p:nvPr/>
        </p:nvSpPr>
        <p:spPr bwMode="auto">
          <a:xfrm>
            <a:off x="4191000" y="1030111"/>
            <a:ext cx="259766" cy="519351"/>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2" name="Oval 64"/>
          <p:cNvSpPr>
            <a:spLocks noChangeArrowheads="1"/>
          </p:cNvSpPr>
          <p:nvPr/>
        </p:nvSpPr>
        <p:spPr bwMode="auto">
          <a:xfrm>
            <a:off x="4724400" y="1030111"/>
            <a:ext cx="259766" cy="519351"/>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3" name="Oval 65"/>
          <p:cNvSpPr>
            <a:spLocks noChangeArrowheads="1"/>
          </p:cNvSpPr>
          <p:nvPr/>
        </p:nvSpPr>
        <p:spPr bwMode="auto">
          <a:xfrm>
            <a:off x="5181600" y="1030111"/>
            <a:ext cx="259766" cy="519351"/>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4" name="Oval 66"/>
          <p:cNvSpPr>
            <a:spLocks noChangeArrowheads="1"/>
          </p:cNvSpPr>
          <p:nvPr/>
        </p:nvSpPr>
        <p:spPr bwMode="auto">
          <a:xfrm>
            <a:off x="5607050" y="1030111"/>
            <a:ext cx="259766" cy="519351"/>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5" name="Oval 67"/>
          <p:cNvSpPr>
            <a:spLocks noChangeArrowheads="1"/>
          </p:cNvSpPr>
          <p:nvPr/>
        </p:nvSpPr>
        <p:spPr bwMode="auto">
          <a:xfrm>
            <a:off x="5975350" y="1030111"/>
            <a:ext cx="259766" cy="519351"/>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6" name="Oval 68"/>
          <p:cNvSpPr>
            <a:spLocks noChangeArrowheads="1"/>
          </p:cNvSpPr>
          <p:nvPr/>
        </p:nvSpPr>
        <p:spPr bwMode="auto">
          <a:xfrm>
            <a:off x="6400800" y="1030111"/>
            <a:ext cx="259766" cy="519351"/>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7" name="Oval 69"/>
          <p:cNvSpPr>
            <a:spLocks noChangeArrowheads="1"/>
          </p:cNvSpPr>
          <p:nvPr/>
        </p:nvSpPr>
        <p:spPr bwMode="auto">
          <a:xfrm>
            <a:off x="6858000" y="1030111"/>
            <a:ext cx="259766" cy="519351"/>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8" name="Oval 70"/>
          <p:cNvSpPr>
            <a:spLocks noChangeArrowheads="1"/>
          </p:cNvSpPr>
          <p:nvPr/>
        </p:nvSpPr>
        <p:spPr bwMode="auto">
          <a:xfrm>
            <a:off x="7391400" y="1030111"/>
            <a:ext cx="259766" cy="519351"/>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9" name="Oval 71"/>
          <p:cNvSpPr>
            <a:spLocks noChangeArrowheads="1"/>
          </p:cNvSpPr>
          <p:nvPr/>
        </p:nvSpPr>
        <p:spPr bwMode="auto">
          <a:xfrm>
            <a:off x="7848600" y="1030111"/>
            <a:ext cx="259766" cy="519351"/>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30" name="Oval 72"/>
          <p:cNvSpPr>
            <a:spLocks noChangeArrowheads="1"/>
          </p:cNvSpPr>
          <p:nvPr/>
        </p:nvSpPr>
        <p:spPr bwMode="auto">
          <a:xfrm>
            <a:off x="8274050" y="1030111"/>
            <a:ext cx="259766" cy="519351"/>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31" name="Oval 73"/>
          <p:cNvSpPr>
            <a:spLocks noChangeArrowheads="1"/>
          </p:cNvSpPr>
          <p:nvPr/>
        </p:nvSpPr>
        <p:spPr bwMode="auto">
          <a:xfrm>
            <a:off x="8655050" y="1030111"/>
            <a:ext cx="259766" cy="519351"/>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32" name="Oval 74"/>
          <p:cNvSpPr>
            <a:spLocks noChangeArrowheads="1"/>
          </p:cNvSpPr>
          <p:nvPr/>
        </p:nvSpPr>
        <p:spPr bwMode="auto">
          <a:xfrm>
            <a:off x="8991600" y="1030111"/>
            <a:ext cx="259766" cy="519351"/>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33" name="Oval 75"/>
          <p:cNvSpPr>
            <a:spLocks noChangeArrowheads="1"/>
          </p:cNvSpPr>
          <p:nvPr/>
        </p:nvSpPr>
        <p:spPr bwMode="auto">
          <a:xfrm>
            <a:off x="260350" y="1030111"/>
            <a:ext cx="259766" cy="519351"/>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pic>
        <p:nvPicPr>
          <p:cNvPr id="1026" name="Picture 2" descr="Toán 1 (thuộc bộ sách Cánh Diều) - VEPIC"/>
          <p:cNvPicPr>
            <a:picLocks noChangeAspect="1" noChangeArrowheads="1"/>
          </p:cNvPicPr>
          <p:nvPr/>
        </p:nvPicPr>
        <p:blipFill rotWithShape="1">
          <a:blip r:embed="rId7">
            <a:extLst>
              <a:ext uri="{28A0092B-C50C-407E-A947-70E740481C1C}">
                <a14:useLocalDpi xmlns:a14="http://schemas.microsoft.com/office/drawing/2010/main" val="0"/>
              </a:ext>
            </a:extLst>
          </a:blip>
          <a:srcRect l="9216" t="35089" r="4208" b="12579"/>
          <a:stretch/>
        </p:blipFill>
        <p:spPr bwMode="auto">
          <a:xfrm>
            <a:off x="3429905" y="3873362"/>
            <a:ext cx="2346295" cy="2387345"/>
          </a:xfrm>
          <a:prstGeom prst="rect">
            <a:avLst/>
          </a:prstGeom>
          <a:noFill/>
          <a:effectLst>
            <a:glow rad="139700">
              <a:schemeClr val="accent2">
                <a:satMod val="175000"/>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412181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9587"/>
          <a:stretch/>
        </p:blipFill>
        <p:spPr>
          <a:xfrm>
            <a:off x="0" y="0"/>
            <a:ext cx="9144000" cy="6846276"/>
          </a:xfrm>
          <a:prstGeom prst="rect">
            <a:avLst/>
          </a:prstGeom>
        </p:spPr>
      </p:pic>
      <p:sp>
        <p:nvSpPr>
          <p:cNvPr id="6" name="Rounded Rectangle 5"/>
          <p:cNvSpPr/>
          <p:nvPr/>
        </p:nvSpPr>
        <p:spPr>
          <a:xfrm>
            <a:off x="769260" y="940530"/>
            <a:ext cx="7895772" cy="4127858"/>
          </a:xfrm>
          <a:prstGeom prst="roundRect">
            <a:avLst/>
          </a:prstGeom>
          <a:noFill/>
          <a:ln w="7620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5400" b="1" dirty="0" err="1" smtClean="0">
                <a:solidFill>
                  <a:srgbClr val="FF0000"/>
                </a:solidFill>
                <a:latin typeface=".VnAvant" pitchFamily="34" charset="0"/>
                <a:ea typeface="Tahoma" pitchFamily="34" charset="0"/>
                <a:cs typeface="Tahoma" pitchFamily="34" charset="0"/>
              </a:rPr>
              <a:t>Bµi</a:t>
            </a:r>
            <a:r>
              <a:rPr lang="en-US" sz="5400" b="1" dirty="0" smtClean="0">
                <a:solidFill>
                  <a:srgbClr val="FF0000"/>
                </a:solidFill>
                <a:latin typeface=".VnAvant" pitchFamily="34" charset="0"/>
                <a:ea typeface="Tahoma" pitchFamily="34" charset="0"/>
                <a:cs typeface="Tahoma" pitchFamily="34" charset="0"/>
              </a:rPr>
              <a:t> 54</a:t>
            </a:r>
          </a:p>
          <a:p>
            <a:pPr algn="ctr">
              <a:lnSpc>
                <a:spcPct val="150000"/>
              </a:lnSpc>
            </a:pPr>
            <a:r>
              <a:rPr lang="en-US" sz="5400" b="1" dirty="0" smtClean="0">
                <a:solidFill>
                  <a:srgbClr val="FF0000"/>
                </a:solidFill>
                <a:latin typeface="Arial" pitchFamily="34" charset="0"/>
                <a:ea typeface="Tahoma" pitchFamily="34" charset="0"/>
                <a:cs typeface="Arial" pitchFamily="34" charset="0"/>
              </a:rPr>
              <a:t>EM ÔN LẠI NHỮNG GÌ ĐÃ HỌC</a:t>
            </a:r>
          </a:p>
        </p:txBody>
      </p:sp>
    </p:spTree>
    <p:extLst>
      <p:ext uri="{BB962C8B-B14F-4D97-AF65-F5344CB8AC3E}">
        <p14:creationId xmlns:p14="http://schemas.microsoft.com/office/powerpoint/2010/main" val="190559141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ountry2"/>
          <p:cNvPicPr>
            <a:picLocks noChangeAspect="1" noChangeArrowheads="1"/>
          </p:cNvPicPr>
          <p:nvPr/>
        </p:nvPicPr>
        <p:blipFill>
          <a:blip r:embed="rId2">
            <a:duotone>
              <a:prstClr val="black"/>
              <a:schemeClr val="accent2">
                <a:tint val="45000"/>
                <a:satMod val="400000"/>
              </a:schemeClr>
            </a:duotone>
            <a:extLst>
              <a:ext uri="{BEBA8EAE-BF5A-486C-A8C5-ECC9F3942E4B}">
                <a14:imgProps xmlns:a14="http://schemas.microsoft.com/office/drawing/2010/main">
                  <a14:imgLayer r:embed="rId3">
                    <a14:imgEffect>
                      <a14:artisticLightScreen/>
                    </a14:imgEffect>
                  </a14:imgLayer>
                </a14:imgProps>
              </a:ext>
              <a:ext uri="{28A0092B-C50C-407E-A947-70E740481C1C}">
                <a14:useLocalDpi xmlns:a14="http://schemas.microsoft.com/office/drawing/2010/main" val="0"/>
              </a:ext>
            </a:extLst>
          </a:blip>
          <a:srcRect/>
          <a:stretch>
            <a:fillRect/>
          </a:stretch>
        </p:blipFill>
        <p:spPr bwMode="auto">
          <a:xfrm>
            <a:off x="1" y="0"/>
            <a:ext cx="9141569" cy="6844522"/>
          </a:xfrm>
          <a:prstGeom prst="rect">
            <a:avLst/>
          </a:prstGeom>
          <a:noFill/>
          <a:extLst>
            <a:ext uri="{909E8E84-426E-40DD-AFC4-6F175D3DCCD1}">
              <a14:hiddenFill xmlns:a14="http://schemas.microsoft.com/office/drawing/2010/main">
                <a:solidFill>
                  <a:srgbClr val="FFFFFF"/>
                </a:solidFill>
              </a14:hiddenFill>
            </a:ext>
          </a:extLst>
        </p:spPr>
      </p:pic>
      <p:sp>
        <p:nvSpPr>
          <p:cNvPr id="7" name="Line 12"/>
          <p:cNvSpPr>
            <a:spLocks noChangeShapeType="1"/>
          </p:cNvSpPr>
          <p:nvPr/>
        </p:nvSpPr>
        <p:spPr bwMode="auto">
          <a:xfrm>
            <a:off x="1" y="781598"/>
            <a:ext cx="9143999"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lstStyle/>
          <a:p>
            <a:endParaRPr lang="en-US"/>
          </a:p>
        </p:txBody>
      </p:sp>
      <p:sp>
        <p:nvSpPr>
          <p:cNvPr id="10" name="Rectangle 6"/>
          <p:cNvSpPr txBox="1">
            <a:spLocks noChangeArrowheads="1"/>
          </p:cNvSpPr>
          <p:nvPr/>
        </p:nvSpPr>
        <p:spPr>
          <a:xfrm>
            <a:off x="145146" y="139337"/>
            <a:ext cx="8868228" cy="6583051"/>
          </a:xfrm>
          <a:prstGeom prst="rect">
            <a:avLst/>
          </a:prstGeom>
          <a:solidFill>
            <a:schemeClr val="bg1"/>
          </a:solidFill>
          <a:effectLst>
            <a:outerShdw dist="107763" dir="18900000" algn="ctr" rotWithShape="0">
              <a:srgbClr val="FF3300">
                <a:alpha val="50000"/>
              </a:srgbClr>
            </a:outerShdw>
          </a:effec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a:lstStyle>
          <a:p>
            <a:endParaRPr lang="en-US" altLang="en-US" b="1" kern="0">
              <a:solidFill>
                <a:srgbClr val="0000CC"/>
              </a:solidFill>
              <a:latin typeface="Times New Roman" pitchFamily="18"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9258" y="781598"/>
            <a:ext cx="7779657" cy="5940790"/>
          </a:xfrm>
          <a:prstGeom prst="rect">
            <a:avLst/>
          </a:prstGeom>
        </p:spPr>
      </p:pic>
      <p:sp>
        <p:nvSpPr>
          <p:cNvPr id="15" name="TextBox 14"/>
          <p:cNvSpPr txBox="1"/>
          <p:nvPr/>
        </p:nvSpPr>
        <p:spPr>
          <a:xfrm>
            <a:off x="261290" y="156755"/>
            <a:ext cx="8752085" cy="415498"/>
          </a:xfrm>
          <a:prstGeom prst="rect">
            <a:avLst/>
          </a:prstGeom>
          <a:noFill/>
        </p:spPr>
        <p:txBody>
          <a:bodyPr wrap="square" rtlCol="0">
            <a:spAutoFit/>
          </a:bodyPr>
          <a:lstStyle/>
          <a:p>
            <a:r>
              <a:rPr lang="en-US" sz="2100" b="1" dirty="0" err="1" smtClean="0">
                <a:solidFill>
                  <a:srgbClr val="FF0000"/>
                </a:solidFill>
                <a:latin typeface="Arial" pitchFamily="34" charset="0"/>
                <a:cs typeface="Arial" pitchFamily="34" charset="0"/>
              </a:rPr>
              <a:t>Bài</a:t>
            </a:r>
            <a:r>
              <a:rPr lang="en-US" sz="2100" b="1" dirty="0" smtClean="0">
                <a:solidFill>
                  <a:srgbClr val="FF0000"/>
                </a:solidFill>
                <a:latin typeface="Arial" pitchFamily="34" charset="0"/>
                <a:cs typeface="Arial" pitchFamily="34" charset="0"/>
              </a:rPr>
              <a:t> 1: </a:t>
            </a:r>
            <a:r>
              <a:rPr lang="en-US" sz="2100" b="1" dirty="0" err="1" smtClean="0">
                <a:solidFill>
                  <a:srgbClr val="FF0000"/>
                </a:solidFill>
                <a:latin typeface="Arial" pitchFamily="34" charset="0"/>
                <a:cs typeface="Arial" pitchFamily="34" charset="0"/>
              </a:rPr>
              <a:t>Đọc</a:t>
            </a:r>
            <a:r>
              <a:rPr lang="en-US" sz="2100" b="1" dirty="0" smtClean="0">
                <a:solidFill>
                  <a:srgbClr val="FF0000"/>
                </a:solidFill>
                <a:latin typeface="Arial" pitchFamily="34" charset="0"/>
                <a:cs typeface="Arial" pitchFamily="34" charset="0"/>
              </a:rPr>
              <a:t> </a:t>
            </a:r>
            <a:r>
              <a:rPr lang="en-US" sz="2100" b="1" dirty="0" err="1" smtClean="0">
                <a:solidFill>
                  <a:srgbClr val="FF0000"/>
                </a:solidFill>
                <a:latin typeface="Arial" pitchFamily="34" charset="0"/>
                <a:cs typeface="Arial" pitchFamily="34" charset="0"/>
              </a:rPr>
              <a:t>những</a:t>
            </a:r>
            <a:r>
              <a:rPr lang="en-US" sz="2100" b="1" dirty="0" smtClean="0">
                <a:solidFill>
                  <a:srgbClr val="FF0000"/>
                </a:solidFill>
                <a:latin typeface="Arial" pitchFamily="34" charset="0"/>
                <a:cs typeface="Arial" pitchFamily="34" charset="0"/>
              </a:rPr>
              <a:t> </a:t>
            </a:r>
            <a:r>
              <a:rPr lang="en-US" sz="2100" b="1" dirty="0" err="1" smtClean="0">
                <a:solidFill>
                  <a:srgbClr val="FF0000"/>
                </a:solidFill>
                <a:latin typeface="Arial" pitchFamily="34" charset="0"/>
                <a:cs typeface="Arial" pitchFamily="34" charset="0"/>
              </a:rPr>
              <a:t>số</a:t>
            </a:r>
            <a:r>
              <a:rPr lang="en-US" sz="2100" b="1" dirty="0" smtClean="0">
                <a:solidFill>
                  <a:srgbClr val="FF0000"/>
                </a:solidFill>
                <a:latin typeface="Arial" pitchFamily="34" charset="0"/>
                <a:cs typeface="Arial" pitchFamily="34" charset="0"/>
              </a:rPr>
              <a:t> </a:t>
            </a:r>
            <a:r>
              <a:rPr lang="en-US" sz="2100" b="1" dirty="0" err="1" smtClean="0">
                <a:solidFill>
                  <a:srgbClr val="FF0000"/>
                </a:solidFill>
                <a:latin typeface="Arial" pitchFamily="34" charset="0"/>
                <a:cs typeface="Arial" pitchFamily="34" charset="0"/>
              </a:rPr>
              <a:t>còn</a:t>
            </a:r>
            <a:r>
              <a:rPr lang="en-US" sz="2100" b="1" dirty="0" smtClean="0">
                <a:solidFill>
                  <a:srgbClr val="FF0000"/>
                </a:solidFill>
                <a:latin typeface="Arial" pitchFamily="34" charset="0"/>
                <a:cs typeface="Arial" pitchFamily="34" charset="0"/>
              </a:rPr>
              <a:t> </a:t>
            </a:r>
            <a:r>
              <a:rPr lang="en-US" sz="2100" b="1" dirty="0" err="1" smtClean="0">
                <a:solidFill>
                  <a:srgbClr val="FF0000"/>
                </a:solidFill>
                <a:latin typeface="Arial" pitchFamily="34" charset="0"/>
                <a:cs typeface="Arial" pitchFamily="34" charset="0"/>
              </a:rPr>
              <a:t>thiếu</a:t>
            </a:r>
            <a:r>
              <a:rPr lang="en-US" sz="2100" b="1" dirty="0" smtClean="0">
                <a:solidFill>
                  <a:srgbClr val="FF0000"/>
                </a:solidFill>
                <a:latin typeface="Arial" pitchFamily="34" charset="0"/>
                <a:cs typeface="Arial" pitchFamily="34" charset="0"/>
              </a:rPr>
              <a:t> </a:t>
            </a:r>
            <a:r>
              <a:rPr lang="en-US" sz="2100" b="1" dirty="0" err="1" smtClean="0">
                <a:solidFill>
                  <a:srgbClr val="FF0000"/>
                </a:solidFill>
                <a:latin typeface="Arial" pitchFamily="34" charset="0"/>
                <a:cs typeface="Arial" pitchFamily="34" charset="0"/>
              </a:rPr>
              <a:t>để</a:t>
            </a:r>
            <a:r>
              <a:rPr lang="en-US" sz="2100" b="1" dirty="0" smtClean="0">
                <a:solidFill>
                  <a:srgbClr val="FF0000"/>
                </a:solidFill>
                <a:latin typeface="Arial" pitchFamily="34" charset="0"/>
                <a:cs typeface="Arial" pitchFamily="34" charset="0"/>
              </a:rPr>
              <a:t> </a:t>
            </a:r>
            <a:r>
              <a:rPr lang="en-US" sz="2100" b="1" dirty="0" err="1" smtClean="0">
                <a:solidFill>
                  <a:srgbClr val="FF0000"/>
                </a:solidFill>
                <a:latin typeface="Arial" pitchFamily="34" charset="0"/>
                <a:cs typeface="Arial" pitchFamily="34" charset="0"/>
              </a:rPr>
              <a:t>có</a:t>
            </a:r>
            <a:r>
              <a:rPr lang="en-US" sz="2100" b="1" dirty="0" smtClean="0">
                <a:solidFill>
                  <a:srgbClr val="FF0000"/>
                </a:solidFill>
                <a:latin typeface="Arial" pitchFamily="34" charset="0"/>
                <a:cs typeface="Arial" pitchFamily="34" charset="0"/>
              </a:rPr>
              <a:t> </a:t>
            </a:r>
            <a:r>
              <a:rPr lang="en-US" sz="2100" b="1" dirty="0" err="1" smtClean="0">
                <a:solidFill>
                  <a:srgbClr val="FF0000"/>
                </a:solidFill>
                <a:latin typeface="Arial" pitchFamily="34" charset="0"/>
                <a:cs typeface="Arial" pitchFamily="34" charset="0"/>
              </a:rPr>
              <a:t>bảng</a:t>
            </a:r>
            <a:r>
              <a:rPr lang="en-US" sz="2100" b="1" dirty="0" smtClean="0">
                <a:solidFill>
                  <a:srgbClr val="FF0000"/>
                </a:solidFill>
                <a:latin typeface="Arial" pitchFamily="34" charset="0"/>
                <a:cs typeface="Arial" pitchFamily="34" charset="0"/>
              </a:rPr>
              <a:t> </a:t>
            </a:r>
            <a:r>
              <a:rPr lang="en-US" sz="2100" b="1" dirty="0" err="1" smtClean="0">
                <a:solidFill>
                  <a:srgbClr val="FF0000"/>
                </a:solidFill>
                <a:latin typeface="Arial" pitchFamily="34" charset="0"/>
                <a:cs typeface="Arial" pitchFamily="34" charset="0"/>
              </a:rPr>
              <a:t>các</a:t>
            </a:r>
            <a:r>
              <a:rPr lang="en-US" sz="2100" b="1" dirty="0" smtClean="0">
                <a:solidFill>
                  <a:srgbClr val="FF0000"/>
                </a:solidFill>
                <a:latin typeface="Arial" pitchFamily="34" charset="0"/>
                <a:cs typeface="Arial" pitchFamily="34" charset="0"/>
              </a:rPr>
              <a:t> </a:t>
            </a:r>
            <a:r>
              <a:rPr lang="en-US" sz="2100" b="1" dirty="0" err="1" smtClean="0">
                <a:solidFill>
                  <a:srgbClr val="FF0000"/>
                </a:solidFill>
                <a:latin typeface="Arial" pitchFamily="34" charset="0"/>
                <a:cs typeface="Arial" pitchFamily="34" charset="0"/>
              </a:rPr>
              <a:t>số</a:t>
            </a:r>
            <a:r>
              <a:rPr lang="en-US" sz="2100" b="1" dirty="0" smtClean="0">
                <a:solidFill>
                  <a:srgbClr val="FF0000"/>
                </a:solidFill>
                <a:latin typeface="Arial" pitchFamily="34" charset="0"/>
                <a:cs typeface="Arial" pitchFamily="34" charset="0"/>
              </a:rPr>
              <a:t> </a:t>
            </a:r>
            <a:r>
              <a:rPr lang="en-US" sz="2100" b="1" dirty="0" err="1" smtClean="0">
                <a:solidFill>
                  <a:srgbClr val="FF0000"/>
                </a:solidFill>
                <a:latin typeface="Arial" pitchFamily="34" charset="0"/>
                <a:cs typeface="Arial" pitchFamily="34" charset="0"/>
              </a:rPr>
              <a:t>từ</a:t>
            </a:r>
            <a:r>
              <a:rPr lang="en-US" sz="2100" b="1" dirty="0" smtClean="0">
                <a:solidFill>
                  <a:srgbClr val="FF0000"/>
                </a:solidFill>
                <a:latin typeface="Arial" pitchFamily="34" charset="0"/>
                <a:cs typeface="Arial" pitchFamily="34" charset="0"/>
              </a:rPr>
              <a:t> 1 </a:t>
            </a:r>
            <a:r>
              <a:rPr lang="en-US" sz="2100" b="1" dirty="0" err="1" smtClean="0">
                <a:solidFill>
                  <a:srgbClr val="FF0000"/>
                </a:solidFill>
                <a:latin typeface="Arial" pitchFamily="34" charset="0"/>
                <a:cs typeface="Arial" pitchFamily="34" charset="0"/>
              </a:rPr>
              <a:t>đến</a:t>
            </a:r>
            <a:r>
              <a:rPr lang="en-US" sz="2100" b="1" dirty="0" smtClean="0">
                <a:solidFill>
                  <a:srgbClr val="FF0000"/>
                </a:solidFill>
                <a:latin typeface="Arial" pitchFamily="34" charset="0"/>
                <a:cs typeface="Arial" pitchFamily="34" charset="0"/>
              </a:rPr>
              <a:t> 100.</a:t>
            </a:r>
            <a:endParaRPr lang="en-US" sz="2100" b="1" dirty="0">
              <a:solidFill>
                <a:srgbClr val="FF0000"/>
              </a:solidFill>
              <a:latin typeface="Arial" pitchFamily="34" charset="0"/>
              <a:cs typeface="Arial" pitchFamily="34" charset="0"/>
            </a:endParaRPr>
          </a:p>
        </p:txBody>
      </p:sp>
      <p:grpSp>
        <p:nvGrpSpPr>
          <p:cNvPr id="16" name="Group 15"/>
          <p:cNvGrpSpPr/>
          <p:nvPr/>
        </p:nvGrpSpPr>
        <p:grpSpPr>
          <a:xfrm>
            <a:off x="2685141" y="1079862"/>
            <a:ext cx="391886" cy="435428"/>
            <a:chOff x="9550400" y="-508000"/>
            <a:chExt cx="391886" cy="362857"/>
          </a:xfrm>
        </p:grpSpPr>
        <p:sp>
          <p:nvSpPr>
            <p:cNvPr id="6" name="Rectangle 5"/>
            <p:cNvSpPr/>
            <p:nvPr/>
          </p:nvSpPr>
          <p:spPr>
            <a:xfrm>
              <a:off x="9550400" y="-508000"/>
              <a:ext cx="391886" cy="3628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Arial" pitchFamily="34" charset="0"/>
                <a:cs typeface="Arial" pitchFamily="34" charset="0"/>
              </a:endParaRPr>
            </a:p>
          </p:txBody>
        </p:sp>
        <p:sp>
          <p:nvSpPr>
            <p:cNvPr id="8" name="Rectangle 7"/>
            <p:cNvSpPr/>
            <p:nvPr/>
          </p:nvSpPr>
          <p:spPr>
            <a:xfrm>
              <a:off x="9593942" y="-508000"/>
              <a:ext cx="312906" cy="307777"/>
            </a:xfrm>
            <a:prstGeom prst="rect">
              <a:avLst/>
            </a:prstGeom>
            <a:solidFill>
              <a:schemeClr val="bg1"/>
            </a:solidFill>
            <a:ln>
              <a:solidFill>
                <a:schemeClr val="bg1"/>
              </a:solidFill>
            </a:ln>
          </p:spPr>
          <p:txBody>
            <a:bodyPr wrap="none">
              <a:spAutoFit/>
            </a:bodyPr>
            <a:lstStyle/>
            <a:p>
              <a:r>
                <a:rPr lang="en-US" sz="1800" dirty="0">
                  <a:latin typeface="Arial" pitchFamily="34" charset="0"/>
                  <a:cs typeface="Arial" pitchFamily="34" charset="0"/>
                </a:rPr>
                <a:t>2</a:t>
              </a:r>
            </a:p>
          </p:txBody>
        </p:sp>
      </p:grpSp>
      <p:grpSp>
        <p:nvGrpSpPr>
          <p:cNvPr id="17" name="Group 16"/>
          <p:cNvGrpSpPr/>
          <p:nvPr/>
        </p:nvGrpSpPr>
        <p:grpSpPr>
          <a:xfrm>
            <a:off x="3200391" y="1072099"/>
            <a:ext cx="391886" cy="435428"/>
            <a:chOff x="9550400" y="-508000"/>
            <a:chExt cx="391886" cy="362857"/>
          </a:xfrm>
        </p:grpSpPr>
        <p:sp>
          <p:nvSpPr>
            <p:cNvPr id="18" name="Rectangle 17"/>
            <p:cNvSpPr/>
            <p:nvPr/>
          </p:nvSpPr>
          <p:spPr>
            <a:xfrm>
              <a:off x="9550400" y="-508000"/>
              <a:ext cx="391886" cy="3628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Arial" pitchFamily="34" charset="0"/>
                <a:cs typeface="Arial" pitchFamily="34" charset="0"/>
              </a:endParaRPr>
            </a:p>
          </p:txBody>
        </p:sp>
        <p:sp>
          <p:nvSpPr>
            <p:cNvPr id="19" name="Rectangle 18"/>
            <p:cNvSpPr/>
            <p:nvPr/>
          </p:nvSpPr>
          <p:spPr>
            <a:xfrm>
              <a:off x="9593942" y="-508000"/>
              <a:ext cx="312906" cy="307777"/>
            </a:xfrm>
            <a:prstGeom prst="rect">
              <a:avLst/>
            </a:prstGeom>
            <a:solidFill>
              <a:schemeClr val="bg1"/>
            </a:solidFill>
            <a:ln>
              <a:solidFill>
                <a:schemeClr val="bg1"/>
              </a:solidFill>
            </a:ln>
          </p:spPr>
          <p:txBody>
            <a:bodyPr wrap="none">
              <a:spAutoFit/>
            </a:bodyPr>
            <a:lstStyle/>
            <a:p>
              <a:r>
                <a:rPr lang="en-US" sz="1800" dirty="0" smtClean="0">
                  <a:latin typeface="Arial" pitchFamily="34" charset="0"/>
                  <a:cs typeface="Arial" pitchFamily="34" charset="0"/>
                </a:rPr>
                <a:t>3</a:t>
              </a:r>
              <a:endParaRPr lang="en-US" sz="1800" dirty="0">
                <a:latin typeface="Arial" pitchFamily="34" charset="0"/>
                <a:cs typeface="Arial" pitchFamily="34" charset="0"/>
              </a:endParaRPr>
            </a:p>
          </p:txBody>
        </p:sp>
      </p:grpSp>
      <p:grpSp>
        <p:nvGrpSpPr>
          <p:cNvPr id="20" name="Group 19"/>
          <p:cNvGrpSpPr/>
          <p:nvPr/>
        </p:nvGrpSpPr>
        <p:grpSpPr>
          <a:xfrm>
            <a:off x="3737417" y="1079862"/>
            <a:ext cx="391886" cy="435428"/>
            <a:chOff x="9550400" y="-508000"/>
            <a:chExt cx="391886" cy="362857"/>
          </a:xfrm>
        </p:grpSpPr>
        <p:sp>
          <p:nvSpPr>
            <p:cNvPr id="21" name="Rectangle 20"/>
            <p:cNvSpPr/>
            <p:nvPr/>
          </p:nvSpPr>
          <p:spPr>
            <a:xfrm>
              <a:off x="9550400" y="-508000"/>
              <a:ext cx="391886" cy="3628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Arial" pitchFamily="34" charset="0"/>
                <a:cs typeface="Arial" pitchFamily="34" charset="0"/>
              </a:endParaRPr>
            </a:p>
          </p:txBody>
        </p:sp>
        <p:sp>
          <p:nvSpPr>
            <p:cNvPr id="22" name="Rectangle 21"/>
            <p:cNvSpPr/>
            <p:nvPr/>
          </p:nvSpPr>
          <p:spPr>
            <a:xfrm>
              <a:off x="9593942" y="-508000"/>
              <a:ext cx="312906" cy="307777"/>
            </a:xfrm>
            <a:prstGeom prst="rect">
              <a:avLst/>
            </a:prstGeom>
            <a:solidFill>
              <a:schemeClr val="bg1"/>
            </a:solidFill>
            <a:ln>
              <a:solidFill>
                <a:schemeClr val="bg1"/>
              </a:solidFill>
            </a:ln>
          </p:spPr>
          <p:txBody>
            <a:bodyPr wrap="none">
              <a:spAutoFit/>
            </a:bodyPr>
            <a:lstStyle/>
            <a:p>
              <a:r>
                <a:rPr lang="en-US" sz="1800" dirty="0" smtClean="0">
                  <a:latin typeface="Arial" pitchFamily="34" charset="0"/>
                  <a:cs typeface="Arial" pitchFamily="34" charset="0"/>
                </a:rPr>
                <a:t>4</a:t>
              </a:r>
              <a:endParaRPr lang="en-US" sz="1800" dirty="0">
                <a:latin typeface="Arial" pitchFamily="34" charset="0"/>
                <a:cs typeface="Arial" pitchFamily="34" charset="0"/>
              </a:endParaRPr>
            </a:p>
          </p:txBody>
        </p:sp>
      </p:grpSp>
      <p:grpSp>
        <p:nvGrpSpPr>
          <p:cNvPr id="23" name="Group 22"/>
          <p:cNvGrpSpPr/>
          <p:nvPr/>
        </p:nvGrpSpPr>
        <p:grpSpPr>
          <a:xfrm>
            <a:off x="4281695" y="1071157"/>
            <a:ext cx="391886" cy="435428"/>
            <a:chOff x="9550400" y="-508000"/>
            <a:chExt cx="391886" cy="362857"/>
          </a:xfrm>
        </p:grpSpPr>
        <p:sp>
          <p:nvSpPr>
            <p:cNvPr id="24" name="Rectangle 23"/>
            <p:cNvSpPr/>
            <p:nvPr/>
          </p:nvSpPr>
          <p:spPr>
            <a:xfrm>
              <a:off x="9550400" y="-508000"/>
              <a:ext cx="391886" cy="3628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Arial" pitchFamily="34" charset="0"/>
                <a:cs typeface="Arial" pitchFamily="34" charset="0"/>
              </a:endParaRPr>
            </a:p>
          </p:txBody>
        </p:sp>
        <p:sp>
          <p:nvSpPr>
            <p:cNvPr id="25" name="Rectangle 24"/>
            <p:cNvSpPr/>
            <p:nvPr/>
          </p:nvSpPr>
          <p:spPr>
            <a:xfrm>
              <a:off x="9593942" y="-508000"/>
              <a:ext cx="312906" cy="307777"/>
            </a:xfrm>
            <a:prstGeom prst="rect">
              <a:avLst/>
            </a:prstGeom>
            <a:solidFill>
              <a:schemeClr val="bg1"/>
            </a:solidFill>
            <a:ln>
              <a:solidFill>
                <a:schemeClr val="bg1"/>
              </a:solidFill>
            </a:ln>
          </p:spPr>
          <p:txBody>
            <a:bodyPr wrap="none">
              <a:spAutoFit/>
            </a:bodyPr>
            <a:lstStyle/>
            <a:p>
              <a:r>
                <a:rPr lang="en-US" sz="1800" dirty="0" smtClean="0">
                  <a:latin typeface="Arial" pitchFamily="34" charset="0"/>
                  <a:cs typeface="Arial" pitchFamily="34" charset="0"/>
                </a:rPr>
                <a:t>5</a:t>
              </a:r>
              <a:endParaRPr lang="en-US" sz="1800" dirty="0">
                <a:latin typeface="Arial" pitchFamily="34" charset="0"/>
                <a:cs typeface="Arial" pitchFamily="34" charset="0"/>
              </a:endParaRPr>
            </a:p>
          </p:txBody>
        </p:sp>
      </p:grpSp>
      <p:grpSp>
        <p:nvGrpSpPr>
          <p:cNvPr id="26" name="Group 25"/>
          <p:cNvGrpSpPr/>
          <p:nvPr/>
        </p:nvGrpSpPr>
        <p:grpSpPr>
          <a:xfrm>
            <a:off x="4782431" y="1079869"/>
            <a:ext cx="391886" cy="435428"/>
            <a:chOff x="9550400" y="-508000"/>
            <a:chExt cx="391886" cy="362857"/>
          </a:xfrm>
        </p:grpSpPr>
        <p:sp>
          <p:nvSpPr>
            <p:cNvPr id="27" name="Rectangle 26"/>
            <p:cNvSpPr/>
            <p:nvPr/>
          </p:nvSpPr>
          <p:spPr>
            <a:xfrm>
              <a:off x="9550400" y="-508000"/>
              <a:ext cx="391886" cy="3628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Arial" pitchFamily="34" charset="0"/>
                <a:cs typeface="Arial" pitchFamily="34" charset="0"/>
              </a:endParaRPr>
            </a:p>
          </p:txBody>
        </p:sp>
        <p:sp>
          <p:nvSpPr>
            <p:cNvPr id="28" name="Rectangle 27"/>
            <p:cNvSpPr/>
            <p:nvPr/>
          </p:nvSpPr>
          <p:spPr>
            <a:xfrm>
              <a:off x="9593942" y="-508000"/>
              <a:ext cx="312906" cy="307777"/>
            </a:xfrm>
            <a:prstGeom prst="rect">
              <a:avLst/>
            </a:prstGeom>
            <a:solidFill>
              <a:schemeClr val="bg1"/>
            </a:solidFill>
            <a:ln>
              <a:solidFill>
                <a:schemeClr val="bg1"/>
              </a:solidFill>
            </a:ln>
          </p:spPr>
          <p:txBody>
            <a:bodyPr wrap="none">
              <a:spAutoFit/>
            </a:bodyPr>
            <a:lstStyle/>
            <a:p>
              <a:r>
                <a:rPr lang="en-US" sz="1800" dirty="0" smtClean="0">
                  <a:latin typeface="Arial" pitchFamily="34" charset="0"/>
                  <a:cs typeface="Arial" pitchFamily="34" charset="0"/>
                </a:rPr>
                <a:t>6</a:t>
              </a:r>
              <a:endParaRPr lang="en-US" sz="1800" dirty="0">
                <a:latin typeface="Arial" pitchFamily="34" charset="0"/>
                <a:cs typeface="Arial" pitchFamily="34" charset="0"/>
              </a:endParaRPr>
            </a:p>
          </p:txBody>
        </p:sp>
      </p:grpSp>
      <p:grpSp>
        <p:nvGrpSpPr>
          <p:cNvPr id="29" name="Group 28"/>
          <p:cNvGrpSpPr/>
          <p:nvPr/>
        </p:nvGrpSpPr>
        <p:grpSpPr>
          <a:xfrm>
            <a:off x="5319457" y="1071157"/>
            <a:ext cx="391886" cy="435428"/>
            <a:chOff x="9550400" y="-508000"/>
            <a:chExt cx="391886" cy="362857"/>
          </a:xfrm>
        </p:grpSpPr>
        <p:sp>
          <p:nvSpPr>
            <p:cNvPr id="30" name="Rectangle 29"/>
            <p:cNvSpPr/>
            <p:nvPr/>
          </p:nvSpPr>
          <p:spPr>
            <a:xfrm>
              <a:off x="9550400" y="-508000"/>
              <a:ext cx="391886" cy="3628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Arial" pitchFamily="34" charset="0"/>
                <a:cs typeface="Arial" pitchFamily="34" charset="0"/>
              </a:endParaRPr>
            </a:p>
          </p:txBody>
        </p:sp>
        <p:sp>
          <p:nvSpPr>
            <p:cNvPr id="31" name="Rectangle 30"/>
            <p:cNvSpPr/>
            <p:nvPr/>
          </p:nvSpPr>
          <p:spPr>
            <a:xfrm>
              <a:off x="9593942" y="-508000"/>
              <a:ext cx="312906" cy="307777"/>
            </a:xfrm>
            <a:prstGeom prst="rect">
              <a:avLst/>
            </a:prstGeom>
            <a:solidFill>
              <a:schemeClr val="bg1"/>
            </a:solidFill>
            <a:ln>
              <a:solidFill>
                <a:schemeClr val="bg1"/>
              </a:solidFill>
            </a:ln>
          </p:spPr>
          <p:txBody>
            <a:bodyPr wrap="none">
              <a:spAutoFit/>
            </a:bodyPr>
            <a:lstStyle/>
            <a:p>
              <a:r>
                <a:rPr lang="en-US" sz="1800" dirty="0" smtClean="0">
                  <a:latin typeface="Arial" pitchFamily="34" charset="0"/>
                  <a:cs typeface="Arial" pitchFamily="34" charset="0"/>
                </a:rPr>
                <a:t>7</a:t>
              </a:r>
              <a:endParaRPr lang="en-US" sz="1800" dirty="0">
                <a:latin typeface="Arial" pitchFamily="34" charset="0"/>
                <a:cs typeface="Arial" pitchFamily="34" charset="0"/>
              </a:endParaRPr>
            </a:p>
          </p:txBody>
        </p:sp>
      </p:grpSp>
      <p:grpSp>
        <p:nvGrpSpPr>
          <p:cNvPr id="32" name="Group 31"/>
          <p:cNvGrpSpPr/>
          <p:nvPr/>
        </p:nvGrpSpPr>
        <p:grpSpPr>
          <a:xfrm>
            <a:off x="5850053" y="1079862"/>
            <a:ext cx="391886" cy="435428"/>
            <a:chOff x="9550400" y="-508000"/>
            <a:chExt cx="391886" cy="362857"/>
          </a:xfrm>
        </p:grpSpPr>
        <p:sp>
          <p:nvSpPr>
            <p:cNvPr id="33" name="Rectangle 32"/>
            <p:cNvSpPr/>
            <p:nvPr/>
          </p:nvSpPr>
          <p:spPr>
            <a:xfrm>
              <a:off x="9550400" y="-508000"/>
              <a:ext cx="391886" cy="3628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Arial" pitchFamily="34" charset="0"/>
                <a:cs typeface="Arial" pitchFamily="34" charset="0"/>
              </a:endParaRPr>
            </a:p>
          </p:txBody>
        </p:sp>
        <p:sp>
          <p:nvSpPr>
            <p:cNvPr id="34" name="Rectangle 33"/>
            <p:cNvSpPr/>
            <p:nvPr/>
          </p:nvSpPr>
          <p:spPr>
            <a:xfrm>
              <a:off x="9579428" y="-508000"/>
              <a:ext cx="312906" cy="307777"/>
            </a:xfrm>
            <a:prstGeom prst="rect">
              <a:avLst/>
            </a:prstGeom>
            <a:solidFill>
              <a:schemeClr val="bg1"/>
            </a:solidFill>
            <a:ln>
              <a:solidFill>
                <a:schemeClr val="bg1"/>
              </a:solidFill>
            </a:ln>
          </p:spPr>
          <p:txBody>
            <a:bodyPr wrap="none">
              <a:spAutoFit/>
            </a:bodyPr>
            <a:lstStyle/>
            <a:p>
              <a:r>
                <a:rPr lang="en-US" sz="1800" dirty="0" smtClean="0">
                  <a:latin typeface="Arial" pitchFamily="34" charset="0"/>
                  <a:cs typeface="Arial" pitchFamily="34" charset="0"/>
                </a:rPr>
                <a:t>8</a:t>
              </a:r>
              <a:endParaRPr lang="en-US" sz="1800" dirty="0">
                <a:latin typeface="Arial" pitchFamily="34" charset="0"/>
                <a:cs typeface="Arial" pitchFamily="34" charset="0"/>
              </a:endParaRPr>
            </a:p>
          </p:txBody>
        </p:sp>
      </p:grpSp>
      <p:grpSp>
        <p:nvGrpSpPr>
          <p:cNvPr id="35" name="Group 34"/>
          <p:cNvGrpSpPr/>
          <p:nvPr/>
        </p:nvGrpSpPr>
        <p:grpSpPr>
          <a:xfrm>
            <a:off x="6394331" y="1053741"/>
            <a:ext cx="391886" cy="435428"/>
            <a:chOff x="9550400" y="-508000"/>
            <a:chExt cx="391886" cy="362857"/>
          </a:xfrm>
        </p:grpSpPr>
        <p:sp>
          <p:nvSpPr>
            <p:cNvPr id="36" name="Rectangle 35"/>
            <p:cNvSpPr/>
            <p:nvPr/>
          </p:nvSpPr>
          <p:spPr>
            <a:xfrm>
              <a:off x="9550400" y="-508000"/>
              <a:ext cx="391886" cy="3628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Arial" pitchFamily="34" charset="0"/>
                <a:cs typeface="Arial" pitchFamily="34" charset="0"/>
              </a:endParaRPr>
            </a:p>
          </p:txBody>
        </p:sp>
        <p:sp>
          <p:nvSpPr>
            <p:cNvPr id="37" name="Rectangle 36"/>
            <p:cNvSpPr/>
            <p:nvPr/>
          </p:nvSpPr>
          <p:spPr>
            <a:xfrm>
              <a:off x="9593942" y="-508000"/>
              <a:ext cx="312906" cy="307777"/>
            </a:xfrm>
            <a:prstGeom prst="rect">
              <a:avLst/>
            </a:prstGeom>
            <a:solidFill>
              <a:schemeClr val="bg1"/>
            </a:solidFill>
            <a:ln>
              <a:solidFill>
                <a:schemeClr val="bg1"/>
              </a:solidFill>
            </a:ln>
          </p:spPr>
          <p:txBody>
            <a:bodyPr wrap="none">
              <a:spAutoFit/>
            </a:bodyPr>
            <a:lstStyle/>
            <a:p>
              <a:r>
                <a:rPr lang="en-US" sz="1800" dirty="0" smtClean="0">
                  <a:latin typeface="Arial" pitchFamily="34" charset="0"/>
                  <a:cs typeface="Arial" pitchFamily="34" charset="0"/>
                </a:rPr>
                <a:t>9</a:t>
              </a:r>
              <a:endParaRPr lang="en-US" sz="1800" dirty="0">
                <a:latin typeface="Arial" pitchFamily="34" charset="0"/>
                <a:cs typeface="Arial" pitchFamily="34" charset="0"/>
              </a:endParaRPr>
            </a:p>
          </p:txBody>
        </p:sp>
      </p:grpSp>
      <p:grpSp>
        <p:nvGrpSpPr>
          <p:cNvPr id="41" name="Group 40"/>
          <p:cNvGrpSpPr/>
          <p:nvPr/>
        </p:nvGrpSpPr>
        <p:grpSpPr>
          <a:xfrm>
            <a:off x="2134391" y="1617924"/>
            <a:ext cx="453055" cy="435428"/>
            <a:chOff x="9550400" y="-508000"/>
            <a:chExt cx="453055" cy="362857"/>
          </a:xfrm>
        </p:grpSpPr>
        <p:sp>
          <p:nvSpPr>
            <p:cNvPr id="42" name="Rectangle 41"/>
            <p:cNvSpPr/>
            <p:nvPr/>
          </p:nvSpPr>
          <p:spPr>
            <a:xfrm>
              <a:off x="9550400" y="-508000"/>
              <a:ext cx="391886" cy="3628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Arial" pitchFamily="34" charset="0"/>
                <a:cs typeface="Arial" pitchFamily="34" charset="0"/>
              </a:endParaRPr>
            </a:p>
          </p:txBody>
        </p:sp>
        <p:sp>
          <p:nvSpPr>
            <p:cNvPr id="43" name="Rectangle 42"/>
            <p:cNvSpPr/>
            <p:nvPr/>
          </p:nvSpPr>
          <p:spPr>
            <a:xfrm>
              <a:off x="9579428" y="-478972"/>
              <a:ext cx="424027" cy="307777"/>
            </a:xfrm>
            <a:prstGeom prst="rect">
              <a:avLst/>
            </a:prstGeom>
            <a:solidFill>
              <a:schemeClr val="bg1"/>
            </a:solidFill>
            <a:ln>
              <a:solidFill>
                <a:schemeClr val="bg1"/>
              </a:solidFill>
            </a:ln>
          </p:spPr>
          <p:txBody>
            <a:bodyPr wrap="none">
              <a:spAutoFit/>
            </a:bodyPr>
            <a:lstStyle/>
            <a:p>
              <a:r>
                <a:rPr lang="en-US" sz="1800" dirty="0" smtClean="0">
                  <a:latin typeface="Arial" pitchFamily="34" charset="0"/>
                  <a:cs typeface="Arial" pitchFamily="34" charset="0"/>
                </a:rPr>
                <a:t>11</a:t>
              </a:r>
              <a:endParaRPr lang="en-US" sz="1800" dirty="0">
                <a:latin typeface="Arial" pitchFamily="34" charset="0"/>
                <a:cs typeface="Arial" pitchFamily="34" charset="0"/>
              </a:endParaRPr>
            </a:p>
          </p:txBody>
        </p:sp>
      </p:grpSp>
      <p:grpSp>
        <p:nvGrpSpPr>
          <p:cNvPr id="44" name="Group 43"/>
          <p:cNvGrpSpPr/>
          <p:nvPr/>
        </p:nvGrpSpPr>
        <p:grpSpPr>
          <a:xfrm>
            <a:off x="3182761" y="1610153"/>
            <a:ext cx="470174" cy="435428"/>
            <a:chOff x="9550400" y="-508000"/>
            <a:chExt cx="470174" cy="362857"/>
          </a:xfrm>
        </p:grpSpPr>
        <p:sp>
          <p:nvSpPr>
            <p:cNvPr id="45" name="Rectangle 44"/>
            <p:cNvSpPr/>
            <p:nvPr/>
          </p:nvSpPr>
          <p:spPr>
            <a:xfrm>
              <a:off x="9550400" y="-508000"/>
              <a:ext cx="391886" cy="3628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Arial" pitchFamily="34" charset="0"/>
                <a:cs typeface="Arial" pitchFamily="34" charset="0"/>
              </a:endParaRPr>
            </a:p>
          </p:txBody>
        </p:sp>
        <p:sp>
          <p:nvSpPr>
            <p:cNvPr id="46" name="Rectangle 45"/>
            <p:cNvSpPr/>
            <p:nvPr/>
          </p:nvSpPr>
          <p:spPr>
            <a:xfrm>
              <a:off x="9579428" y="-478972"/>
              <a:ext cx="441146" cy="307777"/>
            </a:xfrm>
            <a:prstGeom prst="rect">
              <a:avLst/>
            </a:prstGeom>
            <a:solidFill>
              <a:schemeClr val="bg1"/>
            </a:solidFill>
            <a:ln>
              <a:solidFill>
                <a:schemeClr val="bg1"/>
              </a:solidFill>
            </a:ln>
          </p:spPr>
          <p:txBody>
            <a:bodyPr wrap="none">
              <a:spAutoFit/>
            </a:bodyPr>
            <a:lstStyle/>
            <a:p>
              <a:r>
                <a:rPr lang="en-US" sz="1800" dirty="0" smtClean="0">
                  <a:latin typeface="Arial" pitchFamily="34" charset="0"/>
                  <a:cs typeface="Arial" pitchFamily="34" charset="0"/>
                </a:rPr>
                <a:t>13</a:t>
              </a:r>
              <a:endParaRPr lang="en-US" sz="1800" dirty="0">
                <a:latin typeface="Arial" pitchFamily="34" charset="0"/>
                <a:cs typeface="Arial" pitchFamily="34" charset="0"/>
              </a:endParaRPr>
            </a:p>
          </p:txBody>
        </p:sp>
      </p:grpSp>
      <p:grpSp>
        <p:nvGrpSpPr>
          <p:cNvPr id="47" name="Group 46"/>
          <p:cNvGrpSpPr/>
          <p:nvPr/>
        </p:nvGrpSpPr>
        <p:grpSpPr>
          <a:xfrm>
            <a:off x="3712787" y="1600507"/>
            <a:ext cx="470174" cy="435428"/>
            <a:chOff x="9550400" y="-508000"/>
            <a:chExt cx="470174" cy="362857"/>
          </a:xfrm>
        </p:grpSpPr>
        <p:sp>
          <p:nvSpPr>
            <p:cNvPr id="48" name="Rectangle 47"/>
            <p:cNvSpPr/>
            <p:nvPr/>
          </p:nvSpPr>
          <p:spPr>
            <a:xfrm>
              <a:off x="9550400" y="-508000"/>
              <a:ext cx="391886" cy="3628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Arial" pitchFamily="34" charset="0"/>
                <a:cs typeface="Arial" pitchFamily="34" charset="0"/>
              </a:endParaRPr>
            </a:p>
          </p:txBody>
        </p:sp>
        <p:sp>
          <p:nvSpPr>
            <p:cNvPr id="49" name="Rectangle 48"/>
            <p:cNvSpPr/>
            <p:nvPr/>
          </p:nvSpPr>
          <p:spPr>
            <a:xfrm>
              <a:off x="9579428" y="-478972"/>
              <a:ext cx="441146" cy="307777"/>
            </a:xfrm>
            <a:prstGeom prst="rect">
              <a:avLst/>
            </a:prstGeom>
            <a:solidFill>
              <a:schemeClr val="bg1"/>
            </a:solidFill>
            <a:ln>
              <a:solidFill>
                <a:schemeClr val="bg1"/>
              </a:solidFill>
            </a:ln>
          </p:spPr>
          <p:txBody>
            <a:bodyPr wrap="none">
              <a:spAutoFit/>
            </a:bodyPr>
            <a:lstStyle/>
            <a:p>
              <a:r>
                <a:rPr lang="en-US" sz="1800" dirty="0" smtClean="0">
                  <a:latin typeface="Arial" pitchFamily="34" charset="0"/>
                  <a:cs typeface="Arial" pitchFamily="34" charset="0"/>
                </a:rPr>
                <a:t>14</a:t>
              </a:r>
              <a:endParaRPr lang="en-US" sz="1800" dirty="0">
                <a:latin typeface="Arial" pitchFamily="34" charset="0"/>
                <a:cs typeface="Arial" pitchFamily="34" charset="0"/>
              </a:endParaRPr>
            </a:p>
          </p:txBody>
        </p:sp>
      </p:grpSp>
      <p:grpSp>
        <p:nvGrpSpPr>
          <p:cNvPr id="50" name="Group 49"/>
          <p:cNvGrpSpPr/>
          <p:nvPr/>
        </p:nvGrpSpPr>
        <p:grpSpPr>
          <a:xfrm>
            <a:off x="4242551" y="1610153"/>
            <a:ext cx="470174" cy="435428"/>
            <a:chOff x="9550400" y="-508000"/>
            <a:chExt cx="470174" cy="362857"/>
          </a:xfrm>
        </p:grpSpPr>
        <p:sp>
          <p:nvSpPr>
            <p:cNvPr id="51" name="Rectangle 50"/>
            <p:cNvSpPr/>
            <p:nvPr/>
          </p:nvSpPr>
          <p:spPr>
            <a:xfrm>
              <a:off x="9550400" y="-508000"/>
              <a:ext cx="391886" cy="3628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Arial" pitchFamily="34" charset="0"/>
                <a:cs typeface="Arial" pitchFamily="34" charset="0"/>
              </a:endParaRPr>
            </a:p>
          </p:txBody>
        </p:sp>
        <p:sp>
          <p:nvSpPr>
            <p:cNvPr id="52" name="Rectangle 51"/>
            <p:cNvSpPr/>
            <p:nvPr/>
          </p:nvSpPr>
          <p:spPr>
            <a:xfrm>
              <a:off x="9579428" y="-478972"/>
              <a:ext cx="441146" cy="307777"/>
            </a:xfrm>
            <a:prstGeom prst="rect">
              <a:avLst/>
            </a:prstGeom>
            <a:solidFill>
              <a:schemeClr val="bg1"/>
            </a:solidFill>
            <a:ln>
              <a:solidFill>
                <a:schemeClr val="bg1"/>
              </a:solidFill>
            </a:ln>
          </p:spPr>
          <p:txBody>
            <a:bodyPr wrap="none">
              <a:spAutoFit/>
            </a:bodyPr>
            <a:lstStyle/>
            <a:p>
              <a:r>
                <a:rPr lang="en-US" sz="1800" dirty="0" smtClean="0">
                  <a:latin typeface="Arial" pitchFamily="34" charset="0"/>
                  <a:cs typeface="Arial" pitchFamily="34" charset="0"/>
                </a:rPr>
                <a:t>15</a:t>
              </a:r>
              <a:endParaRPr lang="en-US" sz="1800" dirty="0">
                <a:latin typeface="Arial" pitchFamily="34" charset="0"/>
                <a:cs typeface="Arial" pitchFamily="34" charset="0"/>
              </a:endParaRPr>
            </a:p>
          </p:txBody>
        </p:sp>
      </p:grpSp>
      <p:grpSp>
        <p:nvGrpSpPr>
          <p:cNvPr id="53" name="Group 52"/>
          <p:cNvGrpSpPr/>
          <p:nvPr/>
        </p:nvGrpSpPr>
        <p:grpSpPr>
          <a:xfrm>
            <a:off x="4772315" y="1618864"/>
            <a:ext cx="441146" cy="435428"/>
            <a:chOff x="9550400" y="-508000"/>
            <a:chExt cx="441146" cy="362857"/>
          </a:xfrm>
        </p:grpSpPr>
        <p:sp>
          <p:nvSpPr>
            <p:cNvPr id="54" name="Rectangle 53"/>
            <p:cNvSpPr/>
            <p:nvPr/>
          </p:nvSpPr>
          <p:spPr>
            <a:xfrm>
              <a:off x="9550400" y="-508000"/>
              <a:ext cx="391886" cy="3628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Arial" pitchFamily="34" charset="0"/>
                <a:cs typeface="Arial" pitchFamily="34" charset="0"/>
              </a:endParaRPr>
            </a:p>
          </p:txBody>
        </p:sp>
        <p:sp>
          <p:nvSpPr>
            <p:cNvPr id="55" name="Rectangle 54"/>
            <p:cNvSpPr/>
            <p:nvPr/>
          </p:nvSpPr>
          <p:spPr>
            <a:xfrm>
              <a:off x="9550400" y="-493486"/>
              <a:ext cx="441146" cy="307777"/>
            </a:xfrm>
            <a:prstGeom prst="rect">
              <a:avLst/>
            </a:prstGeom>
            <a:solidFill>
              <a:schemeClr val="bg1"/>
            </a:solidFill>
            <a:ln>
              <a:solidFill>
                <a:schemeClr val="bg1"/>
              </a:solidFill>
            </a:ln>
          </p:spPr>
          <p:txBody>
            <a:bodyPr wrap="none">
              <a:spAutoFit/>
            </a:bodyPr>
            <a:lstStyle/>
            <a:p>
              <a:r>
                <a:rPr lang="en-US" sz="1800" dirty="0" smtClean="0">
                  <a:latin typeface="Arial" pitchFamily="34" charset="0"/>
                  <a:cs typeface="Arial" pitchFamily="34" charset="0"/>
                </a:rPr>
                <a:t>16</a:t>
              </a:r>
              <a:endParaRPr lang="en-US" sz="1800" dirty="0">
                <a:latin typeface="Arial" pitchFamily="34" charset="0"/>
                <a:cs typeface="Arial" pitchFamily="34" charset="0"/>
              </a:endParaRPr>
            </a:p>
          </p:txBody>
        </p:sp>
      </p:grpSp>
      <p:grpSp>
        <p:nvGrpSpPr>
          <p:cNvPr id="56" name="Group 55"/>
          <p:cNvGrpSpPr/>
          <p:nvPr/>
        </p:nvGrpSpPr>
        <p:grpSpPr>
          <a:xfrm>
            <a:off x="5287565" y="1610159"/>
            <a:ext cx="441146" cy="435428"/>
            <a:chOff x="9506858" y="-508000"/>
            <a:chExt cx="441146" cy="362857"/>
          </a:xfrm>
        </p:grpSpPr>
        <p:sp>
          <p:nvSpPr>
            <p:cNvPr id="57" name="Rectangle 56"/>
            <p:cNvSpPr/>
            <p:nvPr/>
          </p:nvSpPr>
          <p:spPr>
            <a:xfrm>
              <a:off x="9550400" y="-508000"/>
              <a:ext cx="391886" cy="3628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Arial" pitchFamily="34" charset="0"/>
                <a:cs typeface="Arial" pitchFamily="34" charset="0"/>
              </a:endParaRPr>
            </a:p>
          </p:txBody>
        </p:sp>
        <p:sp>
          <p:nvSpPr>
            <p:cNvPr id="58" name="Rectangle 57"/>
            <p:cNvSpPr/>
            <p:nvPr/>
          </p:nvSpPr>
          <p:spPr>
            <a:xfrm>
              <a:off x="9506858" y="-508000"/>
              <a:ext cx="441146" cy="307777"/>
            </a:xfrm>
            <a:prstGeom prst="rect">
              <a:avLst/>
            </a:prstGeom>
            <a:solidFill>
              <a:schemeClr val="bg1"/>
            </a:solidFill>
            <a:ln>
              <a:solidFill>
                <a:schemeClr val="bg1"/>
              </a:solidFill>
            </a:ln>
          </p:spPr>
          <p:txBody>
            <a:bodyPr wrap="none">
              <a:spAutoFit/>
            </a:bodyPr>
            <a:lstStyle/>
            <a:p>
              <a:r>
                <a:rPr lang="en-US" sz="1800" dirty="0" smtClean="0">
                  <a:latin typeface="Arial" pitchFamily="34" charset="0"/>
                  <a:cs typeface="Arial" pitchFamily="34" charset="0"/>
                </a:rPr>
                <a:t>17</a:t>
              </a:r>
              <a:endParaRPr lang="en-US" sz="1800" dirty="0">
                <a:latin typeface="Arial" pitchFamily="34" charset="0"/>
                <a:cs typeface="Arial" pitchFamily="34" charset="0"/>
              </a:endParaRPr>
            </a:p>
          </p:txBody>
        </p:sp>
      </p:grpSp>
      <p:grpSp>
        <p:nvGrpSpPr>
          <p:cNvPr id="59" name="Group 58"/>
          <p:cNvGrpSpPr/>
          <p:nvPr/>
        </p:nvGrpSpPr>
        <p:grpSpPr>
          <a:xfrm>
            <a:off x="5802815" y="1601454"/>
            <a:ext cx="441146" cy="435428"/>
            <a:chOff x="9506858" y="-508000"/>
            <a:chExt cx="441146" cy="362857"/>
          </a:xfrm>
        </p:grpSpPr>
        <p:sp>
          <p:nvSpPr>
            <p:cNvPr id="60" name="Rectangle 59"/>
            <p:cNvSpPr/>
            <p:nvPr/>
          </p:nvSpPr>
          <p:spPr>
            <a:xfrm>
              <a:off x="9550400" y="-508000"/>
              <a:ext cx="391886" cy="3628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Arial" pitchFamily="34" charset="0"/>
                <a:cs typeface="Arial" pitchFamily="34" charset="0"/>
              </a:endParaRPr>
            </a:p>
          </p:txBody>
        </p:sp>
        <p:sp>
          <p:nvSpPr>
            <p:cNvPr id="61" name="Rectangle 60"/>
            <p:cNvSpPr/>
            <p:nvPr/>
          </p:nvSpPr>
          <p:spPr>
            <a:xfrm>
              <a:off x="9506858" y="-508000"/>
              <a:ext cx="441146" cy="307777"/>
            </a:xfrm>
            <a:prstGeom prst="rect">
              <a:avLst/>
            </a:prstGeom>
            <a:solidFill>
              <a:schemeClr val="bg1"/>
            </a:solidFill>
            <a:ln>
              <a:solidFill>
                <a:schemeClr val="bg1"/>
              </a:solidFill>
            </a:ln>
          </p:spPr>
          <p:txBody>
            <a:bodyPr wrap="none">
              <a:spAutoFit/>
            </a:bodyPr>
            <a:lstStyle/>
            <a:p>
              <a:r>
                <a:rPr lang="en-US" sz="1800" dirty="0" smtClean="0">
                  <a:latin typeface="Arial" pitchFamily="34" charset="0"/>
                  <a:cs typeface="Arial" pitchFamily="34" charset="0"/>
                </a:rPr>
                <a:t>18</a:t>
              </a:r>
              <a:endParaRPr lang="en-US" sz="1800" dirty="0">
                <a:latin typeface="Arial" pitchFamily="34" charset="0"/>
                <a:cs typeface="Arial" pitchFamily="34" charset="0"/>
              </a:endParaRPr>
            </a:p>
          </p:txBody>
        </p:sp>
      </p:grpSp>
      <p:grpSp>
        <p:nvGrpSpPr>
          <p:cNvPr id="62" name="Group 61"/>
          <p:cNvGrpSpPr/>
          <p:nvPr/>
        </p:nvGrpSpPr>
        <p:grpSpPr>
          <a:xfrm>
            <a:off x="6866891" y="1611100"/>
            <a:ext cx="441146" cy="435428"/>
            <a:chOff x="9506858" y="-508000"/>
            <a:chExt cx="441146" cy="362857"/>
          </a:xfrm>
        </p:grpSpPr>
        <p:sp>
          <p:nvSpPr>
            <p:cNvPr id="63" name="Rectangle 62"/>
            <p:cNvSpPr/>
            <p:nvPr/>
          </p:nvSpPr>
          <p:spPr>
            <a:xfrm>
              <a:off x="9550400" y="-508000"/>
              <a:ext cx="391886" cy="3628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Arial" pitchFamily="34" charset="0"/>
                <a:cs typeface="Arial" pitchFamily="34" charset="0"/>
              </a:endParaRPr>
            </a:p>
          </p:txBody>
        </p:sp>
        <p:sp>
          <p:nvSpPr>
            <p:cNvPr id="64" name="Rectangle 63"/>
            <p:cNvSpPr/>
            <p:nvPr/>
          </p:nvSpPr>
          <p:spPr>
            <a:xfrm>
              <a:off x="9506858" y="-508000"/>
              <a:ext cx="441146" cy="307777"/>
            </a:xfrm>
            <a:prstGeom prst="rect">
              <a:avLst/>
            </a:prstGeom>
            <a:solidFill>
              <a:schemeClr val="bg1"/>
            </a:solidFill>
            <a:ln>
              <a:solidFill>
                <a:schemeClr val="bg1"/>
              </a:solidFill>
            </a:ln>
          </p:spPr>
          <p:txBody>
            <a:bodyPr wrap="none">
              <a:spAutoFit/>
            </a:bodyPr>
            <a:lstStyle/>
            <a:p>
              <a:r>
                <a:rPr lang="en-US" sz="1800" dirty="0" smtClean="0">
                  <a:latin typeface="Arial" pitchFamily="34" charset="0"/>
                  <a:cs typeface="Arial" pitchFamily="34" charset="0"/>
                </a:rPr>
                <a:t>20</a:t>
              </a:r>
              <a:endParaRPr lang="en-US" sz="1800" dirty="0">
                <a:latin typeface="Arial" pitchFamily="34" charset="0"/>
                <a:cs typeface="Arial" pitchFamily="34" charset="0"/>
              </a:endParaRPr>
            </a:p>
          </p:txBody>
        </p:sp>
      </p:grpSp>
      <p:grpSp>
        <p:nvGrpSpPr>
          <p:cNvPr id="65" name="Group 64"/>
          <p:cNvGrpSpPr/>
          <p:nvPr/>
        </p:nvGrpSpPr>
        <p:grpSpPr>
          <a:xfrm>
            <a:off x="2128672" y="2175268"/>
            <a:ext cx="441146" cy="435428"/>
            <a:chOff x="9506858" y="-508000"/>
            <a:chExt cx="441146" cy="362857"/>
          </a:xfrm>
        </p:grpSpPr>
        <p:sp>
          <p:nvSpPr>
            <p:cNvPr id="66" name="Rectangle 65"/>
            <p:cNvSpPr/>
            <p:nvPr/>
          </p:nvSpPr>
          <p:spPr>
            <a:xfrm>
              <a:off x="9550400" y="-508000"/>
              <a:ext cx="391886" cy="3628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Arial" pitchFamily="34" charset="0"/>
                <a:cs typeface="Arial" pitchFamily="34" charset="0"/>
              </a:endParaRPr>
            </a:p>
          </p:txBody>
        </p:sp>
        <p:sp>
          <p:nvSpPr>
            <p:cNvPr id="67" name="Rectangle 66"/>
            <p:cNvSpPr/>
            <p:nvPr/>
          </p:nvSpPr>
          <p:spPr>
            <a:xfrm>
              <a:off x="9506858" y="-508000"/>
              <a:ext cx="441146" cy="307777"/>
            </a:xfrm>
            <a:prstGeom prst="rect">
              <a:avLst/>
            </a:prstGeom>
            <a:solidFill>
              <a:schemeClr val="bg1"/>
            </a:solidFill>
            <a:ln>
              <a:solidFill>
                <a:schemeClr val="bg1"/>
              </a:solidFill>
            </a:ln>
          </p:spPr>
          <p:txBody>
            <a:bodyPr wrap="none">
              <a:spAutoFit/>
            </a:bodyPr>
            <a:lstStyle/>
            <a:p>
              <a:r>
                <a:rPr lang="en-US" sz="1800" dirty="0" smtClean="0">
                  <a:latin typeface="Arial" pitchFamily="34" charset="0"/>
                  <a:cs typeface="Arial" pitchFamily="34" charset="0"/>
                </a:rPr>
                <a:t>21</a:t>
              </a:r>
              <a:endParaRPr lang="en-US" sz="1800" dirty="0">
                <a:latin typeface="Arial" pitchFamily="34" charset="0"/>
                <a:cs typeface="Arial" pitchFamily="34" charset="0"/>
              </a:endParaRPr>
            </a:p>
          </p:txBody>
        </p:sp>
      </p:grpSp>
      <p:grpSp>
        <p:nvGrpSpPr>
          <p:cNvPr id="68" name="Group 67"/>
          <p:cNvGrpSpPr/>
          <p:nvPr/>
        </p:nvGrpSpPr>
        <p:grpSpPr>
          <a:xfrm>
            <a:off x="2658436" y="2183980"/>
            <a:ext cx="441146" cy="435428"/>
            <a:chOff x="9506858" y="-508000"/>
            <a:chExt cx="441146" cy="362857"/>
          </a:xfrm>
        </p:grpSpPr>
        <p:sp>
          <p:nvSpPr>
            <p:cNvPr id="69" name="Rectangle 68"/>
            <p:cNvSpPr/>
            <p:nvPr/>
          </p:nvSpPr>
          <p:spPr>
            <a:xfrm>
              <a:off x="9550400" y="-508000"/>
              <a:ext cx="391886" cy="3628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Arial" pitchFamily="34" charset="0"/>
                <a:cs typeface="Arial" pitchFamily="34" charset="0"/>
              </a:endParaRPr>
            </a:p>
          </p:txBody>
        </p:sp>
        <p:sp>
          <p:nvSpPr>
            <p:cNvPr id="70" name="Rectangle 69"/>
            <p:cNvSpPr/>
            <p:nvPr/>
          </p:nvSpPr>
          <p:spPr>
            <a:xfrm>
              <a:off x="9506858" y="-508000"/>
              <a:ext cx="441146" cy="307777"/>
            </a:xfrm>
            <a:prstGeom prst="rect">
              <a:avLst/>
            </a:prstGeom>
            <a:solidFill>
              <a:schemeClr val="bg1"/>
            </a:solidFill>
            <a:ln>
              <a:solidFill>
                <a:schemeClr val="bg1"/>
              </a:solidFill>
            </a:ln>
          </p:spPr>
          <p:txBody>
            <a:bodyPr wrap="none">
              <a:spAutoFit/>
            </a:bodyPr>
            <a:lstStyle/>
            <a:p>
              <a:r>
                <a:rPr lang="en-US" sz="1800" dirty="0" smtClean="0">
                  <a:latin typeface="Arial" pitchFamily="34" charset="0"/>
                  <a:cs typeface="Arial" pitchFamily="34" charset="0"/>
                </a:rPr>
                <a:t>22</a:t>
              </a:r>
              <a:endParaRPr lang="en-US" sz="1800" dirty="0">
                <a:latin typeface="Arial" pitchFamily="34" charset="0"/>
                <a:cs typeface="Arial" pitchFamily="34" charset="0"/>
              </a:endParaRPr>
            </a:p>
          </p:txBody>
        </p:sp>
      </p:grpSp>
      <p:grpSp>
        <p:nvGrpSpPr>
          <p:cNvPr id="71" name="Group 70"/>
          <p:cNvGrpSpPr/>
          <p:nvPr/>
        </p:nvGrpSpPr>
        <p:grpSpPr>
          <a:xfrm>
            <a:off x="3683493" y="2141375"/>
            <a:ext cx="441146" cy="435428"/>
            <a:chOff x="9506858" y="-508000"/>
            <a:chExt cx="441146" cy="362857"/>
          </a:xfrm>
        </p:grpSpPr>
        <p:sp>
          <p:nvSpPr>
            <p:cNvPr id="72" name="Rectangle 71"/>
            <p:cNvSpPr/>
            <p:nvPr/>
          </p:nvSpPr>
          <p:spPr>
            <a:xfrm>
              <a:off x="9550400" y="-508000"/>
              <a:ext cx="391886" cy="3628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Arial" pitchFamily="34" charset="0"/>
                <a:cs typeface="Arial" pitchFamily="34" charset="0"/>
              </a:endParaRPr>
            </a:p>
          </p:txBody>
        </p:sp>
        <p:sp>
          <p:nvSpPr>
            <p:cNvPr id="73" name="Rectangle 72"/>
            <p:cNvSpPr/>
            <p:nvPr/>
          </p:nvSpPr>
          <p:spPr>
            <a:xfrm>
              <a:off x="9506858" y="-508000"/>
              <a:ext cx="441146" cy="307777"/>
            </a:xfrm>
            <a:prstGeom prst="rect">
              <a:avLst/>
            </a:prstGeom>
            <a:solidFill>
              <a:schemeClr val="bg1"/>
            </a:solidFill>
            <a:ln>
              <a:solidFill>
                <a:schemeClr val="bg1"/>
              </a:solidFill>
            </a:ln>
          </p:spPr>
          <p:txBody>
            <a:bodyPr wrap="none">
              <a:spAutoFit/>
            </a:bodyPr>
            <a:lstStyle/>
            <a:p>
              <a:r>
                <a:rPr lang="en-US" sz="1800" dirty="0" smtClean="0">
                  <a:latin typeface="Arial" pitchFamily="34" charset="0"/>
                  <a:cs typeface="Arial" pitchFamily="34" charset="0"/>
                </a:rPr>
                <a:t>24</a:t>
              </a:r>
              <a:endParaRPr lang="en-US" sz="1800" dirty="0">
                <a:latin typeface="Arial" pitchFamily="34" charset="0"/>
                <a:cs typeface="Arial" pitchFamily="34" charset="0"/>
              </a:endParaRPr>
            </a:p>
          </p:txBody>
        </p:sp>
      </p:grpSp>
      <p:grpSp>
        <p:nvGrpSpPr>
          <p:cNvPr id="74" name="Group 73"/>
          <p:cNvGrpSpPr/>
          <p:nvPr/>
        </p:nvGrpSpPr>
        <p:grpSpPr>
          <a:xfrm>
            <a:off x="4233497" y="2151022"/>
            <a:ext cx="441146" cy="435428"/>
            <a:chOff x="9506858" y="-508000"/>
            <a:chExt cx="441146" cy="362857"/>
          </a:xfrm>
        </p:grpSpPr>
        <p:sp>
          <p:nvSpPr>
            <p:cNvPr id="75" name="Rectangle 74"/>
            <p:cNvSpPr/>
            <p:nvPr/>
          </p:nvSpPr>
          <p:spPr>
            <a:xfrm>
              <a:off x="9550400" y="-508000"/>
              <a:ext cx="391886" cy="3628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Arial" pitchFamily="34" charset="0"/>
                <a:cs typeface="Arial" pitchFamily="34" charset="0"/>
              </a:endParaRPr>
            </a:p>
          </p:txBody>
        </p:sp>
        <p:sp>
          <p:nvSpPr>
            <p:cNvPr id="76" name="Rectangle 75"/>
            <p:cNvSpPr/>
            <p:nvPr/>
          </p:nvSpPr>
          <p:spPr>
            <a:xfrm>
              <a:off x="9506858" y="-508000"/>
              <a:ext cx="441146" cy="307777"/>
            </a:xfrm>
            <a:prstGeom prst="rect">
              <a:avLst/>
            </a:prstGeom>
            <a:solidFill>
              <a:schemeClr val="bg1"/>
            </a:solidFill>
            <a:ln>
              <a:solidFill>
                <a:schemeClr val="bg1"/>
              </a:solidFill>
            </a:ln>
          </p:spPr>
          <p:txBody>
            <a:bodyPr wrap="none">
              <a:spAutoFit/>
            </a:bodyPr>
            <a:lstStyle/>
            <a:p>
              <a:r>
                <a:rPr lang="en-US" sz="1800" dirty="0" smtClean="0">
                  <a:latin typeface="Arial" pitchFamily="34" charset="0"/>
                  <a:cs typeface="Arial" pitchFamily="34" charset="0"/>
                </a:rPr>
                <a:t>25</a:t>
              </a:r>
              <a:endParaRPr lang="en-US" sz="1800" dirty="0">
                <a:latin typeface="Arial" pitchFamily="34" charset="0"/>
                <a:cs typeface="Arial" pitchFamily="34" charset="0"/>
              </a:endParaRPr>
            </a:p>
          </p:txBody>
        </p:sp>
      </p:grpSp>
      <p:grpSp>
        <p:nvGrpSpPr>
          <p:cNvPr id="77" name="Group 76"/>
          <p:cNvGrpSpPr/>
          <p:nvPr/>
        </p:nvGrpSpPr>
        <p:grpSpPr>
          <a:xfrm>
            <a:off x="4755789" y="2176210"/>
            <a:ext cx="441146" cy="435428"/>
            <a:chOff x="9506858" y="-508000"/>
            <a:chExt cx="441146" cy="362857"/>
          </a:xfrm>
        </p:grpSpPr>
        <p:sp>
          <p:nvSpPr>
            <p:cNvPr id="78" name="Rectangle 77"/>
            <p:cNvSpPr/>
            <p:nvPr/>
          </p:nvSpPr>
          <p:spPr>
            <a:xfrm>
              <a:off x="9550400" y="-508000"/>
              <a:ext cx="391886" cy="3628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Arial" pitchFamily="34" charset="0"/>
                <a:cs typeface="Arial" pitchFamily="34" charset="0"/>
              </a:endParaRPr>
            </a:p>
          </p:txBody>
        </p:sp>
        <p:sp>
          <p:nvSpPr>
            <p:cNvPr id="79" name="Rectangle 78"/>
            <p:cNvSpPr/>
            <p:nvPr/>
          </p:nvSpPr>
          <p:spPr>
            <a:xfrm>
              <a:off x="9506858" y="-508000"/>
              <a:ext cx="441146" cy="307777"/>
            </a:xfrm>
            <a:prstGeom prst="rect">
              <a:avLst/>
            </a:prstGeom>
            <a:solidFill>
              <a:schemeClr val="bg1"/>
            </a:solidFill>
            <a:ln>
              <a:solidFill>
                <a:schemeClr val="bg1"/>
              </a:solidFill>
            </a:ln>
          </p:spPr>
          <p:txBody>
            <a:bodyPr wrap="none">
              <a:spAutoFit/>
            </a:bodyPr>
            <a:lstStyle/>
            <a:p>
              <a:r>
                <a:rPr lang="en-US" sz="1800" dirty="0" smtClean="0">
                  <a:latin typeface="Arial" pitchFamily="34" charset="0"/>
                  <a:cs typeface="Arial" pitchFamily="34" charset="0"/>
                </a:rPr>
                <a:t>26</a:t>
              </a:r>
              <a:endParaRPr lang="en-US" sz="1800" dirty="0">
                <a:latin typeface="Arial" pitchFamily="34" charset="0"/>
                <a:cs typeface="Arial" pitchFamily="34" charset="0"/>
              </a:endParaRPr>
            </a:p>
          </p:txBody>
        </p:sp>
      </p:grpSp>
      <p:grpSp>
        <p:nvGrpSpPr>
          <p:cNvPr id="80" name="Group 79"/>
          <p:cNvGrpSpPr/>
          <p:nvPr/>
        </p:nvGrpSpPr>
        <p:grpSpPr>
          <a:xfrm>
            <a:off x="5285553" y="2167505"/>
            <a:ext cx="441146" cy="435428"/>
            <a:chOff x="9506858" y="-508000"/>
            <a:chExt cx="441146" cy="362857"/>
          </a:xfrm>
        </p:grpSpPr>
        <p:sp>
          <p:nvSpPr>
            <p:cNvPr id="81" name="Rectangle 80"/>
            <p:cNvSpPr/>
            <p:nvPr/>
          </p:nvSpPr>
          <p:spPr>
            <a:xfrm>
              <a:off x="9550400" y="-508000"/>
              <a:ext cx="391886" cy="3628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Arial" pitchFamily="34" charset="0"/>
                <a:cs typeface="Arial" pitchFamily="34" charset="0"/>
              </a:endParaRPr>
            </a:p>
          </p:txBody>
        </p:sp>
        <p:sp>
          <p:nvSpPr>
            <p:cNvPr id="82" name="Rectangle 81"/>
            <p:cNvSpPr/>
            <p:nvPr/>
          </p:nvSpPr>
          <p:spPr>
            <a:xfrm>
              <a:off x="9506858" y="-508000"/>
              <a:ext cx="441146" cy="307777"/>
            </a:xfrm>
            <a:prstGeom prst="rect">
              <a:avLst/>
            </a:prstGeom>
            <a:solidFill>
              <a:schemeClr val="bg1"/>
            </a:solidFill>
            <a:ln>
              <a:solidFill>
                <a:schemeClr val="bg1"/>
              </a:solidFill>
            </a:ln>
          </p:spPr>
          <p:txBody>
            <a:bodyPr wrap="none">
              <a:spAutoFit/>
            </a:bodyPr>
            <a:lstStyle/>
            <a:p>
              <a:r>
                <a:rPr lang="en-US" sz="1800" dirty="0" smtClean="0">
                  <a:latin typeface="Arial" pitchFamily="34" charset="0"/>
                  <a:cs typeface="Arial" pitchFamily="34" charset="0"/>
                </a:rPr>
                <a:t>27</a:t>
              </a:r>
              <a:endParaRPr lang="en-US" sz="1800" dirty="0">
                <a:latin typeface="Arial" pitchFamily="34" charset="0"/>
                <a:cs typeface="Arial" pitchFamily="34" charset="0"/>
              </a:endParaRPr>
            </a:p>
          </p:txBody>
        </p:sp>
      </p:grpSp>
      <p:grpSp>
        <p:nvGrpSpPr>
          <p:cNvPr id="83" name="Group 82"/>
          <p:cNvGrpSpPr/>
          <p:nvPr/>
        </p:nvGrpSpPr>
        <p:grpSpPr>
          <a:xfrm>
            <a:off x="6358846" y="2141375"/>
            <a:ext cx="441146" cy="435428"/>
            <a:chOff x="9506858" y="-508000"/>
            <a:chExt cx="441146" cy="362857"/>
          </a:xfrm>
        </p:grpSpPr>
        <p:sp>
          <p:nvSpPr>
            <p:cNvPr id="84" name="Rectangle 83"/>
            <p:cNvSpPr/>
            <p:nvPr/>
          </p:nvSpPr>
          <p:spPr>
            <a:xfrm>
              <a:off x="9550400" y="-508000"/>
              <a:ext cx="391886" cy="3628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Arial" pitchFamily="34" charset="0"/>
                <a:cs typeface="Arial" pitchFamily="34" charset="0"/>
              </a:endParaRPr>
            </a:p>
          </p:txBody>
        </p:sp>
        <p:sp>
          <p:nvSpPr>
            <p:cNvPr id="85" name="Rectangle 84"/>
            <p:cNvSpPr/>
            <p:nvPr/>
          </p:nvSpPr>
          <p:spPr>
            <a:xfrm>
              <a:off x="9506858" y="-508000"/>
              <a:ext cx="441146" cy="307777"/>
            </a:xfrm>
            <a:prstGeom prst="rect">
              <a:avLst/>
            </a:prstGeom>
            <a:solidFill>
              <a:schemeClr val="bg1"/>
            </a:solidFill>
            <a:ln>
              <a:solidFill>
                <a:schemeClr val="bg1"/>
              </a:solidFill>
            </a:ln>
          </p:spPr>
          <p:txBody>
            <a:bodyPr wrap="none">
              <a:spAutoFit/>
            </a:bodyPr>
            <a:lstStyle/>
            <a:p>
              <a:r>
                <a:rPr lang="en-US" sz="1800" dirty="0" smtClean="0">
                  <a:latin typeface="Arial" pitchFamily="34" charset="0"/>
                  <a:cs typeface="Arial" pitchFamily="34" charset="0"/>
                </a:rPr>
                <a:t>29</a:t>
              </a:r>
              <a:endParaRPr lang="en-US" sz="1800" dirty="0">
                <a:latin typeface="Arial" pitchFamily="34" charset="0"/>
                <a:cs typeface="Arial" pitchFamily="34" charset="0"/>
              </a:endParaRPr>
            </a:p>
          </p:txBody>
        </p:sp>
      </p:grpSp>
      <p:grpSp>
        <p:nvGrpSpPr>
          <p:cNvPr id="86" name="Group 85"/>
          <p:cNvGrpSpPr/>
          <p:nvPr/>
        </p:nvGrpSpPr>
        <p:grpSpPr>
          <a:xfrm>
            <a:off x="6859582" y="2167504"/>
            <a:ext cx="441146" cy="435428"/>
            <a:chOff x="9506858" y="-508000"/>
            <a:chExt cx="441146" cy="362857"/>
          </a:xfrm>
        </p:grpSpPr>
        <p:sp>
          <p:nvSpPr>
            <p:cNvPr id="87" name="Rectangle 86"/>
            <p:cNvSpPr/>
            <p:nvPr/>
          </p:nvSpPr>
          <p:spPr>
            <a:xfrm>
              <a:off x="9550400" y="-508000"/>
              <a:ext cx="391886" cy="3628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Arial" pitchFamily="34" charset="0"/>
                <a:cs typeface="Arial" pitchFamily="34" charset="0"/>
              </a:endParaRPr>
            </a:p>
          </p:txBody>
        </p:sp>
        <p:sp>
          <p:nvSpPr>
            <p:cNvPr id="88" name="Rectangle 87"/>
            <p:cNvSpPr/>
            <p:nvPr/>
          </p:nvSpPr>
          <p:spPr>
            <a:xfrm>
              <a:off x="9506858" y="-508000"/>
              <a:ext cx="441146" cy="307777"/>
            </a:xfrm>
            <a:prstGeom prst="rect">
              <a:avLst/>
            </a:prstGeom>
            <a:solidFill>
              <a:schemeClr val="bg1"/>
            </a:solidFill>
            <a:ln>
              <a:solidFill>
                <a:schemeClr val="bg1"/>
              </a:solidFill>
            </a:ln>
          </p:spPr>
          <p:txBody>
            <a:bodyPr wrap="none">
              <a:spAutoFit/>
            </a:bodyPr>
            <a:lstStyle/>
            <a:p>
              <a:r>
                <a:rPr lang="en-US" sz="1800" dirty="0" smtClean="0">
                  <a:latin typeface="Arial" pitchFamily="34" charset="0"/>
                  <a:cs typeface="Arial" pitchFamily="34" charset="0"/>
                </a:rPr>
                <a:t>30</a:t>
              </a:r>
              <a:endParaRPr lang="en-US" sz="1800" dirty="0">
                <a:latin typeface="Arial" pitchFamily="34" charset="0"/>
                <a:cs typeface="Arial" pitchFamily="34" charset="0"/>
              </a:endParaRPr>
            </a:p>
          </p:txBody>
        </p:sp>
      </p:grpSp>
      <p:grpSp>
        <p:nvGrpSpPr>
          <p:cNvPr id="89" name="Group 88"/>
          <p:cNvGrpSpPr/>
          <p:nvPr/>
        </p:nvGrpSpPr>
        <p:grpSpPr>
          <a:xfrm>
            <a:off x="2147584" y="2714262"/>
            <a:ext cx="441146" cy="435428"/>
            <a:chOff x="9506858" y="-508000"/>
            <a:chExt cx="441146" cy="362857"/>
          </a:xfrm>
        </p:grpSpPr>
        <p:sp>
          <p:nvSpPr>
            <p:cNvPr id="90" name="Rectangle 89"/>
            <p:cNvSpPr/>
            <p:nvPr/>
          </p:nvSpPr>
          <p:spPr>
            <a:xfrm>
              <a:off x="9550400" y="-508000"/>
              <a:ext cx="391886" cy="3628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Arial" pitchFamily="34" charset="0"/>
                <a:cs typeface="Arial" pitchFamily="34" charset="0"/>
              </a:endParaRPr>
            </a:p>
          </p:txBody>
        </p:sp>
        <p:sp>
          <p:nvSpPr>
            <p:cNvPr id="91" name="Rectangle 90"/>
            <p:cNvSpPr/>
            <p:nvPr/>
          </p:nvSpPr>
          <p:spPr>
            <a:xfrm>
              <a:off x="9506858" y="-508000"/>
              <a:ext cx="441146" cy="307777"/>
            </a:xfrm>
            <a:prstGeom prst="rect">
              <a:avLst/>
            </a:prstGeom>
            <a:solidFill>
              <a:schemeClr val="bg1"/>
            </a:solidFill>
            <a:ln>
              <a:solidFill>
                <a:schemeClr val="bg1"/>
              </a:solidFill>
            </a:ln>
          </p:spPr>
          <p:txBody>
            <a:bodyPr wrap="none">
              <a:spAutoFit/>
            </a:bodyPr>
            <a:lstStyle/>
            <a:p>
              <a:r>
                <a:rPr lang="en-US" sz="1800" dirty="0" smtClean="0">
                  <a:latin typeface="Arial" pitchFamily="34" charset="0"/>
                  <a:cs typeface="Arial" pitchFamily="34" charset="0"/>
                </a:rPr>
                <a:t>31</a:t>
              </a:r>
              <a:endParaRPr lang="en-US" sz="1800" dirty="0">
                <a:latin typeface="Arial" pitchFamily="34" charset="0"/>
                <a:cs typeface="Arial" pitchFamily="34" charset="0"/>
              </a:endParaRPr>
            </a:p>
          </p:txBody>
        </p:sp>
      </p:grpSp>
      <p:grpSp>
        <p:nvGrpSpPr>
          <p:cNvPr id="92" name="Group 91"/>
          <p:cNvGrpSpPr/>
          <p:nvPr/>
        </p:nvGrpSpPr>
        <p:grpSpPr>
          <a:xfrm>
            <a:off x="2662834" y="2722974"/>
            <a:ext cx="441146" cy="435428"/>
            <a:chOff x="9506858" y="-508000"/>
            <a:chExt cx="441146" cy="362857"/>
          </a:xfrm>
        </p:grpSpPr>
        <p:sp>
          <p:nvSpPr>
            <p:cNvPr id="93" name="Rectangle 92"/>
            <p:cNvSpPr/>
            <p:nvPr/>
          </p:nvSpPr>
          <p:spPr>
            <a:xfrm>
              <a:off x="9550400" y="-508000"/>
              <a:ext cx="391886" cy="3628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Arial" pitchFamily="34" charset="0"/>
                <a:cs typeface="Arial" pitchFamily="34" charset="0"/>
              </a:endParaRPr>
            </a:p>
          </p:txBody>
        </p:sp>
        <p:sp>
          <p:nvSpPr>
            <p:cNvPr id="94" name="Rectangle 93"/>
            <p:cNvSpPr/>
            <p:nvPr/>
          </p:nvSpPr>
          <p:spPr>
            <a:xfrm>
              <a:off x="9506858" y="-508000"/>
              <a:ext cx="441146" cy="307777"/>
            </a:xfrm>
            <a:prstGeom prst="rect">
              <a:avLst/>
            </a:prstGeom>
            <a:solidFill>
              <a:schemeClr val="bg1"/>
            </a:solidFill>
            <a:ln>
              <a:solidFill>
                <a:schemeClr val="bg1"/>
              </a:solidFill>
            </a:ln>
          </p:spPr>
          <p:txBody>
            <a:bodyPr wrap="none">
              <a:spAutoFit/>
            </a:bodyPr>
            <a:lstStyle/>
            <a:p>
              <a:r>
                <a:rPr lang="en-US" sz="1800" dirty="0" smtClean="0">
                  <a:latin typeface="Arial" pitchFamily="34" charset="0"/>
                  <a:cs typeface="Arial" pitchFamily="34" charset="0"/>
                </a:rPr>
                <a:t>32</a:t>
              </a:r>
              <a:endParaRPr lang="en-US" sz="1800" dirty="0">
                <a:latin typeface="Arial" pitchFamily="34" charset="0"/>
                <a:cs typeface="Arial" pitchFamily="34" charset="0"/>
              </a:endParaRPr>
            </a:p>
          </p:txBody>
        </p:sp>
      </p:grpSp>
      <p:grpSp>
        <p:nvGrpSpPr>
          <p:cNvPr id="95" name="Group 94"/>
          <p:cNvGrpSpPr/>
          <p:nvPr/>
        </p:nvGrpSpPr>
        <p:grpSpPr>
          <a:xfrm>
            <a:off x="3163570" y="2731686"/>
            <a:ext cx="441146" cy="435428"/>
            <a:chOff x="9506858" y="-508000"/>
            <a:chExt cx="441146" cy="362857"/>
          </a:xfrm>
        </p:grpSpPr>
        <p:sp>
          <p:nvSpPr>
            <p:cNvPr id="96" name="Rectangle 95"/>
            <p:cNvSpPr/>
            <p:nvPr/>
          </p:nvSpPr>
          <p:spPr>
            <a:xfrm>
              <a:off x="9550400" y="-508000"/>
              <a:ext cx="391886" cy="3628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Arial" pitchFamily="34" charset="0"/>
                <a:cs typeface="Arial" pitchFamily="34" charset="0"/>
              </a:endParaRPr>
            </a:p>
          </p:txBody>
        </p:sp>
        <p:sp>
          <p:nvSpPr>
            <p:cNvPr id="97" name="Rectangle 96"/>
            <p:cNvSpPr/>
            <p:nvPr/>
          </p:nvSpPr>
          <p:spPr>
            <a:xfrm>
              <a:off x="9506858" y="-508000"/>
              <a:ext cx="441146" cy="307777"/>
            </a:xfrm>
            <a:prstGeom prst="rect">
              <a:avLst/>
            </a:prstGeom>
            <a:solidFill>
              <a:schemeClr val="bg1"/>
            </a:solidFill>
            <a:ln>
              <a:solidFill>
                <a:schemeClr val="bg1"/>
              </a:solidFill>
            </a:ln>
          </p:spPr>
          <p:txBody>
            <a:bodyPr wrap="none">
              <a:spAutoFit/>
            </a:bodyPr>
            <a:lstStyle/>
            <a:p>
              <a:r>
                <a:rPr lang="en-US" sz="1800" dirty="0" smtClean="0">
                  <a:latin typeface="Arial" pitchFamily="34" charset="0"/>
                  <a:cs typeface="Arial" pitchFamily="34" charset="0"/>
                </a:rPr>
                <a:t>33</a:t>
              </a:r>
              <a:endParaRPr lang="en-US" sz="1800" dirty="0">
                <a:latin typeface="Arial" pitchFamily="34" charset="0"/>
                <a:cs typeface="Arial" pitchFamily="34" charset="0"/>
              </a:endParaRPr>
            </a:p>
          </p:txBody>
        </p:sp>
      </p:grpSp>
      <p:grpSp>
        <p:nvGrpSpPr>
          <p:cNvPr id="98" name="Group 97"/>
          <p:cNvGrpSpPr/>
          <p:nvPr/>
        </p:nvGrpSpPr>
        <p:grpSpPr>
          <a:xfrm>
            <a:off x="4232445" y="2706492"/>
            <a:ext cx="441146" cy="435428"/>
            <a:chOff x="9506858" y="-508000"/>
            <a:chExt cx="441146" cy="362857"/>
          </a:xfrm>
        </p:grpSpPr>
        <p:sp>
          <p:nvSpPr>
            <p:cNvPr id="99" name="Rectangle 98"/>
            <p:cNvSpPr/>
            <p:nvPr/>
          </p:nvSpPr>
          <p:spPr>
            <a:xfrm>
              <a:off x="9550400" y="-508000"/>
              <a:ext cx="391886" cy="3628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Arial" pitchFamily="34" charset="0"/>
                <a:cs typeface="Arial" pitchFamily="34" charset="0"/>
              </a:endParaRPr>
            </a:p>
          </p:txBody>
        </p:sp>
        <p:sp>
          <p:nvSpPr>
            <p:cNvPr id="100" name="Rectangle 99"/>
            <p:cNvSpPr/>
            <p:nvPr/>
          </p:nvSpPr>
          <p:spPr>
            <a:xfrm>
              <a:off x="9506858" y="-508000"/>
              <a:ext cx="441146" cy="307777"/>
            </a:xfrm>
            <a:prstGeom prst="rect">
              <a:avLst/>
            </a:prstGeom>
            <a:solidFill>
              <a:schemeClr val="bg1"/>
            </a:solidFill>
            <a:ln>
              <a:solidFill>
                <a:schemeClr val="bg1"/>
              </a:solidFill>
            </a:ln>
          </p:spPr>
          <p:txBody>
            <a:bodyPr wrap="none">
              <a:spAutoFit/>
            </a:bodyPr>
            <a:lstStyle/>
            <a:p>
              <a:r>
                <a:rPr lang="en-US" sz="1800" dirty="0" smtClean="0">
                  <a:latin typeface="Arial" pitchFamily="34" charset="0"/>
                  <a:cs typeface="Arial" pitchFamily="34" charset="0"/>
                </a:rPr>
                <a:t>35</a:t>
              </a:r>
              <a:endParaRPr lang="en-US" sz="1800" dirty="0">
                <a:latin typeface="Arial" pitchFamily="34" charset="0"/>
                <a:cs typeface="Arial" pitchFamily="34" charset="0"/>
              </a:endParaRPr>
            </a:p>
          </p:txBody>
        </p:sp>
      </p:grpSp>
      <p:grpSp>
        <p:nvGrpSpPr>
          <p:cNvPr id="101" name="Group 100"/>
          <p:cNvGrpSpPr/>
          <p:nvPr/>
        </p:nvGrpSpPr>
        <p:grpSpPr>
          <a:xfrm>
            <a:off x="4776723" y="2715204"/>
            <a:ext cx="441146" cy="435428"/>
            <a:chOff x="9506858" y="-508000"/>
            <a:chExt cx="441146" cy="362857"/>
          </a:xfrm>
        </p:grpSpPr>
        <p:sp>
          <p:nvSpPr>
            <p:cNvPr id="102" name="Rectangle 101"/>
            <p:cNvSpPr/>
            <p:nvPr/>
          </p:nvSpPr>
          <p:spPr>
            <a:xfrm>
              <a:off x="9550400" y="-508000"/>
              <a:ext cx="391886" cy="3628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Arial" pitchFamily="34" charset="0"/>
                <a:cs typeface="Arial" pitchFamily="34" charset="0"/>
              </a:endParaRPr>
            </a:p>
          </p:txBody>
        </p:sp>
        <p:sp>
          <p:nvSpPr>
            <p:cNvPr id="103" name="Rectangle 102"/>
            <p:cNvSpPr/>
            <p:nvPr/>
          </p:nvSpPr>
          <p:spPr>
            <a:xfrm>
              <a:off x="9506858" y="-508000"/>
              <a:ext cx="441146" cy="307777"/>
            </a:xfrm>
            <a:prstGeom prst="rect">
              <a:avLst/>
            </a:prstGeom>
            <a:solidFill>
              <a:schemeClr val="bg1"/>
            </a:solidFill>
            <a:ln>
              <a:solidFill>
                <a:schemeClr val="bg1"/>
              </a:solidFill>
            </a:ln>
          </p:spPr>
          <p:txBody>
            <a:bodyPr wrap="none">
              <a:spAutoFit/>
            </a:bodyPr>
            <a:lstStyle/>
            <a:p>
              <a:r>
                <a:rPr lang="en-US" sz="1800" dirty="0" smtClean="0">
                  <a:latin typeface="Arial" pitchFamily="34" charset="0"/>
                  <a:cs typeface="Arial" pitchFamily="34" charset="0"/>
                </a:rPr>
                <a:t>36</a:t>
              </a:r>
              <a:endParaRPr lang="en-US" sz="1800" dirty="0">
                <a:latin typeface="Arial" pitchFamily="34" charset="0"/>
                <a:cs typeface="Arial" pitchFamily="34" charset="0"/>
              </a:endParaRPr>
            </a:p>
          </p:txBody>
        </p:sp>
      </p:grpSp>
      <p:grpSp>
        <p:nvGrpSpPr>
          <p:cNvPr id="104" name="Group 103"/>
          <p:cNvGrpSpPr/>
          <p:nvPr/>
        </p:nvGrpSpPr>
        <p:grpSpPr>
          <a:xfrm>
            <a:off x="5839903" y="2731679"/>
            <a:ext cx="441146" cy="435428"/>
            <a:chOff x="9506858" y="-508000"/>
            <a:chExt cx="441146" cy="362857"/>
          </a:xfrm>
        </p:grpSpPr>
        <p:sp>
          <p:nvSpPr>
            <p:cNvPr id="105" name="Rectangle 104"/>
            <p:cNvSpPr/>
            <p:nvPr/>
          </p:nvSpPr>
          <p:spPr>
            <a:xfrm>
              <a:off x="9550400" y="-508000"/>
              <a:ext cx="391886" cy="3628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Arial" pitchFamily="34" charset="0"/>
                <a:cs typeface="Arial" pitchFamily="34" charset="0"/>
              </a:endParaRPr>
            </a:p>
          </p:txBody>
        </p:sp>
        <p:sp>
          <p:nvSpPr>
            <p:cNvPr id="106" name="Rectangle 105"/>
            <p:cNvSpPr/>
            <p:nvPr/>
          </p:nvSpPr>
          <p:spPr>
            <a:xfrm>
              <a:off x="9506858" y="-508000"/>
              <a:ext cx="441146" cy="307777"/>
            </a:xfrm>
            <a:prstGeom prst="rect">
              <a:avLst/>
            </a:prstGeom>
            <a:solidFill>
              <a:schemeClr val="bg1"/>
            </a:solidFill>
            <a:ln>
              <a:solidFill>
                <a:schemeClr val="bg1"/>
              </a:solidFill>
            </a:ln>
          </p:spPr>
          <p:txBody>
            <a:bodyPr wrap="none">
              <a:spAutoFit/>
            </a:bodyPr>
            <a:lstStyle/>
            <a:p>
              <a:r>
                <a:rPr lang="en-US" sz="1800" dirty="0" smtClean="0">
                  <a:latin typeface="Arial" pitchFamily="34" charset="0"/>
                  <a:cs typeface="Arial" pitchFamily="34" charset="0"/>
                </a:rPr>
                <a:t>38</a:t>
              </a:r>
              <a:endParaRPr lang="en-US" sz="1800" dirty="0">
                <a:latin typeface="Arial" pitchFamily="34" charset="0"/>
                <a:cs typeface="Arial" pitchFamily="34" charset="0"/>
              </a:endParaRPr>
            </a:p>
          </p:txBody>
        </p:sp>
      </p:grpSp>
      <p:grpSp>
        <p:nvGrpSpPr>
          <p:cNvPr id="107" name="Group 106"/>
          <p:cNvGrpSpPr/>
          <p:nvPr/>
        </p:nvGrpSpPr>
        <p:grpSpPr>
          <a:xfrm>
            <a:off x="6358016" y="2706175"/>
            <a:ext cx="441146" cy="435428"/>
            <a:chOff x="9506858" y="-508000"/>
            <a:chExt cx="441146" cy="362857"/>
          </a:xfrm>
        </p:grpSpPr>
        <p:sp>
          <p:nvSpPr>
            <p:cNvPr id="108" name="Rectangle 107"/>
            <p:cNvSpPr/>
            <p:nvPr/>
          </p:nvSpPr>
          <p:spPr>
            <a:xfrm>
              <a:off x="9550400" y="-508000"/>
              <a:ext cx="391886" cy="3628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Arial" pitchFamily="34" charset="0"/>
                <a:cs typeface="Arial" pitchFamily="34" charset="0"/>
              </a:endParaRPr>
            </a:p>
          </p:txBody>
        </p:sp>
        <p:sp>
          <p:nvSpPr>
            <p:cNvPr id="109" name="Rectangle 108"/>
            <p:cNvSpPr/>
            <p:nvPr/>
          </p:nvSpPr>
          <p:spPr>
            <a:xfrm>
              <a:off x="9506858" y="-508000"/>
              <a:ext cx="441146" cy="307777"/>
            </a:xfrm>
            <a:prstGeom prst="rect">
              <a:avLst/>
            </a:prstGeom>
            <a:solidFill>
              <a:schemeClr val="bg1"/>
            </a:solidFill>
            <a:ln>
              <a:solidFill>
                <a:schemeClr val="bg1"/>
              </a:solidFill>
            </a:ln>
          </p:spPr>
          <p:txBody>
            <a:bodyPr wrap="none">
              <a:spAutoFit/>
            </a:bodyPr>
            <a:lstStyle/>
            <a:p>
              <a:r>
                <a:rPr lang="en-US" sz="1800" dirty="0" smtClean="0">
                  <a:latin typeface="Arial" pitchFamily="34" charset="0"/>
                  <a:cs typeface="Arial" pitchFamily="34" charset="0"/>
                </a:rPr>
                <a:t>39</a:t>
              </a:r>
              <a:endParaRPr lang="en-US" sz="1800" dirty="0">
                <a:latin typeface="Arial" pitchFamily="34" charset="0"/>
                <a:cs typeface="Arial" pitchFamily="34" charset="0"/>
              </a:endParaRPr>
            </a:p>
          </p:txBody>
        </p:sp>
      </p:grpSp>
      <p:grpSp>
        <p:nvGrpSpPr>
          <p:cNvPr id="110" name="Group 109"/>
          <p:cNvGrpSpPr/>
          <p:nvPr/>
        </p:nvGrpSpPr>
        <p:grpSpPr>
          <a:xfrm>
            <a:off x="6873266" y="2697471"/>
            <a:ext cx="441146" cy="435428"/>
            <a:chOff x="9506858" y="-508000"/>
            <a:chExt cx="441146" cy="362857"/>
          </a:xfrm>
        </p:grpSpPr>
        <p:sp>
          <p:nvSpPr>
            <p:cNvPr id="111" name="Rectangle 110"/>
            <p:cNvSpPr/>
            <p:nvPr/>
          </p:nvSpPr>
          <p:spPr>
            <a:xfrm>
              <a:off x="9550400" y="-508000"/>
              <a:ext cx="391886" cy="3628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Arial" pitchFamily="34" charset="0"/>
                <a:cs typeface="Arial" pitchFamily="34" charset="0"/>
              </a:endParaRPr>
            </a:p>
          </p:txBody>
        </p:sp>
        <p:sp>
          <p:nvSpPr>
            <p:cNvPr id="112" name="Rectangle 111"/>
            <p:cNvSpPr/>
            <p:nvPr/>
          </p:nvSpPr>
          <p:spPr>
            <a:xfrm>
              <a:off x="9506858" y="-508000"/>
              <a:ext cx="441146" cy="307777"/>
            </a:xfrm>
            <a:prstGeom prst="rect">
              <a:avLst/>
            </a:prstGeom>
            <a:solidFill>
              <a:schemeClr val="bg1"/>
            </a:solidFill>
            <a:ln>
              <a:solidFill>
                <a:schemeClr val="bg1"/>
              </a:solidFill>
            </a:ln>
          </p:spPr>
          <p:txBody>
            <a:bodyPr wrap="none">
              <a:spAutoFit/>
            </a:bodyPr>
            <a:lstStyle/>
            <a:p>
              <a:r>
                <a:rPr lang="en-US" sz="1800" dirty="0" smtClean="0">
                  <a:latin typeface="Arial" pitchFamily="34" charset="0"/>
                  <a:cs typeface="Arial" pitchFamily="34" charset="0"/>
                </a:rPr>
                <a:t>40</a:t>
              </a:r>
              <a:endParaRPr lang="en-US" sz="1800" dirty="0">
                <a:latin typeface="Arial" pitchFamily="34" charset="0"/>
                <a:cs typeface="Arial" pitchFamily="34" charset="0"/>
              </a:endParaRPr>
            </a:p>
          </p:txBody>
        </p:sp>
      </p:grpSp>
      <p:grpSp>
        <p:nvGrpSpPr>
          <p:cNvPr id="113" name="Group 112"/>
          <p:cNvGrpSpPr/>
          <p:nvPr/>
        </p:nvGrpSpPr>
        <p:grpSpPr>
          <a:xfrm>
            <a:off x="2128672" y="3261514"/>
            <a:ext cx="441146" cy="435428"/>
            <a:chOff x="9506858" y="-508000"/>
            <a:chExt cx="441146" cy="362857"/>
          </a:xfrm>
        </p:grpSpPr>
        <p:sp>
          <p:nvSpPr>
            <p:cNvPr id="114" name="Rectangle 113"/>
            <p:cNvSpPr/>
            <p:nvPr/>
          </p:nvSpPr>
          <p:spPr>
            <a:xfrm>
              <a:off x="9550400" y="-508000"/>
              <a:ext cx="391886" cy="3628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Arial" pitchFamily="34" charset="0"/>
                <a:cs typeface="Arial" pitchFamily="34" charset="0"/>
              </a:endParaRPr>
            </a:p>
          </p:txBody>
        </p:sp>
        <p:sp>
          <p:nvSpPr>
            <p:cNvPr id="115" name="Rectangle 114"/>
            <p:cNvSpPr/>
            <p:nvPr/>
          </p:nvSpPr>
          <p:spPr>
            <a:xfrm>
              <a:off x="9506858" y="-508000"/>
              <a:ext cx="441146" cy="307777"/>
            </a:xfrm>
            <a:prstGeom prst="rect">
              <a:avLst/>
            </a:prstGeom>
            <a:solidFill>
              <a:schemeClr val="bg1"/>
            </a:solidFill>
            <a:ln>
              <a:solidFill>
                <a:schemeClr val="bg1"/>
              </a:solidFill>
            </a:ln>
          </p:spPr>
          <p:txBody>
            <a:bodyPr wrap="none">
              <a:spAutoFit/>
            </a:bodyPr>
            <a:lstStyle/>
            <a:p>
              <a:r>
                <a:rPr lang="en-US" sz="1800" dirty="0" smtClean="0">
                  <a:latin typeface="Arial" pitchFamily="34" charset="0"/>
                  <a:cs typeface="Arial" pitchFamily="34" charset="0"/>
                </a:rPr>
                <a:t>41</a:t>
              </a:r>
              <a:endParaRPr lang="en-US" sz="1800" dirty="0">
                <a:latin typeface="Arial" pitchFamily="34" charset="0"/>
                <a:cs typeface="Arial" pitchFamily="34" charset="0"/>
              </a:endParaRPr>
            </a:p>
          </p:txBody>
        </p:sp>
      </p:grpSp>
      <p:grpSp>
        <p:nvGrpSpPr>
          <p:cNvPr id="116" name="Group 115"/>
          <p:cNvGrpSpPr/>
          <p:nvPr/>
        </p:nvGrpSpPr>
        <p:grpSpPr>
          <a:xfrm>
            <a:off x="2656902" y="3256545"/>
            <a:ext cx="441146" cy="435428"/>
            <a:chOff x="9506858" y="-508000"/>
            <a:chExt cx="441146" cy="362857"/>
          </a:xfrm>
        </p:grpSpPr>
        <p:sp>
          <p:nvSpPr>
            <p:cNvPr id="117" name="Rectangle 116"/>
            <p:cNvSpPr/>
            <p:nvPr/>
          </p:nvSpPr>
          <p:spPr>
            <a:xfrm>
              <a:off x="9550400" y="-508000"/>
              <a:ext cx="391886" cy="3628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Arial" pitchFamily="34" charset="0"/>
                <a:cs typeface="Arial" pitchFamily="34" charset="0"/>
              </a:endParaRPr>
            </a:p>
          </p:txBody>
        </p:sp>
        <p:sp>
          <p:nvSpPr>
            <p:cNvPr id="118" name="Rectangle 117"/>
            <p:cNvSpPr/>
            <p:nvPr/>
          </p:nvSpPr>
          <p:spPr>
            <a:xfrm>
              <a:off x="9506858" y="-508000"/>
              <a:ext cx="441146" cy="307777"/>
            </a:xfrm>
            <a:prstGeom prst="rect">
              <a:avLst/>
            </a:prstGeom>
            <a:solidFill>
              <a:schemeClr val="bg1"/>
            </a:solidFill>
            <a:ln>
              <a:solidFill>
                <a:schemeClr val="bg1"/>
              </a:solidFill>
            </a:ln>
          </p:spPr>
          <p:txBody>
            <a:bodyPr wrap="none">
              <a:spAutoFit/>
            </a:bodyPr>
            <a:lstStyle/>
            <a:p>
              <a:r>
                <a:rPr lang="en-US" sz="1800" dirty="0" smtClean="0">
                  <a:latin typeface="Arial" pitchFamily="34" charset="0"/>
                  <a:cs typeface="Arial" pitchFamily="34" charset="0"/>
                </a:rPr>
                <a:t>42</a:t>
              </a:r>
              <a:endParaRPr lang="en-US" sz="1800" dirty="0">
                <a:latin typeface="Arial" pitchFamily="34" charset="0"/>
                <a:cs typeface="Arial" pitchFamily="34" charset="0"/>
              </a:endParaRPr>
            </a:p>
          </p:txBody>
        </p:sp>
      </p:grpSp>
      <p:grpSp>
        <p:nvGrpSpPr>
          <p:cNvPr id="119" name="Group 118"/>
          <p:cNvGrpSpPr/>
          <p:nvPr/>
        </p:nvGrpSpPr>
        <p:grpSpPr>
          <a:xfrm>
            <a:off x="3177043" y="3266191"/>
            <a:ext cx="441146" cy="435428"/>
            <a:chOff x="9506858" y="-508000"/>
            <a:chExt cx="441146" cy="362857"/>
          </a:xfrm>
        </p:grpSpPr>
        <p:sp>
          <p:nvSpPr>
            <p:cNvPr id="120" name="Rectangle 119"/>
            <p:cNvSpPr/>
            <p:nvPr/>
          </p:nvSpPr>
          <p:spPr>
            <a:xfrm>
              <a:off x="9550400" y="-508000"/>
              <a:ext cx="391886" cy="3628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Arial" pitchFamily="34" charset="0"/>
                <a:cs typeface="Arial" pitchFamily="34" charset="0"/>
              </a:endParaRPr>
            </a:p>
          </p:txBody>
        </p:sp>
        <p:sp>
          <p:nvSpPr>
            <p:cNvPr id="121" name="Rectangle 120"/>
            <p:cNvSpPr/>
            <p:nvPr/>
          </p:nvSpPr>
          <p:spPr>
            <a:xfrm>
              <a:off x="9506858" y="-508000"/>
              <a:ext cx="441146" cy="307777"/>
            </a:xfrm>
            <a:prstGeom prst="rect">
              <a:avLst/>
            </a:prstGeom>
            <a:solidFill>
              <a:schemeClr val="bg1"/>
            </a:solidFill>
            <a:ln>
              <a:solidFill>
                <a:schemeClr val="bg1"/>
              </a:solidFill>
            </a:ln>
          </p:spPr>
          <p:txBody>
            <a:bodyPr wrap="none">
              <a:spAutoFit/>
            </a:bodyPr>
            <a:lstStyle/>
            <a:p>
              <a:r>
                <a:rPr lang="en-US" sz="1800" dirty="0" smtClean="0">
                  <a:latin typeface="Arial" pitchFamily="34" charset="0"/>
                  <a:cs typeface="Arial" pitchFamily="34" charset="0"/>
                </a:rPr>
                <a:t>43</a:t>
              </a:r>
              <a:endParaRPr lang="en-US" sz="1800" dirty="0">
                <a:latin typeface="Arial" pitchFamily="34" charset="0"/>
                <a:cs typeface="Arial" pitchFamily="34" charset="0"/>
              </a:endParaRPr>
            </a:p>
          </p:txBody>
        </p:sp>
      </p:grpSp>
      <p:grpSp>
        <p:nvGrpSpPr>
          <p:cNvPr id="122" name="Group 121"/>
          <p:cNvGrpSpPr/>
          <p:nvPr/>
        </p:nvGrpSpPr>
        <p:grpSpPr>
          <a:xfrm>
            <a:off x="3721321" y="3274903"/>
            <a:ext cx="441146" cy="435428"/>
            <a:chOff x="9506858" y="-508000"/>
            <a:chExt cx="441146" cy="362857"/>
          </a:xfrm>
        </p:grpSpPr>
        <p:sp>
          <p:nvSpPr>
            <p:cNvPr id="123" name="Rectangle 122"/>
            <p:cNvSpPr/>
            <p:nvPr/>
          </p:nvSpPr>
          <p:spPr>
            <a:xfrm>
              <a:off x="9550400" y="-508000"/>
              <a:ext cx="391886" cy="3628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Arial" pitchFamily="34" charset="0"/>
                <a:cs typeface="Arial" pitchFamily="34" charset="0"/>
              </a:endParaRPr>
            </a:p>
          </p:txBody>
        </p:sp>
        <p:sp>
          <p:nvSpPr>
            <p:cNvPr id="124" name="Rectangle 123"/>
            <p:cNvSpPr/>
            <p:nvPr/>
          </p:nvSpPr>
          <p:spPr>
            <a:xfrm>
              <a:off x="9506858" y="-508000"/>
              <a:ext cx="441146" cy="307777"/>
            </a:xfrm>
            <a:prstGeom prst="rect">
              <a:avLst/>
            </a:prstGeom>
            <a:solidFill>
              <a:schemeClr val="bg1"/>
            </a:solidFill>
            <a:ln>
              <a:solidFill>
                <a:schemeClr val="bg1"/>
              </a:solidFill>
            </a:ln>
          </p:spPr>
          <p:txBody>
            <a:bodyPr wrap="none">
              <a:spAutoFit/>
            </a:bodyPr>
            <a:lstStyle/>
            <a:p>
              <a:r>
                <a:rPr lang="en-US" sz="1800" dirty="0" smtClean="0">
                  <a:latin typeface="Arial" pitchFamily="34" charset="0"/>
                  <a:cs typeface="Arial" pitchFamily="34" charset="0"/>
                </a:rPr>
                <a:t>44</a:t>
              </a:r>
              <a:endParaRPr lang="en-US" sz="1800" dirty="0">
                <a:latin typeface="Arial" pitchFamily="34" charset="0"/>
                <a:cs typeface="Arial" pitchFamily="34" charset="0"/>
              </a:endParaRPr>
            </a:p>
          </p:txBody>
        </p:sp>
      </p:grpSp>
      <p:grpSp>
        <p:nvGrpSpPr>
          <p:cNvPr id="125" name="Group 124"/>
          <p:cNvGrpSpPr/>
          <p:nvPr/>
        </p:nvGrpSpPr>
        <p:grpSpPr>
          <a:xfrm>
            <a:off x="5281847" y="3232299"/>
            <a:ext cx="441146" cy="435428"/>
            <a:chOff x="9506858" y="-508000"/>
            <a:chExt cx="441146" cy="362857"/>
          </a:xfrm>
        </p:grpSpPr>
        <p:sp>
          <p:nvSpPr>
            <p:cNvPr id="126" name="Rectangle 125"/>
            <p:cNvSpPr/>
            <p:nvPr/>
          </p:nvSpPr>
          <p:spPr>
            <a:xfrm>
              <a:off x="9550400" y="-508000"/>
              <a:ext cx="391886" cy="3628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Arial" pitchFamily="34" charset="0"/>
                <a:cs typeface="Arial" pitchFamily="34" charset="0"/>
              </a:endParaRPr>
            </a:p>
          </p:txBody>
        </p:sp>
        <p:sp>
          <p:nvSpPr>
            <p:cNvPr id="127" name="Rectangle 126"/>
            <p:cNvSpPr/>
            <p:nvPr/>
          </p:nvSpPr>
          <p:spPr>
            <a:xfrm>
              <a:off x="9506858" y="-508000"/>
              <a:ext cx="441146" cy="307777"/>
            </a:xfrm>
            <a:prstGeom prst="rect">
              <a:avLst/>
            </a:prstGeom>
            <a:solidFill>
              <a:schemeClr val="bg1"/>
            </a:solidFill>
            <a:ln>
              <a:solidFill>
                <a:schemeClr val="bg1"/>
              </a:solidFill>
            </a:ln>
          </p:spPr>
          <p:txBody>
            <a:bodyPr wrap="none">
              <a:spAutoFit/>
            </a:bodyPr>
            <a:lstStyle/>
            <a:p>
              <a:r>
                <a:rPr lang="en-US" sz="1800" dirty="0" smtClean="0">
                  <a:latin typeface="Arial" pitchFamily="34" charset="0"/>
                  <a:cs typeface="Arial" pitchFamily="34" charset="0"/>
                </a:rPr>
                <a:t>47</a:t>
              </a:r>
              <a:endParaRPr lang="en-US" sz="1800" dirty="0">
                <a:latin typeface="Arial" pitchFamily="34" charset="0"/>
                <a:cs typeface="Arial" pitchFamily="34" charset="0"/>
              </a:endParaRPr>
            </a:p>
          </p:txBody>
        </p:sp>
      </p:grpSp>
      <p:grpSp>
        <p:nvGrpSpPr>
          <p:cNvPr id="128" name="Group 127"/>
          <p:cNvGrpSpPr/>
          <p:nvPr/>
        </p:nvGrpSpPr>
        <p:grpSpPr>
          <a:xfrm>
            <a:off x="5817329" y="3244097"/>
            <a:ext cx="441146" cy="435428"/>
            <a:chOff x="9506858" y="-508000"/>
            <a:chExt cx="441146" cy="362857"/>
          </a:xfrm>
        </p:grpSpPr>
        <p:sp>
          <p:nvSpPr>
            <p:cNvPr id="129" name="Rectangle 128"/>
            <p:cNvSpPr/>
            <p:nvPr/>
          </p:nvSpPr>
          <p:spPr>
            <a:xfrm>
              <a:off x="9550400" y="-508000"/>
              <a:ext cx="391886" cy="3628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Arial" pitchFamily="34" charset="0"/>
                <a:cs typeface="Arial" pitchFamily="34" charset="0"/>
              </a:endParaRPr>
            </a:p>
          </p:txBody>
        </p:sp>
        <p:sp>
          <p:nvSpPr>
            <p:cNvPr id="130" name="Rectangle 129"/>
            <p:cNvSpPr/>
            <p:nvPr/>
          </p:nvSpPr>
          <p:spPr>
            <a:xfrm>
              <a:off x="9506858" y="-508000"/>
              <a:ext cx="441146" cy="307777"/>
            </a:xfrm>
            <a:prstGeom prst="rect">
              <a:avLst/>
            </a:prstGeom>
            <a:solidFill>
              <a:schemeClr val="bg1"/>
            </a:solidFill>
            <a:ln>
              <a:solidFill>
                <a:schemeClr val="bg1"/>
              </a:solidFill>
            </a:ln>
          </p:spPr>
          <p:txBody>
            <a:bodyPr wrap="none">
              <a:spAutoFit/>
            </a:bodyPr>
            <a:lstStyle/>
            <a:p>
              <a:r>
                <a:rPr lang="en-US" sz="1800" dirty="0" smtClean="0">
                  <a:latin typeface="Arial" pitchFamily="34" charset="0"/>
                  <a:cs typeface="Arial" pitchFamily="34" charset="0"/>
                </a:rPr>
                <a:t>48</a:t>
              </a:r>
              <a:endParaRPr lang="en-US" sz="1800" dirty="0">
                <a:latin typeface="Arial" pitchFamily="34" charset="0"/>
                <a:cs typeface="Arial" pitchFamily="34" charset="0"/>
              </a:endParaRPr>
            </a:p>
          </p:txBody>
        </p:sp>
      </p:grpSp>
      <p:grpSp>
        <p:nvGrpSpPr>
          <p:cNvPr id="131" name="Group 130"/>
          <p:cNvGrpSpPr/>
          <p:nvPr/>
        </p:nvGrpSpPr>
        <p:grpSpPr>
          <a:xfrm>
            <a:off x="6347093" y="3270226"/>
            <a:ext cx="441146" cy="435428"/>
            <a:chOff x="9506858" y="-508000"/>
            <a:chExt cx="441146" cy="362857"/>
          </a:xfrm>
        </p:grpSpPr>
        <p:sp>
          <p:nvSpPr>
            <p:cNvPr id="132" name="Rectangle 131"/>
            <p:cNvSpPr/>
            <p:nvPr/>
          </p:nvSpPr>
          <p:spPr>
            <a:xfrm>
              <a:off x="9550400" y="-508000"/>
              <a:ext cx="391886" cy="3628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Arial" pitchFamily="34" charset="0"/>
                <a:cs typeface="Arial" pitchFamily="34" charset="0"/>
              </a:endParaRPr>
            </a:p>
          </p:txBody>
        </p:sp>
        <p:sp>
          <p:nvSpPr>
            <p:cNvPr id="133" name="Rectangle 132"/>
            <p:cNvSpPr/>
            <p:nvPr/>
          </p:nvSpPr>
          <p:spPr>
            <a:xfrm>
              <a:off x="9506858" y="-508000"/>
              <a:ext cx="441146" cy="307777"/>
            </a:xfrm>
            <a:prstGeom prst="rect">
              <a:avLst/>
            </a:prstGeom>
            <a:solidFill>
              <a:schemeClr val="bg1"/>
            </a:solidFill>
            <a:ln>
              <a:solidFill>
                <a:schemeClr val="bg1"/>
              </a:solidFill>
            </a:ln>
          </p:spPr>
          <p:txBody>
            <a:bodyPr wrap="none">
              <a:spAutoFit/>
            </a:bodyPr>
            <a:lstStyle/>
            <a:p>
              <a:r>
                <a:rPr lang="en-US" sz="1800" dirty="0" smtClean="0">
                  <a:latin typeface="Arial" pitchFamily="34" charset="0"/>
                  <a:cs typeface="Arial" pitchFamily="34" charset="0"/>
                </a:rPr>
                <a:t>49</a:t>
              </a:r>
              <a:endParaRPr lang="en-US" sz="1800" dirty="0">
                <a:latin typeface="Arial" pitchFamily="34" charset="0"/>
                <a:cs typeface="Arial" pitchFamily="34" charset="0"/>
              </a:endParaRPr>
            </a:p>
          </p:txBody>
        </p:sp>
      </p:grpSp>
      <p:grpSp>
        <p:nvGrpSpPr>
          <p:cNvPr id="134" name="Group 133"/>
          <p:cNvGrpSpPr/>
          <p:nvPr/>
        </p:nvGrpSpPr>
        <p:grpSpPr>
          <a:xfrm>
            <a:off x="6862343" y="3244104"/>
            <a:ext cx="441146" cy="435428"/>
            <a:chOff x="9506858" y="-508000"/>
            <a:chExt cx="441146" cy="362857"/>
          </a:xfrm>
        </p:grpSpPr>
        <p:sp>
          <p:nvSpPr>
            <p:cNvPr id="135" name="Rectangle 134"/>
            <p:cNvSpPr/>
            <p:nvPr/>
          </p:nvSpPr>
          <p:spPr>
            <a:xfrm>
              <a:off x="9550400" y="-508000"/>
              <a:ext cx="391886" cy="3628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Arial" pitchFamily="34" charset="0"/>
                <a:cs typeface="Arial" pitchFamily="34" charset="0"/>
              </a:endParaRPr>
            </a:p>
          </p:txBody>
        </p:sp>
        <p:sp>
          <p:nvSpPr>
            <p:cNvPr id="136" name="Rectangle 135"/>
            <p:cNvSpPr/>
            <p:nvPr/>
          </p:nvSpPr>
          <p:spPr>
            <a:xfrm>
              <a:off x="9506858" y="-508000"/>
              <a:ext cx="441146" cy="307777"/>
            </a:xfrm>
            <a:prstGeom prst="rect">
              <a:avLst/>
            </a:prstGeom>
            <a:solidFill>
              <a:schemeClr val="bg1"/>
            </a:solidFill>
            <a:ln>
              <a:solidFill>
                <a:schemeClr val="bg1"/>
              </a:solidFill>
            </a:ln>
          </p:spPr>
          <p:txBody>
            <a:bodyPr wrap="none">
              <a:spAutoFit/>
            </a:bodyPr>
            <a:lstStyle/>
            <a:p>
              <a:r>
                <a:rPr lang="en-US" sz="1800" dirty="0" smtClean="0">
                  <a:latin typeface="Arial" pitchFamily="34" charset="0"/>
                  <a:cs typeface="Arial" pitchFamily="34" charset="0"/>
                </a:rPr>
                <a:t>50</a:t>
              </a:r>
              <a:endParaRPr lang="en-US" sz="1800" dirty="0">
                <a:latin typeface="Arial" pitchFamily="34" charset="0"/>
                <a:cs typeface="Arial" pitchFamily="34" charset="0"/>
              </a:endParaRPr>
            </a:p>
          </p:txBody>
        </p:sp>
      </p:grpSp>
      <p:grpSp>
        <p:nvGrpSpPr>
          <p:cNvPr id="137" name="Group 136"/>
          <p:cNvGrpSpPr/>
          <p:nvPr/>
        </p:nvGrpSpPr>
        <p:grpSpPr>
          <a:xfrm>
            <a:off x="2127310" y="3804244"/>
            <a:ext cx="441146" cy="435428"/>
            <a:chOff x="9506858" y="-508000"/>
            <a:chExt cx="441146" cy="362857"/>
          </a:xfrm>
        </p:grpSpPr>
        <p:sp>
          <p:nvSpPr>
            <p:cNvPr id="138" name="Rectangle 137"/>
            <p:cNvSpPr/>
            <p:nvPr/>
          </p:nvSpPr>
          <p:spPr>
            <a:xfrm>
              <a:off x="9550400" y="-508000"/>
              <a:ext cx="391886" cy="3628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Arial" pitchFamily="34" charset="0"/>
                <a:cs typeface="Arial" pitchFamily="34" charset="0"/>
              </a:endParaRPr>
            </a:p>
          </p:txBody>
        </p:sp>
        <p:sp>
          <p:nvSpPr>
            <p:cNvPr id="139" name="Rectangle 138"/>
            <p:cNvSpPr/>
            <p:nvPr/>
          </p:nvSpPr>
          <p:spPr>
            <a:xfrm>
              <a:off x="9506858" y="-508000"/>
              <a:ext cx="441146" cy="307777"/>
            </a:xfrm>
            <a:prstGeom prst="rect">
              <a:avLst/>
            </a:prstGeom>
            <a:solidFill>
              <a:schemeClr val="bg1"/>
            </a:solidFill>
            <a:ln>
              <a:solidFill>
                <a:schemeClr val="bg1"/>
              </a:solidFill>
            </a:ln>
          </p:spPr>
          <p:txBody>
            <a:bodyPr wrap="none">
              <a:spAutoFit/>
            </a:bodyPr>
            <a:lstStyle/>
            <a:p>
              <a:r>
                <a:rPr lang="en-US" sz="1800" dirty="0" smtClean="0">
                  <a:latin typeface="Arial" pitchFamily="34" charset="0"/>
                  <a:cs typeface="Arial" pitchFamily="34" charset="0"/>
                </a:rPr>
                <a:t>51</a:t>
              </a:r>
              <a:endParaRPr lang="en-US" sz="1800" dirty="0">
                <a:latin typeface="Arial" pitchFamily="34" charset="0"/>
                <a:cs typeface="Arial" pitchFamily="34" charset="0"/>
              </a:endParaRPr>
            </a:p>
          </p:txBody>
        </p:sp>
      </p:grpSp>
      <p:sp>
        <p:nvSpPr>
          <p:cNvPr id="140" name="Rectangle 139"/>
          <p:cNvSpPr/>
          <p:nvPr/>
        </p:nvSpPr>
        <p:spPr>
          <a:xfrm>
            <a:off x="2686102" y="3795539"/>
            <a:ext cx="441146" cy="369332"/>
          </a:xfrm>
          <a:prstGeom prst="rect">
            <a:avLst/>
          </a:prstGeom>
          <a:solidFill>
            <a:schemeClr val="bg1"/>
          </a:solidFill>
          <a:ln>
            <a:solidFill>
              <a:schemeClr val="bg1"/>
            </a:solidFill>
          </a:ln>
        </p:spPr>
        <p:txBody>
          <a:bodyPr wrap="none">
            <a:spAutoFit/>
          </a:bodyPr>
          <a:lstStyle/>
          <a:p>
            <a:r>
              <a:rPr lang="en-US" sz="1800" dirty="0" smtClean="0">
                <a:latin typeface="Arial" pitchFamily="34" charset="0"/>
                <a:cs typeface="Arial" pitchFamily="34" charset="0"/>
              </a:rPr>
              <a:t>52</a:t>
            </a:r>
            <a:endParaRPr lang="en-US" sz="1800" dirty="0">
              <a:latin typeface="Arial" pitchFamily="34" charset="0"/>
              <a:cs typeface="Arial" pitchFamily="34" charset="0"/>
            </a:endParaRPr>
          </a:p>
        </p:txBody>
      </p:sp>
      <p:sp>
        <p:nvSpPr>
          <p:cNvPr id="141" name="Rectangle 140"/>
          <p:cNvSpPr/>
          <p:nvPr/>
        </p:nvSpPr>
        <p:spPr>
          <a:xfrm>
            <a:off x="3186838" y="3786834"/>
            <a:ext cx="441146" cy="369332"/>
          </a:xfrm>
          <a:prstGeom prst="rect">
            <a:avLst/>
          </a:prstGeom>
          <a:solidFill>
            <a:schemeClr val="bg1"/>
          </a:solidFill>
          <a:ln>
            <a:solidFill>
              <a:schemeClr val="bg1"/>
            </a:solidFill>
          </a:ln>
        </p:spPr>
        <p:txBody>
          <a:bodyPr wrap="none">
            <a:spAutoFit/>
          </a:bodyPr>
          <a:lstStyle/>
          <a:p>
            <a:r>
              <a:rPr lang="en-US" sz="1800" dirty="0" smtClean="0">
                <a:latin typeface="Arial" pitchFamily="34" charset="0"/>
                <a:cs typeface="Arial" pitchFamily="34" charset="0"/>
              </a:rPr>
              <a:t>53</a:t>
            </a:r>
            <a:endParaRPr lang="en-US" sz="1800" dirty="0">
              <a:latin typeface="Arial" pitchFamily="34" charset="0"/>
              <a:cs typeface="Arial" pitchFamily="34" charset="0"/>
            </a:endParaRPr>
          </a:p>
        </p:txBody>
      </p:sp>
      <p:sp>
        <p:nvSpPr>
          <p:cNvPr id="142" name="Rectangle 141"/>
          <p:cNvSpPr/>
          <p:nvPr/>
        </p:nvSpPr>
        <p:spPr>
          <a:xfrm>
            <a:off x="3731116" y="3795546"/>
            <a:ext cx="441146" cy="369332"/>
          </a:xfrm>
          <a:prstGeom prst="rect">
            <a:avLst/>
          </a:prstGeom>
          <a:solidFill>
            <a:schemeClr val="bg1"/>
          </a:solidFill>
          <a:ln>
            <a:solidFill>
              <a:schemeClr val="bg1"/>
            </a:solidFill>
          </a:ln>
        </p:spPr>
        <p:txBody>
          <a:bodyPr wrap="none">
            <a:spAutoFit/>
          </a:bodyPr>
          <a:lstStyle/>
          <a:p>
            <a:r>
              <a:rPr lang="en-US" sz="1800" dirty="0" smtClean="0">
                <a:latin typeface="Arial" pitchFamily="34" charset="0"/>
                <a:cs typeface="Arial" pitchFamily="34" charset="0"/>
              </a:rPr>
              <a:t>54</a:t>
            </a:r>
            <a:endParaRPr lang="en-US" sz="1800" dirty="0">
              <a:latin typeface="Arial" pitchFamily="34" charset="0"/>
              <a:cs typeface="Arial" pitchFamily="34" charset="0"/>
            </a:endParaRPr>
          </a:p>
        </p:txBody>
      </p:sp>
      <p:sp>
        <p:nvSpPr>
          <p:cNvPr id="143" name="Rectangle 142"/>
          <p:cNvSpPr/>
          <p:nvPr/>
        </p:nvSpPr>
        <p:spPr>
          <a:xfrm>
            <a:off x="5263769" y="3804244"/>
            <a:ext cx="441146" cy="369332"/>
          </a:xfrm>
          <a:prstGeom prst="rect">
            <a:avLst/>
          </a:prstGeom>
          <a:solidFill>
            <a:schemeClr val="bg1"/>
          </a:solidFill>
          <a:ln>
            <a:solidFill>
              <a:schemeClr val="bg1"/>
            </a:solidFill>
          </a:ln>
        </p:spPr>
        <p:txBody>
          <a:bodyPr wrap="none">
            <a:spAutoFit/>
          </a:bodyPr>
          <a:lstStyle/>
          <a:p>
            <a:r>
              <a:rPr lang="en-US" sz="1800" dirty="0" smtClean="0">
                <a:latin typeface="Arial" pitchFamily="34" charset="0"/>
                <a:cs typeface="Arial" pitchFamily="34" charset="0"/>
              </a:rPr>
              <a:t>57</a:t>
            </a:r>
            <a:endParaRPr lang="en-US" sz="1800" dirty="0">
              <a:latin typeface="Arial" pitchFamily="34" charset="0"/>
              <a:cs typeface="Arial" pitchFamily="34" charset="0"/>
            </a:endParaRPr>
          </a:p>
        </p:txBody>
      </p:sp>
      <p:sp>
        <p:nvSpPr>
          <p:cNvPr id="144" name="Rectangle 143"/>
          <p:cNvSpPr/>
          <p:nvPr/>
        </p:nvSpPr>
        <p:spPr>
          <a:xfrm>
            <a:off x="5837075" y="3795539"/>
            <a:ext cx="441146" cy="369332"/>
          </a:xfrm>
          <a:prstGeom prst="rect">
            <a:avLst/>
          </a:prstGeom>
          <a:solidFill>
            <a:schemeClr val="bg1"/>
          </a:solidFill>
          <a:ln>
            <a:solidFill>
              <a:schemeClr val="bg1"/>
            </a:solidFill>
          </a:ln>
        </p:spPr>
        <p:txBody>
          <a:bodyPr wrap="none">
            <a:spAutoFit/>
          </a:bodyPr>
          <a:lstStyle/>
          <a:p>
            <a:r>
              <a:rPr lang="en-US" sz="1800" dirty="0" smtClean="0">
                <a:latin typeface="Arial" pitchFamily="34" charset="0"/>
                <a:cs typeface="Arial" pitchFamily="34" charset="0"/>
              </a:rPr>
              <a:t>58</a:t>
            </a:r>
            <a:endParaRPr lang="en-US" sz="1800" dirty="0">
              <a:latin typeface="Arial" pitchFamily="34" charset="0"/>
              <a:cs typeface="Arial" pitchFamily="34" charset="0"/>
            </a:endParaRPr>
          </a:p>
        </p:txBody>
      </p:sp>
      <p:sp>
        <p:nvSpPr>
          <p:cNvPr id="145" name="Rectangle 144"/>
          <p:cNvSpPr/>
          <p:nvPr/>
        </p:nvSpPr>
        <p:spPr>
          <a:xfrm>
            <a:off x="6352325" y="3804251"/>
            <a:ext cx="441146" cy="369332"/>
          </a:xfrm>
          <a:prstGeom prst="rect">
            <a:avLst/>
          </a:prstGeom>
          <a:solidFill>
            <a:schemeClr val="bg1"/>
          </a:solidFill>
          <a:ln>
            <a:solidFill>
              <a:schemeClr val="bg1"/>
            </a:solidFill>
          </a:ln>
        </p:spPr>
        <p:txBody>
          <a:bodyPr wrap="none">
            <a:spAutoFit/>
          </a:bodyPr>
          <a:lstStyle/>
          <a:p>
            <a:r>
              <a:rPr lang="en-US" sz="1800" dirty="0" smtClean="0">
                <a:latin typeface="Arial" pitchFamily="34" charset="0"/>
                <a:cs typeface="Arial" pitchFamily="34" charset="0"/>
              </a:rPr>
              <a:t>59</a:t>
            </a:r>
            <a:endParaRPr lang="en-US" sz="1800" dirty="0">
              <a:latin typeface="Arial" pitchFamily="34" charset="0"/>
              <a:cs typeface="Arial" pitchFamily="34" charset="0"/>
            </a:endParaRPr>
          </a:p>
        </p:txBody>
      </p:sp>
      <p:sp>
        <p:nvSpPr>
          <p:cNvPr id="146" name="Rectangle 145"/>
          <p:cNvSpPr/>
          <p:nvPr/>
        </p:nvSpPr>
        <p:spPr>
          <a:xfrm>
            <a:off x="6882089" y="3795546"/>
            <a:ext cx="441146" cy="369332"/>
          </a:xfrm>
          <a:prstGeom prst="rect">
            <a:avLst/>
          </a:prstGeom>
          <a:solidFill>
            <a:schemeClr val="bg1"/>
          </a:solidFill>
          <a:ln>
            <a:solidFill>
              <a:schemeClr val="bg1"/>
            </a:solidFill>
          </a:ln>
        </p:spPr>
        <p:txBody>
          <a:bodyPr wrap="none">
            <a:spAutoFit/>
          </a:bodyPr>
          <a:lstStyle/>
          <a:p>
            <a:r>
              <a:rPr lang="en-US" sz="1800" dirty="0" smtClean="0">
                <a:latin typeface="Arial" pitchFamily="34" charset="0"/>
                <a:cs typeface="Arial" pitchFamily="34" charset="0"/>
              </a:rPr>
              <a:t>60</a:t>
            </a:r>
            <a:endParaRPr lang="en-US" sz="1800" dirty="0">
              <a:latin typeface="Arial" pitchFamily="34" charset="0"/>
              <a:cs typeface="Arial" pitchFamily="34" charset="0"/>
            </a:endParaRPr>
          </a:p>
        </p:txBody>
      </p:sp>
      <p:sp>
        <p:nvSpPr>
          <p:cNvPr id="147" name="Rectangle 146"/>
          <p:cNvSpPr/>
          <p:nvPr/>
        </p:nvSpPr>
        <p:spPr>
          <a:xfrm>
            <a:off x="2143186" y="4351950"/>
            <a:ext cx="441146" cy="369332"/>
          </a:xfrm>
          <a:prstGeom prst="rect">
            <a:avLst/>
          </a:prstGeom>
          <a:solidFill>
            <a:schemeClr val="bg1"/>
          </a:solidFill>
          <a:ln>
            <a:solidFill>
              <a:schemeClr val="bg1"/>
            </a:solidFill>
          </a:ln>
        </p:spPr>
        <p:txBody>
          <a:bodyPr wrap="none">
            <a:spAutoFit/>
          </a:bodyPr>
          <a:lstStyle/>
          <a:p>
            <a:r>
              <a:rPr lang="en-US" sz="1800" dirty="0" smtClean="0">
                <a:latin typeface="Arial" pitchFamily="34" charset="0"/>
                <a:cs typeface="Arial" pitchFamily="34" charset="0"/>
              </a:rPr>
              <a:t>61</a:t>
            </a:r>
            <a:endParaRPr lang="en-US" sz="1800" dirty="0">
              <a:latin typeface="Arial" pitchFamily="34" charset="0"/>
              <a:cs typeface="Arial" pitchFamily="34" charset="0"/>
            </a:endParaRPr>
          </a:p>
        </p:txBody>
      </p:sp>
      <p:sp>
        <p:nvSpPr>
          <p:cNvPr id="148" name="Rectangle 147"/>
          <p:cNvSpPr/>
          <p:nvPr/>
        </p:nvSpPr>
        <p:spPr>
          <a:xfrm>
            <a:off x="2670096" y="4348065"/>
            <a:ext cx="441146" cy="369332"/>
          </a:xfrm>
          <a:prstGeom prst="rect">
            <a:avLst/>
          </a:prstGeom>
          <a:solidFill>
            <a:schemeClr val="bg1"/>
          </a:solidFill>
          <a:ln>
            <a:solidFill>
              <a:schemeClr val="bg1"/>
            </a:solidFill>
          </a:ln>
        </p:spPr>
        <p:txBody>
          <a:bodyPr wrap="none">
            <a:spAutoFit/>
          </a:bodyPr>
          <a:lstStyle/>
          <a:p>
            <a:r>
              <a:rPr lang="en-US" sz="1800" dirty="0" smtClean="0">
                <a:latin typeface="Arial" pitchFamily="34" charset="0"/>
                <a:cs typeface="Arial" pitchFamily="34" charset="0"/>
              </a:rPr>
              <a:t>62</a:t>
            </a:r>
            <a:endParaRPr lang="en-US" sz="1800" dirty="0">
              <a:latin typeface="Arial" pitchFamily="34" charset="0"/>
              <a:cs typeface="Arial" pitchFamily="34" charset="0"/>
            </a:endParaRPr>
          </a:p>
        </p:txBody>
      </p:sp>
      <p:sp>
        <p:nvSpPr>
          <p:cNvPr id="149" name="Rectangle 148"/>
          <p:cNvSpPr/>
          <p:nvPr/>
        </p:nvSpPr>
        <p:spPr>
          <a:xfrm>
            <a:off x="3214374" y="4339360"/>
            <a:ext cx="441146" cy="369332"/>
          </a:xfrm>
          <a:prstGeom prst="rect">
            <a:avLst/>
          </a:prstGeom>
          <a:solidFill>
            <a:schemeClr val="bg1"/>
          </a:solidFill>
          <a:ln>
            <a:solidFill>
              <a:schemeClr val="bg1"/>
            </a:solidFill>
          </a:ln>
        </p:spPr>
        <p:txBody>
          <a:bodyPr wrap="none">
            <a:spAutoFit/>
          </a:bodyPr>
          <a:lstStyle/>
          <a:p>
            <a:r>
              <a:rPr lang="en-US" sz="1800" dirty="0" smtClean="0">
                <a:latin typeface="Arial" pitchFamily="34" charset="0"/>
                <a:cs typeface="Arial" pitchFamily="34" charset="0"/>
              </a:rPr>
              <a:t>63</a:t>
            </a:r>
            <a:endParaRPr lang="en-US" sz="1800" dirty="0">
              <a:latin typeface="Arial" pitchFamily="34" charset="0"/>
              <a:cs typeface="Arial" pitchFamily="34" charset="0"/>
            </a:endParaRPr>
          </a:p>
        </p:txBody>
      </p:sp>
      <p:sp>
        <p:nvSpPr>
          <p:cNvPr id="150" name="Rectangle 149"/>
          <p:cNvSpPr/>
          <p:nvPr/>
        </p:nvSpPr>
        <p:spPr>
          <a:xfrm>
            <a:off x="4258611" y="4332199"/>
            <a:ext cx="441146" cy="369332"/>
          </a:xfrm>
          <a:prstGeom prst="rect">
            <a:avLst/>
          </a:prstGeom>
          <a:solidFill>
            <a:schemeClr val="bg1"/>
          </a:solidFill>
          <a:ln>
            <a:solidFill>
              <a:schemeClr val="bg1"/>
            </a:solidFill>
          </a:ln>
        </p:spPr>
        <p:txBody>
          <a:bodyPr wrap="none">
            <a:spAutoFit/>
          </a:bodyPr>
          <a:lstStyle/>
          <a:p>
            <a:r>
              <a:rPr lang="en-US" sz="1800" dirty="0" smtClean="0">
                <a:latin typeface="Arial" pitchFamily="34" charset="0"/>
                <a:cs typeface="Arial" pitchFamily="34" charset="0"/>
              </a:rPr>
              <a:t>65</a:t>
            </a:r>
            <a:endParaRPr lang="en-US" sz="1800" dirty="0">
              <a:latin typeface="Arial" pitchFamily="34" charset="0"/>
              <a:cs typeface="Arial" pitchFamily="34" charset="0"/>
            </a:endParaRPr>
          </a:p>
        </p:txBody>
      </p:sp>
      <p:sp>
        <p:nvSpPr>
          <p:cNvPr id="151" name="Rectangle 150"/>
          <p:cNvSpPr/>
          <p:nvPr/>
        </p:nvSpPr>
        <p:spPr>
          <a:xfrm>
            <a:off x="4760187" y="4351950"/>
            <a:ext cx="441146" cy="369332"/>
          </a:xfrm>
          <a:prstGeom prst="rect">
            <a:avLst/>
          </a:prstGeom>
          <a:solidFill>
            <a:schemeClr val="bg1"/>
          </a:solidFill>
          <a:ln>
            <a:solidFill>
              <a:schemeClr val="bg1"/>
            </a:solidFill>
          </a:ln>
        </p:spPr>
        <p:txBody>
          <a:bodyPr wrap="none">
            <a:spAutoFit/>
          </a:bodyPr>
          <a:lstStyle/>
          <a:p>
            <a:r>
              <a:rPr lang="en-US" sz="1800" dirty="0" smtClean="0">
                <a:latin typeface="Arial" pitchFamily="34" charset="0"/>
                <a:cs typeface="Arial" pitchFamily="34" charset="0"/>
              </a:rPr>
              <a:t>66</a:t>
            </a:r>
            <a:endParaRPr lang="en-US" sz="1800" dirty="0">
              <a:latin typeface="Arial" pitchFamily="34" charset="0"/>
              <a:cs typeface="Arial" pitchFamily="34" charset="0"/>
            </a:endParaRPr>
          </a:p>
        </p:txBody>
      </p:sp>
      <p:sp>
        <p:nvSpPr>
          <p:cNvPr id="152" name="Rectangle 151"/>
          <p:cNvSpPr/>
          <p:nvPr/>
        </p:nvSpPr>
        <p:spPr>
          <a:xfrm>
            <a:off x="5826927" y="4344790"/>
            <a:ext cx="441146" cy="369332"/>
          </a:xfrm>
          <a:prstGeom prst="rect">
            <a:avLst/>
          </a:prstGeom>
          <a:solidFill>
            <a:schemeClr val="bg1"/>
          </a:solidFill>
          <a:ln>
            <a:solidFill>
              <a:schemeClr val="bg1"/>
            </a:solidFill>
          </a:ln>
        </p:spPr>
        <p:txBody>
          <a:bodyPr wrap="none">
            <a:spAutoFit/>
          </a:bodyPr>
          <a:lstStyle/>
          <a:p>
            <a:r>
              <a:rPr lang="en-US" sz="1800" dirty="0" smtClean="0">
                <a:latin typeface="Arial" pitchFamily="34" charset="0"/>
                <a:cs typeface="Arial" pitchFamily="34" charset="0"/>
              </a:rPr>
              <a:t>68</a:t>
            </a:r>
            <a:endParaRPr lang="en-US" sz="1800" dirty="0">
              <a:latin typeface="Arial" pitchFamily="34" charset="0"/>
              <a:cs typeface="Arial" pitchFamily="34" charset="0"/>
            </a:endParaRPr>
          </a:p>
        </p:txBody>
      </p:sp>
      <p:sp>
        <p:nvSpPr>
          <p:cNvPr id="153" name="Rectangle 152"/>
          <p:cNvSpPr/>
          <p:nvPr/>
        </p:nvSpPr>
        <p:spPr>
          <a:xfrm>
            <a:off x="6358016" y="4351950"/>
            <a:ext cx="441146" cy="369332"/>
          </a:xfrm>
          <a:prstGeom prst="rect">
            <a:avLst/>
          </a:prstGeom>
          <a:solidFill>
            <a:schemeClr val="bg1"/>
          </a:solidFill>
          <a:ln>
            <a:solidFill>
              <a:schemeClr val="bg1"/>
            </a:solidFill>
          </a:ln>
        </p:spPr>
        <p:txBody>
          <a:bodyPr wrap="none">
            <a:spAutoFit/>
          </a:bodyPr>
          <a:lstStyle/>
          <a:p>
            <a:r>
              <a:rPr lang="en-US" sz="1800" dirty="0" smtClean="0">
                <a:latin typeface="Arial" pitchFamily="34" charset="0"/>
                <a:cs typeface="Arial" pitchFamily="34" charset="0"/>
              </a:rPr>
              <a:t>69</a:t>
            </a:r>
            <a:endParaRPr lang="en-US" sz="1800" dirty="0">
              <a:latin typeface="Arial" pitchFamily="34" charset="0"/>
              <a:cs typeface="Arial" pitchFamily="34" charset="0"/>
            </a:endParaRPr>
          </a:p>
        </p:txBody>
      </p:sp>
      <p:sp>
        <p:nvSpPr>
          <p:cNvPr id="154" name="Rectangle 153"/>
          <p:cNvSpPr/>
          <p:nvPr/>
        </p:nvSpPr>
        <p:spPr>
          <a:xfrm>
            <a:off x="6873266" y="4309956"/>
            <a:ext cx="441146" cy="369332"/>
          </a:xfrm>
          <a:prstGeom prst="rect">
            <a:avLst/>
          </a:prstGeom>
          <a:solidFill>
            <a:schemeClr val="bg1"/>
          </a:solidFill>
          <a:ln>
            <a:solidFill>
              <a:schemeClr val="bg1"/>
            </a:solidFill>
          </a:ln>
        </p:spPr>
        <p:txBody>
          <a:bodyPr wrap="none">
            <a:spAutoFit/>
          </a:bodyPr>
          <a:lstStyle/>
          <a:p>
            <a:r>
              <a:rPr lang="en-US" sz="1800" dirty="0" smtClean="0">
                <a:latin typeface="Arial" pitchFamily="34" charset="0"/>
                <a:cs typeface="Arial" pitchFamily="34" charset="0"/>
              </a:rPr>
              <a:t>70</a:t>
            </a:r>
            <a:endParaRPr lang="en-US" sz="1800" dirty="0">
              <a:latin typeface="Arial" pitchFamily="34" charset="0"/>
              <a:cs typeface="Arial" pitchFamily="34" charset="0"/>
            </a:endParaRPr>
          </a:p>
        </p:txBody>
      </p:sp>
      <p:sp>
        <p:nvSpPr>
          <p:cNvPr id="155" name="Rectangle 154"/>
          <p:cNvSpPr/>
          <p:nvPr/>
        </p:nvSpPr>
        <p:spPr>
          <a:xfrm>
            <a:off x="2135387" y="4925601"/>
            <a:ext cx="441146" cy="369332"/>
          </a:xfrm>
          <a:prstGeom prst="rect">
            <a:avLst/>
          </a:prstGeom>
          <a:solidFill>
            <a:schemeClr val="bg1"/>
          </a:solidFill>
          <a:ln>
            <a:solidFill>
              <a:schemeClr val="bg1"/>
            </a:solidFill>
          </a:ln>
        </p:spPr>
        <p:txBody>
          <a:bodyPr wrap="none">
            <a:spAutoFit/>
          </a:bodyPr>
          <a:lstStyle/>
          <a:p>
            <a:r>
              <a:rPr lang="en-US" sz="1800" dirty="0" smtClean="0">
                <a:latin typeface="Arial" pitchFamily="34" charset="0"/>
                <a:cs typeface="Arial" pitchFamily="34" charset="0"/>
              </a:rPr>
              <a:t>71</a:t>
            </a:r>
            <a:endParaRPr lang="en-US" sz="1800" dirty="0">
              <a:latin typeface="Arial" pitchFamily="34" charset="0"/>
              <a:cs typeface="Arial" pitchFamily="34" charset="0"/>
            </a:endParaRPr>
          </a:p>
        </p:txBody>
      </p:sp>
      <p:sp>
        <p:nvSpPr>
          <p:cNvPr id="156" name="Rectangle 155"/>
          <p:cNvSpPr/>
          <p:nvPr/>
        </p:nvSpPr>
        <p:spPr>
          <a:xfrm>
            <a:off x="2665151" y="4899479"/>
            <a:ext cx="441146" cy="369332"/>
          </a:xfrm>
          <a:prstGeom prst="rect">
            <a:avLst/>
          </a:prstGeom>
          <a:solidFill>
            <a:schemeClr val="bg1"/>
          </a:solidFill>
          <a:ln>
            <a:solidFill>
              <a:schemeClr val="bg1"/>
            </a:solidFill>
          </a:ln>
        </p:spPr>
        <p:txBody>
          <a:bodyPr wrap="none">
            <a:spAutoFit/>
          </a:bodyPr>
          <a:lstStyle/>
          <a:p>
            <a:r>
              <a:rPr lang="en-US" sz="1800" dirty="0" smtClean="0">
                <a:latin typeface="Arial" pitchFamily="34" charset="0"/>
                <a:cs typeface="Arial" pitchFamily="34" charset="0"/>
              </a:rPr>
              <a:t>72</a:t>
            </a:r>
            <a:endParaRPr lang="en-US" sz="1800" dirty="0">
              <a:latin typeface="Arial" pitchFamily="34" charset="0"/>
              <a:cs typeface="Arial" pitchFamily="34" charset="0"/>
            </a:endParaRPr>
          </a:p>
        </p:txBody>
      </p:sp>
      <p:sp>
        <p:nvSpPr>
          <p:cNvPr id="157" name="Rectangle 156"/>
          <p:cNvSpPr/>
          <p:nvPr/>
        </p:nvSpPr>
        <p:spPr>
          <a:xfrm>
            <a:off x="3731933" y="4890774"/>
            <a:ext cx="441146" cy="369332"/>
          </a:xfrm>
          <a:prstGeom prst="rect">
            <a:avLst/>
          </a:prstGeom>
          <a:solidFill>
            <a:schemeClr val="bg1"/>
          </a:solidFill>
          <a:ln>
            <a:solidFill>
              <a:schemeClr val="bg1"/>
            </a:solidFill>
          </a:ln>
        </p:spPr>
        <p:txBody>
          <a:bodyPr wrap="none">
            <a:spAutoFit/>
          </a:bodyPr>
          <a:lstStyle/>
          <a:p>
            <a:r>
              <a:rPr lang="en-US" sz="1800" dirty="0" smtClean="0">
                <a:latin typeface="Arial" pitchFamily="34" charset="0"/>
                <a:cs typeface="Arial" pitchFamily="34" charset="0"/>
              </a:rPr>
              <a:t>74</a:t>
            </a:r>
            <a:endParaRPr lang="en-US" sz="1800" dirty="0">
              <a:latin typeface="Arial" pitchFamily="34" charset="0"/>
              <a:cs typeface="Arial" pitchFamily="34" charset="0"/>
            </a:endParaRPr>
          </a:p>
        </p:txBody>
      </p:sp>
      <p:sp>
        <p:nvSpPr>
          <p:cNvPr id="158" name="Rectangle 157"/>
          <p:cNvSpPr/>
          <p:nvPr/>
        </p:nvSpPr>
        <p:spPr>
          <a:xfrm>
            <a:off x="4261697" y="4899486"/>
            <a:ext cx="441146" cy="369332"/>
          </a:xfrm>
          <a:prstGeom prst="rect">
            <a:avLst/>
          </a:prstGeom>
          <a:solidFill>
            <a:schemeClr val="bg1"/>
          </a:solidFill>
          <a:ln>
            <a:solidFill>
              <a:schemeClr val="bg1"/>
            </a:solidFill>
          </a:ln>
        </p:spPr>
        <p:txBody>
          <a:bodyPr wrap="none">
            <a:spAutoFit/>
          </a:bodyPr>
          <a:lstStyle/>
          <a:p>
            <a:r>
              <a:rPr lang="en-US" sz="1800" dirty="0" smtClean="0">
                <a:latin typeface="Arial" pitchFamily="34" charset="0"/>
                <a:cs typeface="Arial" pitchFamily="34" charset="0"/>
              </a:rPr>
              <a:t>75</a:t>
            </a:r>
            <a:endParaRPr lang="en-US" sz="1800" dirty="0">
              <a:latin typeface="Arial" pitchFamily="34" charset="0"/>
              <a:cs typeface="Arial" pitchFamily="34" charset="0"/>
            </a:endParaRPr>
          </a:p>
        </p:txBody>
      </p:sp>
      <p:sp>
        <p:nvSpPr>
          <p:cNvPr id="159" name="Rectangle 158"/>
          <p:cNvSpPr/>
          <p:nvPr/>
        </p:nvSpPr>
        <p:spPr>
          <a:xfrm>
            <a:off x="4776947" y="4890781"/>
            <a:ext cx="441146" cy="369332"/>
          </a:xfrm>
          <a:prstGeom prst="rect">
            <a:avLst/>
          </a:prstGeom>
          <a:solidFill>
            <a:schemeClr val="bg1"/>
          </a:solidFill>
          <a:ln>
            <a:solidFill>
              <a:schemeClr val="bg1"/>
            </a:solidFill>
          </a:ln>
        </p:spPr>
        <p:txBody>
          <a:bodyPr wrap="none">
            <a:spAutoFit/>
          </a:bodyPr>
          <a:lstStyle/>
          <a:p>
            <a:r>
              <a:rPr lang="en-US" sz="1800" dirty="0" smtClean="0">
                <a:latin typeface="Arial" pitchFamily="34" charset="0"/>
                <a:cs typeface="Arial" pitchFamily="34" charset="0"/>
              </a:rPr>
              <a:t>76</a:t>
            </a:r>
            <a:endParaRPr lang="en-US" sz="1800" dirty="0">
              <a:latin typeface="Arial" pitchFamily="34" charset="0"/>
              <a:cs typeface="Arial" pitchFamily="34" charset="0"/>
            </a:endParaRPr>
          </a:p>
        </p:txBody>
      </p:sp>
      <p:sp>
        <p:nvSpPr>
          <p:cNvPr id="160" name="Rectangle 159"/>
          <p:cNvSpPr/>
          <p:nvPr/>
        </p:nvSpPr>
        <p:spPr>
          <a:xfrm>
            <a:off x="5321225" y="4882077"/>
            <a:ext cx="441146" cy="369332"/>
          </a:xfrm>
          <a:prstGeom prst="rect">
            <a:avLst/>
          </a:prstGeom>
          <a:solidFill>
            <a:schemeClr val="bg1"/>
          </a:solidFill>
          <a:ln>
            <a:solidFill>
              <a:schemeClr val="bg1"/>
            </a:solidFill>
          </a:ln>
        </p:spPr>
        <p:txBody>
          <a:bodyPr wrap="none">
            <a:spAutoFit/>
          </a:bodyPr>
          <a:lstStyle/>
          <a:p>
            <a:r>
              <a:rPr lang="en-US" sz="1800" dirty="0" smtClean="0">
                <a:latin typeface="Arial" pitchFamily="34" charset="0"/>
                <a:cs typeface="Arial" pitchFamily="34" charset="0"/>
              </a:rPr>
              <a:t>77</a:t>
            </a:r>
            <a:endParaRPr lang="en-US" sz="1800" dirty="0">
              <a:latin typeface="Arial" pitchFamily="34" charset="0"/>
              <a:cs typeface="Arial" pitchFamily="34" charset="0"/>
            </a:endParaRPr>
          </a:p>
        </p:txBody>
      </p:sp>
      <p:sp>
        <p:nvSpPr>
          <p:cNvPr id="161" name="Rectangle 160"/>
          <p:cNvSpPr/>
          <p:nvPr/>
        </p:nvSpPr>
        <p:spPr>
          <a:xfrm>
            <a:off x="6373493" y="4873372"/>
            <a:ext cx="441146" cy="369332"/>
          </a:xfrm>
          <a:prstGeom prst="rect">
            <a:avLst/>
          </a:prstGeom>
          <a:solidFill>
            <a:schemeClr val="bg1"/>
          </a:solidFill>
          <a:ln>
            <a:solidFill>
              <a:schemeClr val="bg1"/>
            </a:solidFill>
          </a:ln>
        </p:spPr>
        <p:txBody>
          <a:bodyPr wrap="none">
            <a:spAutoFit/>
          </a:bodyPr>
          <a:lstStyle/>
          <a:p>
            <a:r>
              <a:rPr lang="en-US" sz="1800" dirty="0" smtClean="0">
                <a:latin typeface="Arial" pitchFamily="34" charset="0"/>
                <a:cs typeface="Arial" pitchFamily="34" charset="0"/>
              </a:rPr>
              <a:t>79</a:t>
            </a:r>
            <a:endParaRPr lang="en-US" sz="1800" dirty="0">
              <a:latin typeface="Arial" pitchFamily="34" charset="0"/>
              <a:cs typeface="Arial" pitchFamily="34" charset="0"/>
            </a:endParaRPr>
          </a:p>
        </p:txBody>
      </p:sp>
      <p:sp>
        <p:nvSpPr>
          <p:cNvPr id="162" name="Rectangle 161"/>
          <p:cNvSpPr/>
          <p:nvPr/>
        </p:nvSpPr>
        <p:spPr>
          <a:xfrm>
            <a:off x="6917771" y="4899501"/>
            <a:ext cx="441146" cy="369332"/>
          </a:xfrm>
          <a:prstGeom prst="rect">
            <a:avLst/>
          </a:prstGeom>
          <a:solidFill>
            <a:schemeClr val="bg1"/>
          </a:solidFill>
          <a:ln>
            <a:solidFill>
              <a:schemeClr val="bg1"/>
            </a:solidFill>
          </a:ln>
        </p:spPr>
        <p:txBody>
          <a:bodyPr wrap="none">
            <a:spAutoFit/>
          </a:bodyPr>
          <a:lstStyle/>
          <a:p>
            <a:r>
              <a:rPr lang="en-US" sz="1800" dirty="0" smtClean="0">
                <a:latin typeface="Arial" pitchFamily="34" charset="0"/>
                <a:cs typeface="Arial" pitchFamily="34" charset="0"/>
              </a:rPr>
              <a:t>80</a:t>
            </a:r>
            <a:endParaRPr lang="en-US" sz="1800" dirty="0">
              <a:latin typeface="Arial" pitchFamily="34" charset="0"/>
              <a:cs typeface="Arial" pitchFamily="34" charset="0"/>
            </a:endParaRPr>
          </a:p>
        </p:txBody>
      </p:sp>
      <p:sp>
        <p:nvSpPr>
          <p:cNvPr id="163" name="Rectangle 162"/>
          <p:cNvSpPr/>
          <p:nvPr/>
        </p:nvSpPr>
        <p:spPr>
          <a:xfrm>
            <a:off x="2135387" y="5442810"/>
            <a:ext cx="441146" cy="369332"/>
          </a:xfrm>
          <a:prstGeom prst="rect">
            <a:avLst/>
          </a:prstGeom>
          <a:solidFill>
            <a:schemeClr val="bg1"/>
          </a:solidFill>
          <a:ln>
            <a:solidFill>
              <a:schemeClr val="bg1"/>
            </a:solidFill>
          </a:ln>
        </p:spPr>
        <p:txBody>
          <a:bodyPr wrap="none">
            <a:spAutoFit/>
          </a:bodyPr>
          <a:lstStyle/>
          <a:p>
            <a:r>
              <a:rPr lang="en-US" sz="1800" dirty="0" smtClean="0">
                <a:latin typeface="Arial" pitchFamily="34" charset="0"/>
                <a:cs typeface="Arial" pitchFamily="34" charset="0"/>
              </a:rPr>
              <a:t>81</a:t>
            </a:r>
            <a:endParaRPr lang="en-US" sz="1800" dirty="0">
              <a:latin typeface="Arial" pitchFamily="34" charset="0"/>
              <a:cs typeface="Arial" pitchFamily="34" charset="0"/>
            </a:endParaRPr>
          </a:p>
        </p:txBody>
      </p:sp>
      <p:sp>
        <p:nvSpPr>
          <p:cNvPr id="164" name="Rectangle 163"/>
          <p:cNvSpPr/>
          <p:nvPr/>
        </p:nvSpPr>
        <p:spPr>
          <a:xfrm>
            <a:off x="3200353" y="5450533"/>
            <a:ext cx="441146" cy="369332"/>
          </a:xfrm>
          <a:prstGeom prst="rect">
            <a:avLst/>
          </a:prstGeom>
          <a:solidFill>
            <a:schemeClr val="bg1"/>
          </a:solidFill>
          <a:ln>
            <a:solidFill>
              <a:schemeClr val="bg1"/>
            </a:solidFill>
          </a:ln>
        </p:spPr>
        <p:txBody>
          <a:bodyPr wrap="none">
            <a:spAutoFit/>
          </a:bodyPr>
          <a:lstStyle/>
          <a:p>
            <a:r>
              <a:rPr lang="en-US" sz="1800" dirty="0" smtClean="0">
                <a:latin typeface="Arial" pitchFamily="34" charset="0"/>
                <a:cs typeface="Arial" pitchFamily="34" charset="0"/>
              </a:rPr>
              <a:t>82</a:t>
            </a:r>
            <a:endParaRPr lang="en-US" sz="1800" dirty="0">
              <a:latin typeface="Arial" pitchFamily="34" charset="0"/>
              <a:cs typeface="Arial" pitchFamily="34" charset="0"/>
            </a:endParaRPr>
          </a:p>
        </p:txBody>
      </p:sp>
      <p:sp>
        <p:nvSpPr>
          <p:cNvPr id="165" name="Rectangle 164"/>
          <p:cNvSpPr/>
          <p:nvPr/>
        </p:nvSpPr>
        <p:spPr>
          <a:xfrm>
            <a:off x="3731699" y="5433117"/>
            <a:ext cx="441146" cy="369332"/>
          </a:xfrm>
          <a:prstGeom prst="rect">
            <a:avLst/>
          </a:prstGeom>
          <a:solidFill>
            <a:schemeClr val="bg1"/>
          </a:solidFill>
          <a:ln>
            <a:solidFill>
              <a:schemeClr val="bg1"/>
            </a:solidFill>
          </a:ln>
        </p:spPr>
        <p:txBody>
          <a:bodyPr wrap="none">
            <a:spAutoFit/>
          </a:bodyPr>
          <a:lstStyle/>
          <a:p>
            <a:r>
              <a:rPr lang="en-US" sz="1800" dirty="0" smtClean="0">
                <a:latin typeface="Arial" pitchFamily="34" charset="0"/>
                <a:cs typeface="Arial" pitchFamily="34" charset="0"/>
              </a:rPr>
              <a:t>83</a:t>
            </a:r>
            <a:endParaRPr lang="en-US" sz="1800" dirty="0">
              <a:latin typeface="Arial" pitchFamily="34" charset="0"/>
              <a:cs typeface="Arial" pitchFamily="34" charset="0"/>
            </a:endParaRPr>
          </a:p>
        </p:txBody>
      </p:sp>
      <p:sp>
        <p:nvSpPr>
          <p:cNvPr id="166" name="Rectangle 165"/>
          <p:cNvSpPr/>
          <p:nvPr/>
        </p:nvSpPr>
        <p:spPr>
          <a:xfrm>
            <a:off x="4232445" y="5442810"/>
            <a:ext cx="441146" cy="369332"/>
          </a:xfrm>
          <a:prstGeom prst="rect">
            <a:avLst/>
          </a:prstGeom>
          <a:solidFill>
            <a:schemeClr val="bg1"/>
          </a:solidFill>
          <a:ln>
            <a:solidFill>
              <a:schemeClr val="bg1"/>
            </a:solidFill>
          </a:ln>
        </p:spPr>
        <p:txBody>
          <a:bodyPr wrap="none">
            <a:spAutoFit/>
          </a:bodyPr>
          <a:lstStyle/>
          <a:p>
            <a:r>
              <a:rPr lang="en-US" sz="1800" dirty="0" smtClean="0">
                <a:latin typeface="Arial" pitchFamily="34" charset="0"/>
                <a:cs typeface="Arial" pitchFamily="34" charset="0"/>
              </a:rPr>
              <a:t>84</a:t>
            </a:r>
            <a:endParaRPr lang="en-US" sz="1800" dirty="0">
              <a:latin typeface="Arial" pitchFamily="34" charset="0"/>
              <a:cs typeface="Arial" pitchFamily="34" charset="0"/>
            </a:endParaRPr>
          </a:p>
        </p:txBody>
      </p:sp>
      <p:sp>
        <p:nvSpPr>
          <p:cNvPr id="167" name="Rectangle 166"/>
          <p:cNvSpPr/>
          <p:nvPr/>
        </p:nvSpPr>
        <p:spPr>
          <a:xfrm>
            <a:off x="4760187" y="5411814"/>
            <a:ext cx="441146" cy="369332"/>
          </a:xfrm>
          <a:prstGeom prst="rect">
            <a:avLst/>
          </a:prstGeom>
          <a:solidFill>
            <a:schemeClr val="bg1"/>
          </a:solidFill>
          <a:ln>
            <a:solidFill>
              <a:schemeClr val="bg1"/>
            </a:solidFill>
          </a:ln>
        </p:spPr>
        <p:txBody>
          <a:bodyPr wrap="none">
            <a:spAutoFit/>
          </a:bodyPr>
          <a:lstStyle/>
          <a:p>
            <a:r>
              <a:rPr lang="en-US" sz="1800" dirty="0" smtClean="0">
                <a:latin typeface="Arial" pitchFamily="34" charset="0"/>
                <a:cs typeface="Arial" pitchFamily="34" charset="0"/>
              </a:rPr>
              <a:t>85</a:t>
            </a:r>
            <a:endParaRPr lang="en-US" sz="1800" dirty="0">
              <a:latin typeface="Arial" pitchFamily="34" charset="0"/>
              <a:cs typeface="Arial" pitchFamily="34" charset="0"/>
            </a:endParaRPr>
          </a:p>
        </p:txBody>
      </p:sp>
      <p:sp>
        <p:nvSpPr>
          <p:cNvPr id="168" name="Rectangle 167"/>
          <p:cNvSpPr/>
          <p:nvPr/>
        </p:nvSpPr>
        <p:spPr>
          <a:xfrm>
            <a:off x="5318979" y="5437943"/>
            <a:ext cx="441146" cy="369332"/>
          </a:xfrm>
          <a:prstGeom prst="rect">
            <a:avLst/>
          </a:prstGeom>
          <a:solidFill>
            <a:schemeClr val="bg1"/>
          </a:solidFill>
          <a:ln>
            <a:solidFill>
              <a:schemeClr val="bg1"/>
            </a:solidFill>
          </a:ln>
        </p:spPr>
        <p:txBody>
          <a:bodyPr wrap="none">
            <a:spAutoFit/>
          </a:bodyPr>
          <a:lstStyle/>
          <a:p>
            <a:r>
              <a:rPr lang="en-US" sz="1800" dirty="0" smtClean="0">
                <a:latin typeface="Arial" pitchFamily="34" charset="0"/>
                <a:cs typeface="Arial" pitchFamily="34" charset="0"/>
              </a:rPr>
              <a:t>86</a:t>
            </a:r>
            <a:endParaRPr lang="en-US" sz="1800" dirty="0">
              <a:latin typeface="Arial" pitchFamily="34" charset="0"/>
              <a:cs typeface="Arial" pitchFamily="34" charset="0"/>
            </a:endParaRPr>
          </a:p>
        </p:txBody>
      </p:sp>
      <p:sp>
        <p:nvSpPr>
          <p:cNvPr id="169" name="Rectangle 168"/>
          <p:cNvSpPr/>
          <p:nvPr/>
        </p:nvSpPr>
        <p:spPr>
          <a:xfrm>
            <a:off x="5834229" y="5429238"/>
            <a:ext cx="441146" cy="369332"/>
          </a:xfrm>
          <a:prstGeom prst="rect">
            <a:avLst/>
          </a:prstGeom>
          <a:solidFill>
            <a:schemeClr val="bg1"/>
          </a:solidFill>
          <a:ln>
            <a:solidFill>
              <a:schemeClr val="bg1"/>
            </a:solidFill>
          </a:ln>
        </p:spPr>
        <p:txBody>
          <a:bodyPr wrap="none">
            <a:spAutoFit/>
          </a:bodyPr>
          <a:lstStyle/>
          <a:p>
            <a:r>
              <a:rPr lang="en-US" sz="1800" dirty="0" smtClean="0">
                <a:latin typeface="Arial" pitchFamily="34" charset="0"/>
                <a:cs typeface="Arial" pitchFamily="34" charset="0"/>
              </a:rPr>
              <a:t>87</a:t>
            </a:r>
            <a:endParaRPr lang="en-US" sz="1800" dirty="0">
              <a:latin typeface="Arial" pitchFamily="34" charset="0"/>
              <a:cs typeface="Arial" pitchFamily="34" charset="0"/>
            </a:endParaRPr>
          </a:p>
        </p:txBody>
      </p:sp>
      <p:sp>
        <p:nvSpPr>
          <p:cNvPr id="170" name="Rectangle 169"/>
          <p:cNvSpPr/>
          <p:nvPr/>
        </p:nvSpPr>
        <p:spPr>
          <a:xfrm>
            <a:off x="6886412" y="5450533"/>
            <a:ext cx="441146" cy="369332"/>
          </a:xfrm>
          <a:prstGeom prst="rect">
            <a:avLst/>
          </a:prstGeom>
          <a:solidFill>
            <a:schemeClr val="bg1"/>
          </a:solidFill>
          <a:ln>
            <a:solidFill>
              <a:schemeClr val="bg1"/>
            </a:solidFill>
          </a:ln>
        </p:spPr>
        <p:txBody>
          <a:bodyPr wrap="none">
            <a:spAutoFit/>
          </a:bodyPr>
          <a:lstStyle/>
          <a:p>
            <a:r>
              <a:rPr lang="en-US" sz="1800" dirty="0" smtClean="0">
                <a:latin typeface="Arial" pitchFamily="34" charset="0"/>
                <a:cs typeface="Arial" pitchFamily="34" charset="0"/>
              </a:rPr>
              <a:t>90</a:t>
            </a:r>
            <a:endParaRPr lang="en-US" sz="1800" dirty="0">
              <a:latin typeface="Arial" pitchFamily="34" charset="0"/>
              <a:cs typeface="Arial" pitchFamily="34" charset="0"/>
            </a:endParaRPr>
          </a:p>
        </p:txBody>
      </p:sp>
      <p:sp>
        <p:nvSpPr>
          <p:cNvPr id="171" name="Rectangle 170"/>
          <p:cNvSpPr/>
          <p:nvPr/>
        </p:nvSpPr>
        <p:spPr>
          <a:xfrm>
            <a:off x="2684784" y="5987556"/>
            <a:ext cx="441146" cy="369332"/>
          </a:xfrm>
          <a:prstGeom prst="rect">
            <a:avLst/>
          </a:prstGeom>
          <a:solidFill>
            <a:schemeClr val="bg1"/>
          </a:solidFill>
          <a:ln>
            <a:solidFill>
              <a:schemeClr val="bg1"/>
            </a:solidFill>
          </a:ln>
        </p:spPr>
        <p:txBody>
          <a:bodyPr wrap="none">
            <a:spAutoFit/>
          </a:bodyPr>
          <a:lstStyle/>
          <a:p>
            <a:r>
              <a:rPr lang="en-US" sz="1800" dirty="0" smtClean="0">
                <a:latin typeface="Arial" pitchFamily="34" charset="0"/>
                <a:cs typeface="Arial" pitchFamily="34" charset="0"/>
              </a:rPr>
              <a:t>92</a:t>
            </a:r>
            <a:endParaRPr lang="en-US" sz="1800" dirty="0">
              <a:latin typeface="Arial" pitchFamily="34" charset="0"/>
              <a:cs typeface="Arial" pitchFamily="34" charset="0"/>
            </a:endParaRPr>
          </a:p>
        </p:txBody>
      </p:sp>
      <p:sp>
        <p:nvSpPr>
          <p:cNvPr id="172" name="Rectangle 171"/>
          <p:cNvSpPr/>
          <p:nvPr/>
        </p:nvSpPr>
        <p:spPr>
          <a:xfrm>
            <a:off x="3200034" y="5978851"/>
            <a:ext cx="441146" cy="369332"/>
          </a:xfrm>
          <a:prstGeom prst="rect">
            <a:avLst/>
          </a:prstGeom>
          <a:solidFill>
            <a:schemeClr val="bg1"/>
          </a:solidFill>
          <a:ln>
            <a:solidFill>
              <a:schemeClr val="bg1"/>
            </a:solidFill>
          </a:ln>
        </p:spPr>
        <p:txBody>
          <a:bodyPr wrap="none">
            <a:spAutoFit/>
          </a:bodyPr>
          <a:lstStyle/>
          <a:p>
            <a:r>
              <a:rPr lang="en-US" sz="1800" dirty="0" smtClean="0">
                <a:latin typeface="Arial" pitchFamily="34" charset="0"/>
                <a:cs typeface="Arial" pitchFamily="34" charset="0"/>
              </a:rPr>
              <a:t>93</a:t>
            </a:r>
            <a:endParaRPr lang="en-US" sz="1800" dirty="0">
              <a:latin typeface="Arial" pitchFamily="34" charset="0"/>
              <a:cs typeface="Arial" pitchFamily="34" charset="0"/>
            </a:endParaRPr>
          </a:p>
        </p:txBody>
      </p:sp>
      <p:sp>
        <p:nvSpPr>
          <p:cNvPr id="173" name="Rectangle 172"/>
          <p:cNvSpPr/>
          <p:nvPr/>
        </p:nvSpPr>
        <p:spPr>
          <a:xfrm>
            <a:off x="3729798" y="5970147"/>
            <a:ext cx="441146" cy="369332"/>
          </a:xfrm>
          <a:prstGeom prst="rect">
            <a:avLst/>
          </a:prstGeom>
          <a:solidFill>
            <a:schemeClr val="bg1"/>
          </a:solidFill>
          <a:ln>
            <a:solidFill>
              <a:schemeClr val="bg1"/>
            </a:solidFill>
          </a:ln>
        </p:spPr>
        <p:txBody>
          <a:bodyPr wrap="none">
            <a:spAutoFit/>
          </a:bodyPr>
          <a:lstStyle/>
          <a:p>
            <a:r>
              <a:rPr lang="en-US" sz="1800" dirty="0" smtClean="0">
                <a:latin typeface="Arial" pitchFamily="34" charset="0"/>
                <a:cs typeface="Arial" pitchFamily="34" charset="0"/>
              </a:rPr>
              <a:t>94</a:t>
            </a:r>
            <a:endParaRPr lang="en-US" sz="1800" dirty="0">
              <a:latin typeface="Arial" pitchFamily="34" charset="0"/>
              <a:cs typeface="Arial" pitchFamily="34" charset="0"/>
            </a:endParaRPr>
          </a:p>
        </p:txBody>
      </p:sp>
      <p:sp>
        <p:nvSpPr>
          <p:cNvPr id="174" name="Rectangle 173"/>
          <p:cNvSpPr/>
          <p:nvPr/>
        </p:nvSpPr>
        <p:spPr>
          <a:xfrm>
            <a:off x="4259562" y="5996275"/>
            <a:ext cx="441146" cy="369332"/>
          </a:xfrm>
          <a:prstGeom prst="rect">
            <a:avLst/>
          </a:prstGeom>
          <a:solidFill>
            <a:schemeClr val="bg1"/>
          </a:solidFill>
          <a:ln>
            <a:solidFill>
              <a:schemeClr val="bg1"/>
            </a:solidFill>
          </a:ln>
        </p:spPr>
        <p:txBody>
          <a:bodyPr wrap="none">
            <a:spAutoFit/>
          </a:bodyPr>
          <a:lstStyle/>
          <a:p>
            <a:r>
              <a:rPr lang="en-US" sz="1800" dirty="0" smtClean="0">
                <a:latin typeface="Arial" pitchFamily="34" charset="0"/>
                <a:cs typeface="Arial" pitchFamily="34" charset="0"/>
              </a:rPr>
              <a:t>95</a:t>
            </a:r>
            <a:endParaRPr lang="en-US" sz="1800" dirty="0">
              <a:latin typeface="Arial" pitchFamily="34" charset="0"/>
              <a:cs typeface="Arial" pitchFamily="34" charset="0"/>
            </a:endParaRPr>
          </a:p>
        </p:txBody>
      </p:sp>
      <p:sp>
        <p:nvSpPr>
          <p:cNvPr id="175" name="Rectangle 174"/>
          <p:cNvSpPr/>
          <p:nvPr/>
        </p:nvSpPr>
        <p:spPr>
          <a:xfrm>
            <a:off x="4803840" y="5987571"/>
            <a:ext cx="441146" cy="369332"/>
          </a:xfrm>
          <a:prstGeom prst="rect">
            <a:avLst/>
          </a:prstGeom>
          <a:solidFill>
            <a:schemeClr val="bg1"/>
          </a:solidFill>
          <a:ln>
            <a:solidFill>
              <a:schemeClr val="bg1"/>
            </a:solidFill>
          </a:ln>
        </p:spPr>
        <p:txBody>
          <a:bodyPr wrap="none">
            <a:spAutoFit/>
          </a:bodyPr>
          <a:lstStyle/>
          <a:p>
            <a:r>
              <a:rPr lang="en-US" sz="1800" dirty="0" smtClean="0">
                <a:latin typeface="Arial" pitchFamily="34" charset="0"/>
                <a:cs typeface="Arial" pitchFamily="34" charset="0"/>
              </a:rPr>
              <a:t>96</a:t>
            </a:r>
            <a:endParaRPr lang="en-US" sz="1800" dirty="0">
              <a:latin typeface="Arial" pitchFamily="34" charset="0"/>
              <a:cs typeface="Arial" pitchFamily="34" charset="0"/>
            </a:endParaRPr>
          </a:p>
        </p:txBody>
      </p:sp>
      <p:sp>
        <p:nvSpPr>
          <p:cNvPr id="176" name="Rectangle 175"/>
          <p:cNvSpPr/>
          <p:nvPr/>
        </p:nvSpPr>
        <p:spPr>
          <a:xfrm>
            <a:off x="5319090" y="5996283"/>
            <a:ext cx="441146" cy="369332"/>
          </a:xfrm>
          <a:prstGeom prst="rect">
            <a:avLst/>
          </a:prstGeom>
          <a:solidFill>
            <a:schemeClr val="bg1"/>
          </a:solidFill>
          <a:ln>
            <a:solidFill>
              <a:schemeClr val="bg1"/>
            </a:solidFill>
          </a:ln>
        </p:spPr>
        <p:txBody>
          <a:bodyPr wrap="none">
            <a:spAutoFit/>
          </a:bodyPr>
          <a:lstStyle/>
          <a:p>
            <a:r>
              <a:rPr lang="en-US" sz="1800" dirty="0" smtClean="0">
                <a:latin typeface="Arial" pitchFamily="34" charset="0"/>
                <a:cs typeface="Arial" pitchFamily="34" charset="0"/>
              </a:rPr>
              <a:t>97</a:t>
            </a:r>
            <a:endParaRPr lang="en-US" sz="1800" dirty="0">
              <a:latin typeface="Arial" pitchFamily="34" charset="0"/>
              <a:cs typeface="Arial" pitchFamily="34" charset="0"/>
            </a:endParaRPr>
          </a:p>
        </p:txBody>
      </p:sp>
      <p:sp>
        <p:nvSpPr>
          <p:cNvPr id="177" name="Rectangle 176"/>
          <p:cNvSpPr/>
          <p:nvPr/>
        </p:nvSpPr>
        <p:spPr>
          <a:xfrm>
            <a:off x="5848854" y="5987578"/>
            <a:ext cx="441146" cy="369332"/>
          </a:xfrm>
          <a:prstGeom prst="rect">
            <a:avLst/>
          </a:prstGeom>
          <a:solidFill>
            <a:schemeClr val="bg1"/>
          </a:solidFill>
          <a:ln>
            <a:solidFill>
              <a:schemeClr val="bg1"/>
            </a:solidFill>
          </a:ln>
        </p:spPr>
        <p:txBody>
          <a:bodyPr wrap="none">
            <a:spAutoFit/>
          </a:bodyPr>
          <a:lstStyle/>
          <a:p>
            <a:r>
              <a:rPr lang="en-US" sz="1800" dirty="0" smtClean="0">
                <a:latin typeface="Arial" pitchFamily="34" charset="0"/>
                <a:cs typeface="Arial" pitchFamily="34" charset="0"/>
              </a:rPr>
              <a:t>98</a:t>
            </a:r>
            <a:endParaRPr lang="en-US" sz="1800" dirty="0">
              <a:latin typeface="Arial" pitchFamily="34" charset="0"/>
              <a:cs typeface="Arial" pitchFamily="34" charset="0"/>
            </a:endParaRPr>
          </a:p>
        </p:txBody>
      </p:sp>
      <p:sp>
        <p:nvSpPr>
          <p:cNvPr id="178" name="Rectangle 177"/>
          <p:cNvSpPr/>
          <p:nvPr/>
        </p:nvSpPr>
        <p:spPr>
          <a:xfrm>
            <a:off x="6378618" y="5978873"/>
            <a:ext cx="441146" cy="369332"/>
          </a:xfrm>
          <a:prstGeom prst="rect">
            <a:avLst/>
          </a:prstGeom>
          <a:solidFill>
            <a:schemeClr val="bg1"/>
          </a:solidFill>
          <a:ln>
            <a:solidFill>
              <a:schemeClr val="bg1"/>
            </a:solidFill>
          </a:ln>
        </p:spPr>
        <p:txBody>
          <a:bodyPr wrap="none">
            <a:spAutoFit/>
          </a:bodyPr>
          <a:lstStyle/>
          <a:p>
            <a:r>
              <a:rPr lang="en-US" sz="1800" dirty="0" smtClean="0">
                <a:latin typeface="Arial" pitchFamily="34" charset="0"/>
                <a:cs typeface="Arial" pitchFamily="34" charset="0"/>
              </a:rPr>
              <a:t>99</a:t>
            </a:r>
            <a:endParaRPr lang="en-US" sz="1800" dirty="0">
              <a:latin typeface="Arial" pitchFamily="34" charset="0"/>
              <a:cs typeface="Arial" pitchFamily="34" charset="0"/>
            </a:endParaRPr>
          </a:p>
        </p:txBody>
      </p:sp>
    </p:spTree>
    <p:extLst>
      <p:ext uri="{BB962C8B-B14F-4D97-AF65-F5344CB8AC3E}">
        <p14:creationId xmlns:p14="http://schemas.microsoft.com/office/powerpoint/2010/main" val="278540205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heckerboard(across)">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checkerboard(across)">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checkerboard(across)">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checkerboard(across)">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checkerboard(across)">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checkerboard(across)">
                                      <p:cBhvr>
                                        <p:cTn id="32" dur="500"/>
                                        <p:tgtEl>
                                          <p:spTgt spid="29"/>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checkerboard(across)">
                                      <p:cBhvr>
                                        <p:cTn id="37" dur="500"/>
                                        <p:tgtEl>
                                          <p:spTgt spid="32"/>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nodeType="click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checkerboard(across)">
                                      <p:cBhvr>
                                        <p:cTn id="42" dur="500"/>
                                        <p:tgtEl>
                                          <p:spTgt spid="35"/>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nodeType="click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checkerboard(across)">
                                      <p:cBhvr>
                                        <p:cTn id="47" dur="500"/>
                                        <p:tgtEl>
                                          <p:spTgt spid="41"/>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nodeType="click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checkerboard(across)">
                                      <p:cBhvr>
                                        <p:cTn id="52" dur="500"/>
                                        <p:tgtEl>
                                          <p:spTgt spid="44"/>
                                        </p:tgtEl>
                                      </p:cBhvr>
                                    </p:animEffect>
                                  </p:childTnLst>
                                </p:cTn>
                              </p:par>
                            </p:childTnLst>
                          </p:cTn>
                        </p:par>
                      </p:childTnLst>
                    </p:cTn>
                  </p:par>
                  <p:par>
                    <p:cTn id="53" fill="hold">
                      <p:stCondLst>
                        <p:cond delay="indefinite"/>
                      </p:stCondLst>
                      <p:childTnLst>
                        <p:par>
                          <p:cTn id="54" fill="hold">
                            <p:stCondLst>
                              <p:cond delay="0"/>
                            </p:stCondLst>
                            <p:childTnLst>
                              <p:par>
                                <p:cTn id="55" presetID="5" presetClass="entr" presetSubtype="10" fill="hold" nodeType="clickEffect">
                                  <p:stCondLst>
                                    <p:cond delay="0"/>
                                  </p:stCondLst>
                                  <p:childTnLst>
                                    <p:set>
                                      <p:cBhvr>
                                        <p:cTn id="56" dur="1" fill="hold">
                                          <p:stCondLst>
                                            <p:cond delay="0"/>
                                          </p:stCondLst>
                                        </p:cTn>
                                        <p:tgtEl>
                                          <p:spTgt spid="47"/>
                                        </p:tgtEl>
                                        <p:attrNameLst>
                                          <p:attrName>style.visibility</p:attrName>
                                        </p:attrNameLst>
                                      </p:cBhvr>
                                      <p:to>
                                        <p:strVal val="visible"/>
                                      </p:to>
                                    </p:set>
                                    <p:animEffect transition="in" filter="checkerboard(across)">
                                      <p:cBhvr>
                                        <p:cTn id="57" dur="500"/>
                                        <p:tgtEl>
                                          <p:spTgt spid="47"/>
                                        </p:tgtEl>
                                      </p:cBhvr>
                                    </p:animEffect>
                                  </p:childTnLst>
                                </p:cTn>
                              </p:par>
                            </p:childTnLst>
                          </p:cTn>
                        </p:par>
                      </p:childTnLst>
                    </p:cTn>
                  </p:par>
                  <p:par>
                    <p:cTn id="58" fill="hold">
                      <p:stCondLst>
                        <p:cond delay="indefinite"/>
                      </p:stCondLst>
                      <p:childTnLst>
                        <p:par>
                          <p:cTn id="59" fill="hold">
                            <p:stCondLst>
                              <p:cond delay="0"/>
                            </p:stCondLst>
                            <p:childTnLst>
                              <p:par>
                                <p:cTn id="60" presetID="5" presetClass="entr" presetSubtype="10" fill="hold" nodeType="clickEffect">
                                  <p:stCondLst>
                                    <p:cond delay="0"/>
                                  </p:stCondLst>
                                  <p:childTnLst>
                                    <p:set>
                                      <p:cBhvr>
                                        <p:cTn id="61" dur="1" fill="hold">
                                          <p:stCondLst>
                                            <p:cond delay="0"/>
                                          </p:stCondLst>
                                        </p:cTn>
                                        <p:tgtEl>
                                          <p:spTgt spid="50"/>
                                        </p:tgtEl>
                                        <p:attrNameLst>
                                          <p:attrName>style.visibility</p:attrName>
                                        </p:attrNameLst>
                                      </p:cBhvr>
                                      <p:to>
                                        <p:strVal val="visible"/>
                                      </p:to>
                                    </p:set>
                                    <p:animEffect transition="in" filter="checkerboard(across)">
                                      <p:cBhvr>
                                        <p:cTn id="62" dur="500"/>
                                        <p:tgtEl>
                                          <p:spTgt spid="50"/>
                                        </p:tgtEl>
                                      </p:cBhvr>
                                    </p:animEffect>
                                  </p:childTnLst>
                                </p:cTn>
                              </p:par>
                            </p:childTnLst>
                          </p:cTn>
                        </p:par>
                      </p:childTnLst>
                    </p:cTn>
                  </p:par>
                  <p:par>
                    <p:cTn id="63" fill="hold">
                      <p:stCondLst>
                        <p:cond delay="indefinite"/>
                      </p:stCondLst>
                      <p:childTnLst>
                        <p:par>
                          <p:cTn id="64" fill="hold">
                            <p:stCondLst>
                              <p:cond delay="0"/>
                            </p:stCondLst>
                            <p:childTnLst>
                              <p:par>
                                <p:cTn id="65" presetID="5" presetClass="entr" presetSubtype="10" fill="hold" nodeType="clickEffect">
                                  <p:stCondLst>
                                    <p:cond delay="0"/>
                                  </p:stCondLst>
                                  <p:childTnLst>
                                    <p:set>
                                      <p:cBhvr>
                                        <p:cTn id="66" dur="1" fill="hold">
                                          <p:stCondLst>
                                            <p:cond delay="0"/>
                                          </p:stCondLst>
                                        </p:cTn>
                                        <p:tgtEl>
                                          <p:spTgt spid="53"/>
                                        </p:tgtEl>
                                        <p:attrNameLst>
                                          <p:attrName>style.visibility</p:attrName>
                                        </p:attrNameLst>
                                      </p:cBhvr>
                                      <p:to>
                                        <p:strVal val="visible"/>
                                      </p:to>
                                    </p:set>
                                    <p:animEffect transition="in" filter="checkerboard(across)">
                                      <p:cBhvr>
                                        <p:cTn id="67" dur="500"/>
                                        <p:tgtEl>
                                          <p:spTgt spid="53"/>
                                        </p:tgtEl>
                                      </p:cBhvr>
                                    </p:animEffect>
                                  </p:childTnLst>
                                </p:cTn>
                              </p:par>
                            </p:childTnLst>
                          </p:cTn>
                        </p:par>
                      </p:childTnLst>
                    </p:cTn>
                  </p:par>
                  <p:par>
                    <p:cTn id="68" fill="hold">
                      <p:stCondLst>
                        <p:cond delay="indefinite"/>
                      </p:stCondLst>
                      <p:childTnLst>
                        <p:par>
                          <p:cTn id="69" fill="hold">
                            <p:stCondLst>
                              <p:cond delay="0"/>
                            </p:stCondLst>
                            <p:childTnLst>
                              <p:par>
                                <p:cTn id="70" presetID="5" presetClass="entr" presetSubtype="10" fill="hold" nodeType="clickEffect">
                                  <p:stCondLst>
                                    <p:cond delay="0"/>
                                  </p:stCondLst>
                                  <p:childTnLst>
                                    <p:set>
                                      <p:cBhvr>
                                        <p:cTn id="71" dur="1" fill="hold">
                                          <p:stCondLst>
                                            <p:cond delay="0"/>
                                          </p:stCondLst>
                                        </p:cTn>
                                        <p:tgtEl>
                                          <p:spTgt spid="56"/>
                                        </p:tgtEl>
                                        <p:attrNameLst>
                                          <p:attrName>style.visibility</p:attrName>
                                        </p:attrNameLst>
                                      </p:cBhvr>
                                      <p:to>
                                        <p:strVal val="visible"/>
                                      </p:to>
                                    </p:set>
                                    <p:animEffect transition="in" filter="checkerboard(across)">
                                      <p:cBhvr>
                                        <p:cTn id="72" dur="500"/>
                                        <p:tgtEl>
                                          <p:spTgt spid="56"/>
                                        </p:tgtEl>
                                      </p:cBhvr>
                                    </p:animEffect>
                                  </p:childTnLst>
                                </p:cTn>
                              </p:par>
                            </p:childTnLst>
                          </p:cTn>
                        </p:par>
                      </p:childTnLst>
                    </p:cTn>
                  </p:par>
                  <p:par>
                    <p:cTn id="73" fill="hold">
                      <p:stCondLst>
                        <p:cond delay="indefinite"/>
                      </p:stCondLst>
                      <p:childTnLst>
                        <p:par>
                          <p:cTn id="74" fill="hold">
                            <p:stCondLst>
                              <p:cond delay="0"/>
                            </p:stCondLst>
                            <p:childTnLst>
                              <p:par>
                                <p:cTn id="75" presetID="5" presetClass="entr" presetSubtype="10" fill="hold" nodeType="clickEffect">
                                  <p:stCondLst>
                                    <p:cond delay="0"/>
                                  </p:stCondLst>
                                  <p:childTnLst>
                                    <p:set>
                                      <p:cBhvr>
                                        <p:cTn id="76" dur="1" fill="hold">
                                          <p:stCondLst>
                                            <p:cond delay="0"/>
                                          </p:stCondLst>
                                        </p:cTn>
                                        <p:tgtEl>
                                          <p:spTgt spid="59"/>
                                        </p:tgtEl>
                                        <p:attrNameLst>
                                          <p:attrName>style.visibility</p:attrName>
                                        </p:attrNameLst>
                                      </p:cBhvr>
                                      <p:to>
                                        <p:strVal val="visible"/>
                                      </p:to>
                                    </p:set>
                                    <p:animEffect transition="in" filter="checkerboard(across)">
                                      <p:cBhvr>
                                        <p:cTn id="77" dur="500"/>
                                        <p:tgtEl>
                                          <p:spTgt spid="59"/>
                                        </p:tgtEl>
                                      </p:cBhvr>
                                    </p:animEffect>
                                  </p:childTnLst>
                                </p:cTn>
                              </p:par>
                            </p:childTnLst>
                          </p:cTn>
                        </p:par>
                      </p:childTnLst>
                    </p:cTn>
                  </p:par>
                  <p:par>
                    <p:cTn id="78" fill="hold">
                      <p:stCondLst>
                        <p:cond delay="indefinite"/>
                      </p:stCondLst>
                      <p:childTnLst>
                        <p:par>
                          <p:cTn id="79" fill="hold">
                            <p:stCondLst>
                              <p:cond delay="0"/>
                            </p:stCondLst>
                            <p:childTnLst>
                              <p:par>
                                <p:cTn id="80" presetID="5" presetClass="entr" presetSubtype="10" fill="hold" nodeType="click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checkerboard(across)">
                                      <p:cBhvr>
                                        <p:cTn id="82" dur="500"/>
                                        <p:tgtEl>
                                          <p:spTgt spid="62"/>
                                        </p:tgtEl>
                                      </p:cBhvr>
                                    </p:animEffect>
                                  </p:childTnLst>
                                </p:cTn>
                              </p:par>
                            </p:childTnLst>
                          </p:cTn>
                        </p:par>
                      </p:childTnLst>
                    </p:cTn>
                  </p:par>
                  <p:par>
                    <p:cTn id="83" fill="hold">
                      <p:stCondLst>
                        <p:cond delay="indefinite"/>
                      </p:stCondLst>
                      <p:childTnLst>
                        <p:par>
                          <p:cTn id="84" fill="hold">
                            <p:stCondLst>
                              <p:cond delay="0"/>
                            </p:stCondLst>
                            <p:childTnLst>
                              <p:par>
                                <p:cTn id="85" presetID="5" presetClass="entr" presetSubtype="10" fill="hold" nodeType="clickEffect">
                                  <p:stCondLst>
                                    <p:cond delay="0"/>
                                  </p:stCondLst>
                                  <p:childTnLst>
                                    <p:set>
                                      <p:cBhvr>
                                        <p:cTn id="86" dur="1" fill="hold">
                                          <p:stCondLst>
                                            <p:cond delay="0"/>
                                          </p:stCondLst>
                                        </p:cTn>
                                        <p:tgtEl>
                                          <p:spTgt spid="65"/>
                                        </p:tgtEl>
                                        <p:attrNameLst>
                                          <p:attrName>style.visibility</p:attrName>
                                        </p:attrNameLst>
                                      </p:cBhvr>
                                      <p:to>
                                        <p:strVal val="visible"/>
                                      </p:to>
                                    </p:set>
                                    <p:animEffect transition="in" filter="checkerboard(across)">
                                      <p:cBhvr>
                                        <p:cTn id="87" dur="500"/>
                                        <p:tgtEl>
                                          <p:spTgt spid="65"/>
                                        </p:tgtEl>
                                      </p:cBhvr>
                                    </p:animEffect>
                                  </p:childTnLst>
                                </p:cTn>
                              </p:par>
                            </p:childTnLst>
                          </p:cTn>
                        </p:par>
                      </p:childTnLst>
                    </p:cTn>
                  </p:par>
                  <p:par>
                    <p:cTn id="88" fill="hold">
                      <p:stCondLst>
                        <p:cond delay="indefinite"/>
                      </p:stCondLst>
                      <p:childTnLst>
                        <p:par>
                          <p:cTn id="89" fill="hold">
                            <p:stCondLst>
                              <p:cond delay="0"/>
                            </p:stCondLst>
                            <p:childTnLst>
                              <p:par>
                                <p:cTn id="90" presetID="5" presetClass="entr" presetSubtype="10" fill="hold" nodeType="clickEffect">
                                  <p:stCondLst>
                                    <p:cond delay="0"/>
                                  </p:stCondLst>
                                  <p:childTnLst>
                                    <p:set>
                                      <p:cBhvr>
                                        <p:cTn id="91" dur="1" fill="hold">
                                          <p:stCondLst>
                                            <p:cond delay="0"/>
                                          </p:stCondLst>
                                        </p:cTn>
                                        <p:tgtEl>
                                          <p:spTgt spid="68"/>
                                        </p:tgtEl>
                                        <p:attrNameLst>
                                          <p:attrName>style.visibility</p:attrName>
                                        </p:attrNameLst>
                                      </p:cBhvr>
                                      <p:to>
                                        <p:strVal val="visible"/>
                                      </p:to>
                                    </p:set>
                                    <p:animEffect transition="in" filter="checkerboard(across)">
                                      <p:cBhvr>
                                        <p:cTn id="92" dur="500"/>
                                        <p:tgtEl>
                                          <p:spTgt spid="68"/>
                                        </p:tgtEl>
                                      </p:cBhvr>
                                    </p:animEffect>
                                  </p:childTnLst>
                                </p:cTn>
                              </p:par>
                            </p:childTnLst>
                          </p:cTn>
                        </p:par>
                      </p:childTnLst>
                    </p:cTn>
                  </p:par>
                  <p:par>
                    <p:cTn id="93" fill="hold">
                      <p:stCondLst>
                        <p:cond delay="indefinite"/>
                      </p:stCondLst>
                      <p:childTnLst>
                        <p:par>
                          <p:cTn id="94" fill="hold">
                            <p:stCondLst>
                              <p:cond delay="0"/>
                            </p:stCondLst>
                            <p:childTnLst>
                              <p:par>
                                <p:cTn id="95" presetID="5" presetClass="entr" presetSubtype="10" fill="hold" nodeType="clickEffect">
                                  <p:stCondLst>
                                    <p:cond delay="0"/>
                                  </p:stCondLst>
                                  <p:childTnLst>
                                    <p:set>
                                      <p:cBhvr>
                                        <p:cTn id="96" dur="1" fill="hold">
                                          <p:stCondLst>
                                            <p:cond delay="0"/>
                                          </p:stCondLst>
                                        </p:cTn>
                                        <p:tgtEl>
                                          <p:spTgt spid="71"/>
                                        </p:tgtEl>
                                        <p:attrNameLst>
                                          <p:attrName>style.visibility</p:attrName>
                                        </p:attrNameLst>
                                      </p:cBhvr>
                                      <p:to>
                                        <p:strVal val="visible"/>
                                      </p:to>
                                    </p:set>
                                    <p:animEffect transition="in" filter="checkerboard(across)">
                                      <p:cBhvr>
                                        <p:cTn id="97" dur="500"/>
                                        <p:tgtEl>
                                          <p:spTgt spid="71"/>
                                        </p:tgtEl>
                                      </p:cBhvr>
                                    </p:animEffect>
                                  </p:childTnLst>
                                </p:cTn>
                              </p:par>
                            </p:childTnLst>
                          </p:cTn>
                        </p:par>
                      </p:childTnLst>
                    </p:cTn>
                  </p:par>
                  <p:par>
                    <p:cTn id="98" fill="hold">
                      <p:stCondLst>
                        <p:cond delay="indefinite"/>
                      </p:stCondLst>
                      <p:childTnLst>
                        <p:par>
                          <p:cTn id="99" fill="hold">
                            <p:stCondLst>
                              <p:cond delay="0"/>
                            </p:stCondLst>
                            <p:childTnLst>
                              <p:par>
                                <p:cTn id="100" presetID="5" presetClass="entr" presetSubtype="10" fill="hold" nodeType="clickEffect">
                                  <p:stCondLst>
                                    <p:cond delay="0"/>
                                  </p:stCondLst>
                                  <p:childTnLst>
                                    <p:set>
                                      <p:cBhvr>
                                        <p:cTn id="101" dur="1" fill="hold">
                                          <p:stCondLst>
                                            <p:cond delay="0"/>
                                          </p:stCondLst>
                                        </p:cTn>
                                        <p:tgtEl>
                                          <p:spTgt spid="74"/>
                                        </p:tgtEl>
                                        <p:attrNameLst>
                                          <p:attrName>style.visibility</p:attrName>
                                        </p:attrNameLst>
                                      </p:cBhvr>
                                      <p:to>
                                        <p:strVal val="visible"/>
                                      </p:to>
                                    </p:set>
                                    <p:animEffect transition="in" filter="checkerboard(across)">
                                      <p:cBhvr>
                                        <p:cTn id="102" dur="500"/>
                                        <p:tgtEl>
                                          <p:spTgt spid="74"/>
                                        </p:tgtEl>
                                      </p:cBhvr>
                                    </p:animEffect>
                                  </p:childTnLst>
                                </p:cTn>
                              </p:par>
                            </p:childTnLst>
                          </p:cTn>
                        </p:par>
                      </p:childTnLst>
                    </p:cTn>
                  </p:par>
                  <p:par>
                    <p:cTn id="103" fill="hold">
                      <p:stCondLst>
                        <p:cond delay="indefinite"/>
                      </p:stCondLst>
                      <p:childTnLst>
                        <p:par>
                          <p:cTn id="104" fill="hold">
                            <p:stCondLst>
                              <p:cond delay="0"/>
                            </p:stCondLst>
                            <p:childTnLst>
                              <p:par>
                                <p:cTn id="105" presetID="5" presetClass="entr" presetSubtype="10" fill="hold" nodeType="clickEffect">
                                  <p:stCondLst>
                                    <p:cond delay="0"/>
                                  </p:stCondLst>
                                  <p:childTnLst>
                                    <p:set>
                                      <p:cBhvr>
                                        <p:cTn id="106" dur="1" fill="hold">
                                          <p:stCondLst>
                                            <p:cond delay="0"/>
                                          </p:stCondLst>
                                        </p:cTn>
                                        <p:tgtEl>
                                          <p:spTgt spid="77"/>
                                        </p:tgtEl>
                                        <p:attrNameLst>
                                          <p:attrName>style.visibility</p:attrName>
                                        </p:attrNameLst>
                                      </p:cBhvr>
                                      <p:to>
                                        <p:strVal val="visible"/>
                                      </p:to>
                                    </p:set>
                                    <p:animEffect transition="in" filter="checkerboard(across)">
                                      <p:cBhvr>
                                        <p:cTn id="107" dur="500"/>
                                        <p:tgtEl>
                                          <p:spTgt spid="77"/>
                                        </p:tgtEl>
                                      </p:cBhvr>
                                    </p:animEffect>
                                  </p:childTnLst>
                                </p:cTn>
                              </p:par>
                            </p:childTnLst>
                          </p:cTn>
                        </p:par>
                      </p:childTnLst>
                    </p:cTn>
                  </p:par>
                  <p:par>
                    <p:cTn id="108" fill="hold">
                      <p:stCondLst>
                        <p:cond delay="indefinite"/>
                      </p:stCondLst>
                      <p:childTnLst>
                        <p:par>
                          <p:cTn id="109" fill="hold">
                            <p:stCondLst>
                              <p:cond delay="0"/>
                            </p:stCondLst>
                            <p:childTnLst>
                              <p:par>
                                <p:cTn id="110" presetID="5" presetClass="entr" presetSubtype="10" fill="hold" nodeType="clickEffect">
                                  <p:stCondLst>
                                    <p:cond delay="0"/>
                                  </p:stCondLst>
                                  <p:childTnLst>
                                    <p:set>
                                      <p:cBhvr>
                                        <p:cTn id="111" dur="1" fill="hold">
                                          <p:stCondLst>
                                            <p:cond delay="0"/>
                                          </p:stCondLst>
                                        </p:cTn>
                                        <p:tgtEl>
                                          <p:spTgt spid="80"/>
                                        </p:tgtEl>
                                        <p:attrNameLst>
                                          <p:attrName>style.visibility</p:attrName>
                                        </p:attrNameLst>
                                      </p:cBhvr>
                                      <p:to>
                                        <p:strVal val="visible"/>
                                      </p:to>
                                    </p:set>
                                    <p:animEffect transition="in" filter="checkerboard(across)">
                                      <p:cBhvr>
                                        <p:cTn id="112" dur="500"/>
                                        <p:tgtEl>
                                          <p:spTgt spid="80"/>
                                        </p:tgtEl>
                                      </p:cBhvr>
                                    </p:animEffect>
                                  </p:childTnLst>
                                </p:cTn>
                              </p:par>
                            </p:childTnLst>
                          </p:cTn>
                        </p:par>
                      </p:childTnLst>
                    </p:cTn>
                  </p:par>
                  <p:par>
                    <p:cTn id="113" fill="hold">
                      <p:stCondLst>
                        <p:cond delay="indefinite"/>
                      </p:stCondLst>
                      <p:childTnLst>
                        <p:par>
                          <p:cTn id="114" fill="hold">
                            <p:stCondLst>
                              <p:cond delay="0"/>
                            </p:stCondLst>
                            <p:childTnLst>
                              <p:par>
                                <p:cTn id="115" presetID="5" presetClass="entr" presetSubtype="10" fill="hold" nodeType="clickEffect">
                                  <p:stCondLst>
                                    <p:cond delay="0"/>
                                  </p:stCondLst>
                                  <p:childTnLst>
                                    <p:set>
                                      <p:cBhvr>
                                        <p:cTn id="116" dur="1" fill="hold">
                                          <p:stCondLst>
                                            <p:cond delay="0"/>
                                          </p:stCondLst>
                                        </p:cTn>
                                        <p:tgtEl>
                                          <p:spTgt spid="83"/>
                                        </p:tgtEl>
                                        <p:attrNameLst>
                                          <p:attrName>style.visibility</p:attrName>
                                        </p:attrNameLst>
                                      </p:cBhvr>
                                      <p:to>
                                        <p:strVal val="visible"/>
                                      </p:to>
                                    </p:set>
                                    <p:animEffect transition="in" filter="checkerboard(across)">
                                      <p:cBhvr>
                                        <p:cTn id="117" dur="500"/>
                                        <p:tgtEl>
                                          <p:spTgt spid="83"/>
                                        </p:tgtEl>
                                      </p:cBhvr>
                                    </p:animEffect>
                                  </p:childTnLst>
                                </p:cTn>
                              </p:par>
                            </p:childTnLst>
                          </p:cTn>
                        </p:par>
                      </p:childTnLst>
                    </p:cTn>
                  </p:par>
                  <p:par>
                    <p:cTn id="118" fill="hold">
                      <p:stCondLst>
                        <p:cond delay="indefinite"/>
                      </p:stCondLst>
                      <p:childTnLst>
                        <p:par>
                          <p:cTn id="119" fill="hold">
                            <p:stCondLst>
                              <p:cond delay="0"/>
                            </p:stCondLst>
                            <p:childTnLst>
                              <p:par>
                                <p:cTn id="120" presetID="5" presetClass="entr" presetSubtype="10" fill="hold" nodeType="clickEffect">
                                  <p:stCondLst>
                                    <p:cond delay="0"/>
                                  </p:stCondLst>
                                  <p:childTnLst>
                                    <p:set>
                                      <p:cBhvr>
                                        <p:cTn id="121" dur="1" fill="hold">
                                          <p:stCondLst>
                                            <p:cond delay="0"/>
                                          </p:stCondLst>
                                        </p:cTn>
                                        <p:tgtEl>
                                          <p:spTgt spid="86"/>
                                        </p:tgtEl>
                                        <p:attrNameLst>
                                          <p:attrName>style.visibility</p:attrName>
                                        </p:attrNameLst>
                                      </p:cBhvr>
                                      <p:to>
                                        <p:strVal val="visible"/>
                                      </p:to>
                                    </p:set>
                                    <p:animEffect transition="in" filter="checkerboard(across)">
                                      <p:cBhvr>
                                        <p:cTn id="122" dur="500"/>
                                        <p:tgtEl>
                                          <p:spTgt spid="86"/>
                                        </p:tgtEl>
                                      </p:cBhvr>
                                    </p:animEffect>
                                  </p:childTnLst>
                                </p:cTn>
                              </p:par>
                            </p:childTnLst>
                          </p:cTn>
                        </p:par>
                      </p:childTnLst>
                    </p:cTn>
                  </p:par>
                  <p:par>
                    <p:cTn id="123" fill="hold">
                      <p:stCondLst>
                        <p:cond delay="indefinite"/>
                      </p:stCondLst>
                      <p:childTnLst>
                        <p:par>
                          <p:cTn id="124" fill="hold">
                            <p:stCondLst>
                              <p:cond delay="0"/>
                            </p:stCondLst>
                            <p:childTnLst>
                              <p:par>
                                <p:cTn id="125" presetID="5" presetClass="entr" presetSubtype="10" fill="hold" nodeType="clickEffect">
                                  <p:stCondLst>
                                    <p:cond delay="0"/>
                                  </p:stCondLst>
                                  <p:childTnLst>
                                    <p:set>
                                      <p:cBhvr>
                                        <p:cTn id="126" dur="1" fill="hold">
                                          <p:stCondLst>
                                            <p:cond delay="0"/>
                                          </p:stCondLst>
                                        </p:cTn>
                                        <p:tgtEl>
                                          <p:spTgt spid="89"/>
                                        </p:tgtEl>
                                        <p:attrNameLst>
                                          <p:attrName>style.visibility</p:attrName>
                                        </p:attrNameLst>
                                      </p:cBhvr>
                                      <p:to>
                                        <p:strVal val="visible"/>
                                      </p:to>
                                    </p:set>
                                    <p:animEffect transition="in" filter="checkerboard(across)">
                                      <p:cBhvr>
                                        <p:cTn id="127" dur="500"/>
                                        <p:tgtEl>
                                          <p:spTgt spid="89"/>
                                        </p:tgtEl>
                                      </p:cBhvr>
                                    </p:animEffect>
                                  </p:childTnLst>
                                </p:cTn>
                              </p:par>
                            </p:childTnLst>
                          </p:cTn>
                        </p:par>
                      </p:childTnLst>
                    </p:cTn>
                  </p:par>
                  <p:par>
                    <p:cTn id="128" fill="hold">
                      <p:stCondLst>
                        <p:cond delay="indefinite"/>
                      </p:stCondLst>
                      <p:childTnLst>
                        <p:par>
                          <p:cTn id="129" fill="hold">
                            <p:stCondLst>
                              <p:cond delay="0"/>
                            </p:stCondLst>
                            <p:childTnLst>
                              <p:par>
                                <p:cTn id="130" presetID="5" presetClass="entr" presetSubtype="10" fill="hold" nodeType="clickEffect">
                                  <p:stCondLst>
                                    <p:cond delay="0"/>
                                  </p:stCondLst>
                                  <p:childTnLst>
                                    <p:set>
                                      <p:cBhvr>
                                        <p:cTn id="131" dur="1" fill="hold">
                                          <p:stCondLst>
                                            <p:cond delay="0"/>
                                          </p:stCondLst>
                                        </p:cTn>
                                        <p:tgtEl>
                                          <p:spTgt spid="92"/>
                                        </p:tgtEl>
                                        <p:attrNameLst>
                                          <p:attrName>style.visibility</p:attrName>
                                        </p:attrNameLst>
                                      </p:cBhvr>
                                      <p:to>
                                        <p:strVal val="visible"/>
                                      </p:to>
                                    </p:set>
                                    <p:animEffect transition="in" filter="checkerboard(across)">
                                      <p:cBhvr>
                                        <p:cTn id="132" dur="500"/>
                                        <p:tgtEl>
                                          <p:spTgt spid="92"/>
                                        </p:tgtEl>
                                      </p:cBhvr>
                                    </p:animEffect>
                                  </p:childTnLst>
                                </p:cTn>
                              </p:par>
                            </p:childTnLst>
                          </p:cTn>
                        </p:par>
                      </p:childTnLst>
                    </p:cTn>
                  </p:par>
                  <p:par>
                    <p:cTn id="133" fill="hold">
                      <p:stCondLst>
                        <p:cond delay="indefinite"/>
                      </p:stCondLst>
                      <p:childTnLst>
                        <p:par>
                          <p:cTn id="134" fill="hold">
                            <p:stCondLst>
                              <p:cond delay="0"/>
                            </p:stCondLst>
                            <p:childTnLst>
                              <p:par>
                                <p:cTn id="135" presetID="5" presetClass="entr" presetSubtype="10" fill="hold" nodeType="clickEffect">
                                  <p:stCondLst>
                                    <p:cond delay="0"/>
                                  </p:stCondLst>
                                  <p:childTnLst>
                                    <p:set>
                                      <p:cBhvr>
                                        <p:cTn id="136" dur="1" fill="hold">
                                          <p:stCondLst>
                                            <p:cond delay="0"/>
                                          </p:stCondLst>
                                        </p:cTn>
                                        <p:tgtEl>
                                          <p:spTgt spid="95"/>
                                        </p:tgtEl>
                                        <p:attrNameLst>
                                          <p:attrName>style.visibility</p:attrName>
                                        </p:attrNameLst>
                                      </p:cBhvr>
                                      <p:to>
                                        <p:strVal val="visible"/>
                                      </p:to>
                                    </p:set>
                                    <p:animEffect transition="in" filter="checkerboard(across)">
                                      <p:cBhvr>
                                        <p:cTn id="137" dur="500"/>
                                        <p:tgtEl>
                                          <p:spTgt spid="95"/>
                                        </p:tgtEl>
                                      </p:cBhvr>
                                    </p:animEffect>
                                  </p:childTnLst>
                                </p:cTn>
                              </p:par>
                            </p:childTnLst>
                          </p:cTn>
                        </p:par>
                      </p:childTnLst>
                    </p:cTn>
                  </p:par>
                  <p:par>
                    <p:cTn id="138" fill="hold">
                      <p:stCondLst>
                        <p:cond delay="indefinite"/>
                      </p:stCondLst>
                      <p:childTnLst>
                        <p:par>
                          <p:cTn id="139" fill="hold">
                            <p:stCondLst>
                              <p:cond delay="0"/>
                            </p:stCondLst>
                            <p:childTnLst>
                              <p:par>
                                <p:cTn id="140" presetID="5" presetClass="entr" presetSubtype="10" fill="hold" nodeType="clickEffect">
                                  <p:stCondLst>
                                    <p:cond delay="0"/>
                                  </p:stCondLst>
                                  <p:childTnLst>
                                    <p:set>
                                      <p:cBhvr>
                                        <p:cTn id="141" dur="1" fill="hold">
                                          <p:stCondLst>
                                            <p:cond delay="0"/>
                                          </p:stCondLst>
                                        </p:cTn>
                                        <p:tgtEl>
                                          <p:spTgt spid="98"/>
                                        </p:tgtEl>
                                        <p:attrNameLst>
                                          <p:attrName>style.visibility</p:attrName>
                                        </p:attrNameLst>
                                      </p:cBhvr>
                                      <p:to>
                                        <p:strVal val="visible"/>
                                      </p:to>
                                    </p:set>
                                    <p:animEffect transition="in" filter="checkerboard(across)">
                                      <p:cBhvr>
                                        <p:cTn id="142" dur="500"/>
                                        <p:tgtEl>
                                          <p:spTgt spid="98"/>
                                        </p:tgtEl>
                                      </p:cBhvr>
                                    </p:animEffect>
                                  </p:childTnLst>
                                </p:cTn>
                              </p:par>
                            </p:childTnLst>
                          </p:cTn>
                        </p:par>
                      </p:childTnLst>
                    </p:cTn>
                  </p:par>
                  <p:par>
                    <p:cTn id="143" fill="hold">
                      <p:stCondLst>
                        <p:cond delay="indefinite"/>
                      </p:stCondLst>
                      <p:childTnLst>
                        <p:par>
                          <p:cTn id="144" fill="hold">
                            <p:stCondLst>
                              <p:cond delay="0"/>
                            </p:stCondLst>
                            <p:childTnLst>
                              <p:par>
                                <p:cTn id="145" presetID="5" presetClass="entr" presetSubtype="10" fill="hold" nodeType="clickEffect">
                                  <p:stCondLst>
                                    <p:cond delay="0"/>
                                  </p:stCondLst>
                                  <p:childTnLst>
                                    <p:set>
                                      <p:cBhvr>
                                        <p:cTn id="146" dur="1" fill="hold">
                                          <p:stCondLst>
                                            <p:cond delay="0"/>
                                          </p:stCondLst>
                                        </p:cTn>
                                        <p:tgtEl>
                                          <p:spTgt spid="101"/>
                                        </p:tgtEl>
                                        <p:attrNameLst>
                                          <p:attrName>style.visibility</p:attrName>
                                        </p:attrNameLst>
                                      </p:cBhvr>
                                      <p:to>
                                        <p:strVal val="visible"/>
                                      </p:to>
                                    </p:set>
                                    <p:animEffect transition="in" filter="checkerboard(across)">
                                      <p:cBhvr>
                                        <p:cTn id="147" dur="500"/>
                                        <p:tgtEl>
                                          <p:spTgt spid="101"/>
                                        </p:tgtEl>
                                      </p:cBhvr>
                                    </p:animEffect>
                                  </p:childTnLst>
                                </p:cTn>
                              </p:par>
                            </p:childTnLst>
                          </p:cTn>
                        </p:par>
                      </p:childTnLst>
                    </p:cTn>
                  </p:par>
                  <p:par>
                    <p:cTn id="148" fill="hold">
                      <p:stCondLst>
                        <p:cond delay="indefinite"/>
                      </p:stCondLst>
                      <p:childTnLst>
                        <p:par>
                          <p:cTn id="149" fill="hold">
                            <p:stCondLst>
                              <p:cond delay="0"/>
                            </p:stCondLst>
                            <p:childTnLst>
                              <p:par>
                                <p:cTn id="150" presetID="5" presetClass="entr" presetSubtype="10" fill="hold" nodeType="clickEffect">
                                  <p:stCondLst>
                                    <p:cond delay="0"/>
                                  </p:stCondLst>
                                  <p:childTnLst>
                                    <p:set>
                                      <p:cBhvr>
                                        <p:cTn id="151" dur="1" fill="hold">
                                          <p:stCondLst>
                                            <p:cond delay="0"/>
                                          </p:stCondLst>
                                        </p:cTn>
                                        <p:tgtEl>
                                          <p:spTgt spid="104"/>
                                        </p:tgtEl>
                                        <p:attrNameLst>
                                          <p:attrName>style.visibility</p:attrName>
                                        </p:attrNameLst>
                                      </p:cBhvr>
                                      <p:to>
                                        <p:strVal val="visible"/>
                                      </p:to>
                                    </p:set>
                                    <p:animEffect transition="in" filter="checkerboard(across)">
                                      <p:cBhvr>
                                        <p:cTn id="152" dur="500"/>
                                        <p:tgtEl>
                                          <p:spTgt spid="104"/>
                                        </p:tgtEl>
                                      </p:cBhvr>
                                    </p:animEffect>
                                  </p:childTnLst>
                                </p:cTn>
                              </p:par>
                            </p:childTnLst>
                          </p:cTn>
                        </p:par>
                      </p:childTnLst>
                    </p:cTn>
                  </p:par>
                  <p:par>
                    <p:cTn id="153" fill="hold">
                      <p:stCondLst>
                        <p:cond delay="indefinite"/>
                      </p:stCondLst>
                      <p:childTnLst>
                        <p:par>
                          <p:cTn id="154" fill="hold">
                            <p:stCondLst>
                              <p:cond delay="0"/>
                            </p:stCondLst>
                            <p:childTnLst>
                              <p:par>
                                <p:cTn id="155" presetID="5" presetClass="entr" presetSubtype="10" fill="hold" nodeType="clickEffect">
                                  <p:stCondLst>
                                    <p:cond delay="0"/>
                                  </p:stCondLst>
                                  <p:childTnLst>
                                    <p:set>
                                      <p:cBhvr>
                                        <p:cTn id="156" dur="1" fill="hold">
                                          <p:stCondLst>
                                            <p:cond delay="0"/>
                                          </p:stCondLst>
                                        </p:cTn>
                                        <p:tgtEl>
                                          <p:spTgt spid="107"/>
                                        </p:tgtEl>
                                        <p:attrNameLst>
                                          <p:attrName>style.visibility</p:attrName>
                                        </p:attrNameLst>
                                      </p:cBhvr>
                                      <p:to>
                                        <p:strVal val="visible"/>
                                      </p:to>
                                    </p:set>
                                    <p:animEffect transition="in" filter="checkerboard(across)">
                                      <p:cBhvr>
                                        <p:cTn id="157" dur="500"/>
                                        <p:tgtEl>
                                          <p:spTgt spid="107"/>
                                        </p:tgtEl>
                                      </p:cBhvr>
                                    </p:animEffect>
                                  </p:childTnLst>
                                </p:cTn>
                              </p:par>
                            </p:childTnLst>
                          </p:cTn>
                        </p:par>
                      </p:childTnLst>
                    </p:cTn>
                  </p:par>
                  <p:par>
                    <p:cTn id="158" fill="hold">
                      <p:stCondLst>
                        <p:cond delay="indefinite"/>
                      </p:stCondLst>
                      <p:childTnLst>
                        <p:par>
                          <p:cTn id="159" fill="hold">
                            <p:stCondLst>
                              <p:cond delay="0"/>
                            </p:stCondLst>
                            <p:childTnLst>
                              <p:par>
                                <p:cTn id="160" presetID="5" presetClass="entr" presetSubtype="10" fill="hold" nodeType="clickEffect">
                                  <p:stCondLst>
                                    <p:cond delay="0"/>
                                  </p:stCondLst>
                                  <p:childTnLst>
                                    <p:set>
                                      <p:cBhvr>
                                        <p:cTn id="161" dur="1" fill="hold">
                                          <p:stCondLst>
                                            <p:cond delay="0"/>
                                          </p:stCondLst>
                                        </p:cTn>
                                        <p:tgtEl>
                                          <p:spTgt spid="110"/>
                                        </p:tgtEl>
                                        <p:attrNameLst>
                                          <p:attrName>style.visibility</p:attrName>
                                        </p:attrNameLst>
                                      </p:cBhvr>
                                      <p:to>
                                        <p:strVal val="visible"/>
                                      </p:to>
                                    </p:set>
                                    <p:animEffect transition="in" filter="checkerboard(across)">
                                      <p:cBhvr>
                                        <p:cTn id="162" dur="500"/>
                                        <p:tgtEl>
                                          <p:spTgt spid="110"/>
                                        </p:tgtEl>
                                      </p:cBhvr>
                                    </p:animEffect>
                                  </p:childTnLst>
                                </p:cTn>
                              </p:par>
                            </p:childTnLst>
                          </p:cTn>
                        </p:par>
                      </p:childTnLst>
                    </p:cTn>
                  </p:par>
                  <p:par>
                    <p:cTn id="163" fill="hold">
                      <p:stCondLst>
                        <p:cond delay="indefinite"/>
                      </p:stCondLst>
                      <p:childTnLst>
                        <p:par>
                          <p:cTn id="164" fill="hold">
                            <p:stCondLst>
                              <p:cond delay="0"/>
                            </p:stCondLst>
                            <p:childTnLst>
                              <p:par>
                                <p:cTn id="165" presetID="5" presetClass="entr" presetSubtype="10" fill="hold" nodeType="clickEffect">
                                  <p:stCondLst>
                                    <p:cond delay="0"/>
                                  </p:stCondLst>
                                  <p:childTnLst>
                                    <p:set>
                                      <p:cBhvr>
                                        <p:cTn id="166" dur="1" fill="hold">
                                          <p:stCondLst>
                                            <p:cond delay="0"/>
                                          </p:stCondLst>
                                        </p:cTn>
                                        <p:tgtEl>
                                          <p:spTgt spid="113"/>
                                        </p:tgtEl>
                                        <p:attrNameLst>
                                          <p:attrName>style.visibility</p:attrName>
                                        </p:attrNameLst>
                                      </p:cBhvr>
                                      <p:to>
                                        <p:strVal val="visible"/>
                                      </p:to>
                                    </p:set>
                                    <p:animEffect transition="in" filter="checkerboard(across)">
                                      <p:cBhvr>
                                        <p:cTn id="167" dur="500"/>
                                        <p:tgtEl>
                                          <p:spTgt spid="113"/>
                                        </p:tgtEl>
                                      </p:cBhvr>
                                    </p:animEffect>
                                  </p:childTnLst>
                                </p:cTn>
                              </p:par>
                            </p:childTnLst>
                          </p:cTn>
                        </p:par>
                      </p:childTnLst>
                    </p:cTn>
                  </p:par>
                  <p:par>
                    <p:cTn id="168" fill="hold">
                      <p:stCondLst>
                        <p:cond delay="indefinite"/>
                      </p:stCondLst>
                      <p:childTnLst>
                        <p:par>
                          <p:cTn id="169" fill="hold">
                            <p:stCondLst>
                              <p:cond delay="0"/>
                            </p:stCondLst>
                            <p:childTnLst>
                              <p:par>
                                <p:cTn id="170" presetID="5" presetClass="entr" presetSubtype="10" fill="hold" nodeType="clickEffect">
                                  <p:stCondLst>
                                    <p:cond delay="0"/>
                                  </p:stCondLst>
                                  <p:childTnLst>
                                    <p:set>
                                      <p:cBhvr>
                                        <p:cTn id="171" dur="1" fill="hold">
                                          <p:stCondLst>
                                            <p:cond delay="0"/>
                                          </p:stCondLst>
                                        </p:cTn>
                                        <p:tgtEl>
                                          <p:spTgt spid="116"/>
                                        </p:tgtEl>
                                        <p:attrNameLst>
                                          <p:attrName>style.visibility</p:attrName>
                                        </p:attrNameLst>
                                      </p:cBhvr>
                                      <p:to>
                                        <p:strVal val="visible"/>
                                      </p:to>
                                    </p:set>
                                    <p:animEffect transition="in" filter="checkerboard(across)">
                                      <p:cBhvr>
                                        <p:cTn id="172" dur="500"/>
                                        <p:tgtEl>
                                          <p:spTgt spid="116"/>
                                        </p:tgtEl>
                                      </p:cBhvr>
                                    </p:animEffect>
                                  </p:childTnLst>
                                </p:cTn>
                              </p:par>
                            </p:childTnLst>
                          </p:cTn>
                        </p:par>
                      </p:childTnLst>
                    </p:cTn>
                  </p:par>
                  <p:par>
                    <p:cTn id="173" fill="hold">
                      <p:stCondLst>
                        <p:cond delay="indefinite"/>
                      </p:stCondLst>
                      <p:childTnLst>
                        <p:par>
                          <p:cTn id="174" fill="hold">
                            <p:stCondLst>
                              <p:cond delay="0"/>
                            </p:stCondLst>
                            <p:childTnLst>
                              <p:par>
                                <p:cTn id="175" presetID="5" presetClass="entr" presetSubtype="10" fill="hold" nodeType="clickEffect">
                                  <p:stCondLst>
                                    <p:cond delay="0"/>
                                  </p:stCondLst>
                                  <p:childTnLst>
                                    <p:set>
                                      <p:cBhvr>
                                        <p:cTn id="176" dur="1" fill="hold">
                                          <p:stCondLst>
                                            <p:cond delay="0"/>
                                          </p:stCondLst>
                                        </p:cTn>
                                        <p:tgtEl>
                                          <p:spTgt spid="119"/>
                                        </p:tgtEl>
                                        <p:attrNameLst>
                                          <p:attrName>style.visibility</p:attrName>
                                        </p:attrNameLst>
                                      </p:cBhvr>
                                      <p:to>
                                        <p:strVal val="visible"/>
                                      </p:to>
                                    </p:set>
                                    <p:animEffect transition="in" filter="checkerboard(across)">
                                      <p:cBhvr>
                                        <p:cTn id="177" dur="500"/>
                                        <p:tgtEl>
                                          <p:spTgt spid="119"/>
                                        </p:tgtEl>
                                      </p:cBhvr>
                                    </p:animEffect>
                                  </p:childTnLst>
                                </p:cTn>
                              </p:par>
                            </p:childTnLst>
                          </p:cTn>
                        </p:par>
                      </p:childTnLst>
                    </p:cTn>
                  </p:par>
                  <p:par>
                    <p:cTn id="178" fill="hold">
                      <p:stCondLst>
                        <p:cond delay="indefinite"/>
                      </p:stCondLst>
                      <p:childTnLst>
                        <p:par>
                          <p:cTn id="179" fill="hold">
                            <p:stCondLst>
                              <p:cond delay="0"/>
                            </p:stCondLst>
                            <p:childTnLst>
                              <p:par>
                                <p:cTn id="180" presetID="5" presetClass="entr" presetSubtype="10" fill="hold" nodeType="clickEffect">
                                  <p:stCondLst>
                                    <p:cond delay="0"/>
                                  </p:stCondLst>
                                  <p:childTnLst>
                                    <p:set>
                                      <p:cBhvr>
                                        <p:cTn id="181" dur="1" fill="hold">
                                          <p:stCondLst>
                                            <p:cond delay="0"/>
                                          </p:stCondLst>
                                        </p:cTn>
                                        <p:tgtEl>
                                          <p:spTgt spid="122"/>
                                        </p:tgtEl>
                                        <p:attrNameLst>
                                          <p:attrName>style.visibility</p:attrName>
                                        </p:attrNameLst>
                                      </p:cBhvr>
                                      <p:to>
                                        <p:strVal val="visible"/>
                                      </p:to>
                                    </p:set>
                                    <p:animEffect transition="in" filter="checkerboard(across)">
                                      <p:cBhvr>
                                        <p:cTn id="182" dur="500"/>
                                        <p:tgtEl>
                                          <p:spTgt spid="122"/>
                                        </p:tgtEl>
                                      </p:cBhvr>
                                    </p:animEffect>
                                  </p:childTnLst>
                                </p:cTn>
                              </p:par>
                            </p:childTnLst>
                          </p:cTn>
                        </p:par>
                      </p:childTnLst>
                    </p:cTn>
                  </p:par>
                  <p:par>
                    <p:cTn id="183" fill="hold">
                      <p:stCondLst>
                        <p:cond delay="indefinite"/>
                      </p:stCondLst>
                      <p:childTnLst>
                        <p:par>
                          <p:cTn id="184" fill="hold">
                            <p:stCondLst>
                              <p:cond delay="0"/>
                            </p:stCondLst>
                            <p:childTnLst>
                              <p:par>
                                <p:cTn id="185" presetID="5" presetClass="entr" presetSubtype="10" fill="hold" nodeType="clickEffect">
                                  <p:stCondLst>
                                    <p:cond delay="0"/>
                                  </p:stCondLst>
                                  <p:childTnLst>
                                    <p:set>
                                      <p:cBhvr>
                                        <p:cTn id="186" dur="1" fill="hold">
                                          <p:stCondLst>
                                            <p:cond delay="0"/>
                                          </p:stCondLst>
                                        </p:cTn>
                                        <p:tgtEl>
                                          <p:spTgt spid="125"/>
                                        </p:tgtEl>
                                        <p:attrNameLst>
                                          <p:attrName>style.visibility</p:attrName>
                                        </p:attrNameLst>
                                      </p:cBhvr>
                                      <p:to>
                                        <p:strVal val="visible"/>
                                      </p:to>
                                    </p:set>
                                    <p:animEffect transition="in" filter="checkerboard(across)">
                                      <p:cBhvr>
                                        <p:cTn id="187" dur="500"/>
                                        <p:tgtEl>
                                          <p:spTgt spid="125"/>
                                        </p:tgtEl>
                                      </p:cBhvr>
                                    </p:animEffect>
                                  </p:childTnLst>
                                </p:cTn>
                              </p:par>
                            </p:childTnLst>
                          </p:cTn>
                        </p:par>
                      </p:childTnLst>
                    </p:cTn>
                  </p:par>
                  <p:par>
                    <p:cTn id="188" fill="hold">
                      <p:stCondLst>
                        <p:cond delay="indefinite"/>
                      </p:stCondLst>
                      <p:childTnLst>
                        <p:par>
                          <p:cTn id="189" fill="hold">
                            <p:stCondLst>
                              <p:cond delay="0"/>
                            </p:stCondLst>
                            <p:childTnLst>
                              <p:par>
                                <p:cTn id="190" presetID="5" presetClass="entr" presetSubtype="10" fill="hold" nodeType="clickEffect">
                                  <p:stCondLst>
                                    <p:cond delay="0"/>
                                  </p:stCondLst>
                                  <p:childTnLst>
                                    <p:set>
                                      <p:cBhvr>
                                        <p:cTn id="191" dur="1" fill="hold">
                                          <p:stCondLst>
                                            <p:cond delay="0"/>
                                          </p:stCondLst>
                                        </p:cTn>
                                        <p:tgtEl>
                                          <p:spTgt spid="128"/>
                                        </p:tgtEl>
                                        <p:attrNameLst>
                                          <p:attrName>style.visibility</p:attrName>
                                        </p:attrNameLst>
                                      </p:cBhvr>
                                      <p:to>
                                        <p:strVal val="visible"/>
                                      </p:to>
                                    </p:set>
                                    <p:animEffect transition="in" filter="checkerboard(across)">
                                      <p:cBhvr>
                                        <p:cTn id="192" dur="500"/>
                                        <p:tgtEl>
                                          <p:spTgt spid="128"/>
                                        </p:tgtEl>
                                      </p:cBhvr>
                                    </p:animEffect>
                                  </p:childTnLst>
                                </p:cTn>
                              </p:par>
                            </p:childTnLst>
                          </p:cTn>
                        </p:par>
                      </p:childTnLst>
                    </p:cTn>
                  </p:par>
                  <p:par>
                    <p:cTn id="193" fill="hold">
                      <p:stCondLst>
                        <p:cond delay="indefinite"/>
                      </p:stCondLst>
                      <p:childTnLst>
                        <p:par>
                          <p:cTn id="194" fill="hold">
                            <p:stCondLst>
                              <p:cond delay="0"/>
                            </p:stCondLst>
                            <p:childTnLst>
                              <p:par>
                                <p:cTn id="195" presetID="5" presetClass="entr" presetSubtype="10" fill="hold" nodeType="clickEffect">
                                  <p:stCondLst>
                                    <p:cond delay="0"/>
                                  </p:stCondLst>
                                  <p:childTnLst>
                                    <p:set>
                                      <p:cBhvr>
                                        <p:cTn id="196" dur="1" fill="hold">
                                          <p:stCondLst>
                                            <p:cond delay="0"/>
                                          </p:stCondLst>
                                        </p:cTn>
                                        <p:tgtEl>
                                          <p:spTgt spid="131"/>
                                        </p:tgtEl>
                                        <p:attrNameLst>
                                          <p:attrName>style.visibility</p:attrName>
                                        </p:attrNameLst>
                                      </p:cBhvr>
                                      <p:to>
                                        <p:strVal val="visible"/>
                                      </p:to>
                                    </p:set>
                                    <p:animEffect transition="in" filter="checkerboard(across)">
                                      <p:cBhvr>
                                        <p:cTn id="197" dur="500"/>
                                        <p:tgtEl>
                                          <p:spTgt spid="131"/>
                                        </p:tgtEl>
                                      </p:cBhvr>
                                    </p:animEffect>
                                  </p:childTnLst>
                                </p:cTn>
                              </p:par>
                            </p:childTnLst>
                          </p:cTn>
                        </p:par>
                      </p:childTnLst>
                    </p:cTn>
                  </p:par>
                  <p:par>
                    <p:cTn id="198" fill="hold">
                      <p:stCondLst>
                        <p:cond delay="indefinite"/>
                      </p:stCondLst>
                      <p:childTnLst>
                        <p:par>
                          <p:cTn id="199" fill="hold">
                            <p:stCondLst>
                              <p:cond delay="0"/>
                            </p:stCondLst>
                            <p:childTnLst>
                              <p:par>
                                <p:cTn id="200" presetID="5" presetClass="entr" presetSubtype="10" fill="hold" nodeType="clickEffect">
                                  <p:stCondLst>
                                    <p:cond delay="0"/>
                                  </p:stCondLst>
                                  <p:childTnLst>
                                    <p:set>
                                      <p:cBhvr>
                                        <p:cTn id="201" dur="1" fill="hold">
                                          <p:stCondLst>
                                            <p:cond delay="0"/>
                                          </p:stCondLst>
                                        </p:cTn>
                                        <p:tgtEl>
                                          <p:spTgt spid="134"/>
                                        </p:tgtEl>
                                        <p:attrNameLst>
                                          <p:attrName>style.visibility</p:attrName>
                                        </p:attrNameLst>
                                      </p:cBhvr>
                                      <p:to>
                                        <p:strVal val="visible"/>
                                      </p:to>
                                    </p:set>
                                    <p:animEffect transition="in" filter="checkerboard(across)">
                                      <p:cBhvr>
                                        <p:cTn id="202" dur="500"/>
                                        <p:tgtEl>
                                          <p:spTgt spid="134"/>
                                        </p:tgtEl>
                                      </p:cBhvr>
                                    </p:animEffect>
                                  </p:childTnLst>
                                </p:cTn>
                              </p:par>
                            </p:childTnLst>
                          </p:cTn>
                        </p:par>
                      </p:childTnLst>
                    </p:cTn>
                  </p:par>
                  <p:par>
                    <p:cTn id="203" fill="hold">
                      <p:stCondLst>
                        <p:cond delay="indefinite"/>
                      </p:stCondLst>
                      <p:childTnLst>
                        <p:par>
                          <p:cTn id="204" fill="hold">
                            <p:stCondLst>
                              <p:cond delay="0"/>
                            </p:stCondLst>
                            <p:childTnLst>
                              <p:par>
                                <p:cTn id="205" presetID="5" presetClass="entr" presetSubtype="10" fill="hold" nodeType="clickEffect">
                                  <p:stCondLst>
                                    <p:cond delay="0"/>
                                  </p:stCondLst>
                                  <p:childTnLst>
                                    <p:set>
                                      <p:cBhvr>
                                        <p:cTn id="206" dur="1" fill="hold">
                                          <p:stCondLst>
                                            <p:cond delay="0"/>
                                          </p:stCondLst>
                                        </p:cTn>
                                        <p:tgtEl>
                                          <p:spTgt spid="137"/>
                                        </p:tgtEl>
                                        <p:attrNameLst>
                                          <p:attrName>style.visibility</p:attrName>
                                        </p:attrNameLst>
                                      </p:cBhvr>
                                      <p:to>
                                        <p:strVal val="visible"/>
                                      </p:to>
                                    </p:set>
                                    <p:animEffect transition="in" filter="checkerboard(across)">
                                      <p:cBhvr>
                                        <p:cTn id="207" dur="500"/>
                                        <p:tgtEl>
                                          <p:spTgt spid="137"/>
                                        </p:tgtEl>
                                      </p:cBhvr>
                                    </p:animEffect>
                                  </p:childTnLst>
                                </p:cTn>
                              </p:par>
                            </p:childTnLst>
                          </p:cTn>
                        </p:par>
                      </p:childTnLst>
                    </p:cTn>
                  </p:par>
                  <p:par>
                    <p:cTn id="208" fill="hold">
                      <p:stCondLst>
                        <p:cond delay="indefinite"/>
                      </p:stCondLst>
                      <p:childTnLst>
                        <p:par>
                          <p:cTn id="209" fill="hold">
                            <p:stCondLst>
                              <p:cond delay="0"/>
                            </p:stCondLst>
                            <p:childTnLst>
                              <p:par>
                                <p:cTn id="210" presetID="5" presetClass="entr" presetSubtype="10" fill="hold" grpId="0" nodeType="clickEffect">
                                  <p:stCondLst>
                                    <p:cond delay="0"/>
                                  </p:stCondLst>
                                  <p:childTnLst>
                                    <p:set>
                                      <p:cBhvr>
                                        <p:cTn id="211" dur="1" fill="hold">
                                          <p:stCondLst>
                                            <p:cond delay="0"/>
                                          </p:stCondLst>
                                        </p:cTn>
                                        <p:tgtEl>
                                          <p:spTgt spid="140"/>
                                        </p:tgtEl>
                                        <p:attrNameLst>
                                          <p:attrName>style.visibility</p:attrName>
                                        </p:attrNameLst>
                                      </p:cBhvr>
                                      <p:to>
                                        <p:strVal val="visible"/>
                                      </p:to>
                                    </p:set>
                                    <p:animEffect transition="in" filter="checkerboard(across)">
                                      <p:cBhvr>
                                        <p:cTn id="212" dur="500"/>
                                        <p:tgtEl>
                                          <p:spTgt spid="140"/>
                                        </p:tgtEl>
                                      </p:cBhvr>
                                    </p:animEffect>
                                  </p:childTnLst>
                                </p:cTn>
                              </p:par>
                            </p:childTnLst>
                          </p:cTn>
                        </p:par>
                      </p:childTnLst>
                    </p:cTn>
                  </p:par>
                  <p:par>
                    <p:cTn id="213" fill="hold">
                      <p:stCondLst>
                        <p:cond delay="indefinite"/>
                      </p:stCondLst>
                      <p:childTnLst>
                        <p:par>
                          <p:cTn id="214" fill="hold">
                            <p:stCondLst>
                              <p:cond delay="0"/>
                            </p:stCondLst>
                            <p:childTnLst>
                              <p:par>
                                <p:cTn id="215" presetID="5" presetClass="entr" presetSubtype="10" fill="hold" grpId="0" nodeType="clickEffect">
                                  <p:stCondLst>
                                    <p:cond delay="0"/>
                                  </p:stCondLst>
                                  <p:childTnLst>
                                    <p:set>
                                      <p:cBhvr>
                                        <p:cTn id="216" dur="1" fill="hold">
                                          <p:stCondLst>
                                            <p:cond delay="0"/>
                                          </p:stCondLst>
                                        </p:cTn>
                                        <p:tgtEl>
                                          <p:spTgt spid="141"/>
                                        </p:tgtEl>
                                        <p:attrNameLst>
                                          <p:attrName>style.visibility</p:attrName>
                                        </p:attrNameLst>
                                      </p:cBhvr>
                                      <p:to>
                                        <p:strVal val="visible"/>
                                      </p:to>
                                    </p:set>
                                    <p:animEffect transition="in" filter="checkerboard(across)">
                                      <p:cBhvr>
                                        <p:cTn id="217" dur="500"/>
                                        <p:tgtEl>
                                          <p:spTgt spid="141"/>
                                        </p:tgtEl>
                                      </p:cBhvr>
                                    </p:animEffect>
                                  </p:childTnLst>
                                </p:cTn>
                              </p:par>
                            </p:childTnLst>
                          </p:cTn>
                        </p:par>
                      </p:childTnLst>
                    </p:cTn>
                  </p:par>
                  <p:par>
                    <p:cTn id="218" fill="hold">
                      <p:stCondLst>
                        <p:cond delay="indefinite"/>
                      </p:stCondLst>
                      <p:childTnLst>
                        <p:par>
                          <p:cTn id="219" fill="hold">
                            <p:stCondLst>
                              <p:cond delay="0"/>
                            </p:stCondLst>
                            <p:childTnLst>
                              <p:par>
                                <p:cTn id="220" presetID="5" presetClass="entr" presetSubtype="10" fill="hold" grpId="0" nodeType="clickEffect">
                                  <p:stCondLst>
                                    <p:cond delay="0"/>
                                  </p:stCondLst>
                                  <p:childTnLst>
                                    <p:set>
                                      <p:cBhvr>
                                        <p:cTn id="221" dur="1" fill="hold">
                                          <p:stCondLst>
                                            <p:cond delay="0"/>
                                          </p:stCondLst>
                                        </p:cTn>
                                        <p:tgtEl>
                                          <p:spTgt spid="142"/>
                                        </p:tgtEl>
                                        <p:attrNameLst>
                                          <p:attrName>style.visibility</p:attrName>
                                        </p:attrNameLst>
                                      </p:cBhvr>
                                      <p:to>
                                        <p:strVal val="visible"/>
                                      </p:to>
                                    </p:set>
                                    <p:animEffect transition="in" filter="checkerboard(across)">
                                      <p:cBhvr>
                                        <p:cTn id="222" dur="500"/>
                                        <p:tgtEl>
                                          <p:spTgt spid="142"/>
                                        </p:tgtEl>
                                      </p:cBhvr>
                                    </p:animEffect>
                                  </p:childTnLst>
                                </p:cTn>
                              </p:par>
                            </p:childTnLst>
                          </p:cTn>
                        </p:par>
                      </p:childTnLst>
                    </p:cTn>
                  </p:par>
                  <p:par>
                    <p:cTn id="223" fill="hold">
                      <p:stCondLst>
                        <p:cond delay="indefinite"/>
                      </p:stCondLst>
                      <p:childTnLst>
                        <p:par>
                          <p:cTn id="224" fill="hold">
                            <p:stCondLst>
                              <p:cond delay="0"/>
                            </p:stCondLst>
                            <p:childTnLst>
                              <p:par>
                                <p:cTn id="225" presetID="5" presetClass="entr" presetSubtype="10" fill="hold" grpId="0" nodeType="clickEffect">
                                  <p:stCondLst>
                                    <p:cond delay="0"/>
                                  </p:stCondLst>
                                  <p:childTnLst>
                                    <p:set>
                                      <p:cBhvr>
                                        <p:cTn id="226" dur="1" fill="hold">
                                          <p:stCondLst>
                                            <p:cond delay="0"/>
                                          </p:stCondLst>
                                        </p:cTn>
                                        <p:tgtEl>
                                          <p:spTgt spid="143"/>
                                        </p:tgtEl>
                                        <p:attrNameLst>
                                          <p:attrName>style.visibility</p:attrName>
                                        </p:attrNameLst>
                                      </p:cBhvr>
                                      <p:to>
                                        <p:strVal val="visible"/>
                                      </p:to>
                                    </p:set>
                                    <p:animEffect transition="in" filter="checkerboard(across)">
                                      <p:cBhvr>
                                        <p:cTn id="227" dur="500"/>
                                        <p:tgtEl>
                                          <p:spTgt spid="143"/>
                                        </p:tgtEl>
                                      </p:cBhvr>
                                    </p:animEffect>
                                  </p:childTnLst>
                                </p:cTn>
                              </p:par>
                            </p:childTnLst>
                          </p:cTn>
                        </p:par>
                      </p:childTnLst>
                    </p:cTn>
                  </p:par>
                  <p:par>
                    <p:cTn id="228" fill="hold">
                      <p:stCondLst>
                        <p:cond delay="indefinite"/>
                      </p:stCondLst>
                      <p:childTnLst>
                        <p:par>
                          <p:cTn id="229" fill="hold">
                            <p:stCondLst>
                              <p:cond delay="0"/>
                            </p:stCondLst>
                            <p:childTnLst>
                              <p:par>
                                <p:cTn id="230" presetID="5" presetClass="entr" presetSubtype="10" fill="hold" grpId="0" nodeType="clickEffect">
                                  <p:stCondLst>
                                    <p:cond delay="0"/>
                                  </p:stCondLst>
                                  <p:childTnLst>
                                    <p:set>
                                      <p:cBhvr>
                                        <p:cTn id="231" dur="1" fill="hold">
                                          <p:stCondLst>
                                            <p:cond delay="0"/>
                                          </p:stCondLst>
                                        </p:cTn>
                                        <p:tgtEl>
                                          <p:spTgt spid="144"/>
                                        </p:tgtEl>
                                        <p:attrNameLst>
                                          <p:attrName>style.visibility</p:attrName>
                                        </p:attrNameLst>
                                      </p:cBhvr>
                                      <p:to>
                                        <p:strVal val="visible"/>
                                      </p:to>
                                    </p:set>
                                    <p:animEffect transition="in" filter="checkerboard(across)">
                                      <p:cBhvr>
                                        <p:cTn id="232" dur="500"/>
                                        <p:tgtEl>
                                          <p:spTgt spid="144"/>
                                        </p:tgtEl>
                                      </p:cBhvr>
                                    </p:animEffect>
                                  </p:childTnLst>
                                </p:cTn>
                              </p:par>
                            </p:childTnLst>
                          </p:cTn>
                        </p:par>
                      </p:childTnLst>
                    </p:cTn>
                  </p:par>
                  <p:par>
                    <p:cTn id="233" fill="hold">
                      <p:stCondLst>
                        <p:cond delay="indefinite"/>
                      </p:stCondLst>
                      <p:childTnLst>
                        <p:par>
                          <p:cTn id="234" fill="hold">
                            <p:stCondLst>
                              <p:cond delay="0"/>
                            </p:stCondLst>
                            <p:childTnLst>
                              <p:par>
                                <p:cTn id="235" presetID="5" presetClass="entr" presetSubtype="10" fill="hold" grpId="0" nodeType="clickEffect">
                                  <p:stCondLst>
                                    <p:cond delay="0"/>
                                  </p:stCondLst>
                                  <p:childTnLst>
                                    <p:set>
                                      <p:cBhvr>
                                        <p:cTn id="236" dur="1" fill="hold">
                                          <p:stCondLst>
                                            <p:cond delay="0"/>
                                          </p:stCondLst>
                                        </p:cTn>
                                        <p:tgtEl>
                                          <p:spTgt spid="145"/>
                                        </p:tgtEl>
                                        <p:attrNameLst>
                                          <p:attrName>style.visibility</p:attrName>
                                        </p:attrNameLst>
                                      </p:cBhvr>
                                      <p:to>
                                        <p:strVal val="visible"/>
                                      </p:to>
                                    </p:set>
                                    <p:animEffect transition="in" filter="checkerboard(across)">
                                      <p:cBhvr>
                                        <p:cTn id="237" dur="500"/>
                                        <p:tgtEl>
                                          <p:spTgt spid="145"/>
                                        </p:tgtEl>
                                      </p:cBhvr>
                                    </p:animEffect>
                                  </p:childTnLst>
                                </p:cTn>
                              </p:par>
                            </p:childTnLst>
                          </p:cTn>
                        </p:par>
                      </p:childTnLst>
                    </p:cTn>
                  </p:par>
                  <p:par>
                    <p:cTn id="238" fill="hold">
                      <p:stCondLst>
                        <p:cond delay="indefinite"/>
                      </p:stCondLst>
                      <p:childTnLst>
                        <p:par>
                          <p:cTn id="239" fill="hold">
                            <p:stCondLst>
                              <p:cond delay="0"/>
                            </p:stCondLst>
                            <p:childTnLst>
                              <p:par>
                                <p:cTn id="240" presetID="5" presetClass="entr" presetSubtype="10" fill="hold" grpId="0" nodeType="clickEffect">
                                  <p:stCondLst>
                                    <p:cond delay="0"/>
                                  </p:stCondLst>
                                  <p:childTnLst>
                                    <p:set>
                                      <p:cBhvr>
                                        <p:cTn id="241" dur="1" fill="hold">
                                          <p:stCondLst>
                                            <p:cond delay="0"/>
                                          </p:stCondLst>
                                        </p:cTn>
                                        <p:tgtEl>
                                          <p:spTgt spid="146"/>
                                        </p:tgtEl>
                                        <p:attrNameLst>
                                          <p:attrName>style.visibility</p:attrName>
                                        </p:attrNameLst>
                                      </p:cBhvr>
                                      <p:to>
                                        <p:strVal val="visible"/>
                                      </p:to>
                                    </p:set>
                                    <p:animEffect transition="in" filter="checkerboard(across)">
                                      <p:cBhvr>
                                        <p:cTn id="242" dur="500"/>
                                        <p:tgtEl>
                                          <p:spTgt spid="146"/>
                                        </p:tgtEl>
                                      </p:cBhvr>
                                    </p:animEffect>
                                  </p:childTnLst>
                                </p:cTn>
                              </p:par>
                            </p:childTnLst>
                          </p:cTn>
                        </p:par>
                      </p:childTnLst>
                    </p:cTn>
                  </p:par>
                  <p:par>
                    <p:cTn id="243" fill="hold">
                      <p:stCondLst>
                        <p:cond delay="indefinite"/>
                      </p:stCondLst>
                      <p:childTnLst>
                        <p:par>
                          <p:cTn id="244" fill="hold">
                            <p:stCondLst>
                              <p:cond delay="0"/>
                            </p:stCondLst>
                            <p:childTnLst>
                              <p:par>
                                <p:cTn id="245" presetID="5" presetClass="entr" presetSubtype="10" fill="hold" grpId="0" nodeType="clickEffect">
                                  <p:stCondLst>
                                    <p:cond delay="0"/>
                                  </p:stCondLst>
                                  <p:childTnLst>
                                    <p:set>
                                      <p:cBhvr>
                                        <p:cTn id="246" dur="1" fill="hold">
                                          <p:stCondLst>
                                            <p:cond delay="0"/>
                                          </p:stCondLst>
                                        </p:cTn>
                                        <p:tgtEl>
                                          <p:spTgt spid="147"/>
                                        </p:tgtEl>
                                        <p:attrNameLst>
                                          <p:attrName>style.visibility</p:attrName>
                                        </p:attrNameLst>
                                      </p:cBhvr>
                                      <p:to>
                                        <p:strVal val="visible"/>
                                      </p:to>
                                    </p:set>
                                    <p:animEffect transition="in" filter="checkerboard(across)">
                                      <p:cBhvr>
                                        <p:cTn id="247" dur="500"/>
                                        <p:tgtEl>
                                          <p:spTgt spid="147"/>
                                        </p:tgtEl>
                                      </p:cBhvr>
                                    </p:animEffect>
                                  </p:childTnLst>
                                </p:cTn>
                              </p:par>
                            </p:childTnLst>
                          </p:cTn>
                        </p:par>
                      </p:childTnLst>
                    </p:cTn>
                  </p:par>
                  <p:par>
                    <p:cTn id="248" fill="hold">
                      <p:stCondLst>
                        <p:cond delay="indefinite"/>
                      </p:stCondLst>
                      <p:childTnLst>
                        <p:par>
                          <p:cTn id="249" fill="hold">
                            <p:stCondLst>
                              <p:cond delay="0"/>
                            </p:stCondLst>
                            <p:childTnLst>
                              <p:par>
                                <p:cTn id="250" presetID="5" presetClass="entr" presetSubtype="10" fill="hold" grpId="0" nodeType="clickEffect">
                                  <p:stCondLst>
                                    <p:cond delay="0"/>
                                  </p:stCondLst>
                                  <p:childTnLst>
                                    <p:set>
                                      <p:cBhvr>
                                        <p:cTn id="251" dur="1" fill="hold">
                                          <p:stCondLst>
                                            <p:cond delay="0"/>
                                          </p:stCondLst>
                                        </p:cTn>
                                        <p:tgtEl>
                                          <p:spTgt spid="148"/>
                                        </p:tgtEl>
                                        <p:attrNameLst>
                                          <p:attrName>style.visibility</p:attrName>
                                        </p:attrNameLst>
                                      </p:cBhvr>
                                      <p:to>
                                        <p:strVal val="visible"/>
                                      </p:to>
                                    </p:set>
                                    <p:animEffect transition="in" filter="checkerboard(across)">
                                      <p:cBhvr>
                                        <p:cTn id="252" dur="500"/>
                                        <p:tgtEl>
                                          <p:spTgt spid="148"/>
                                        </p:tgtEl>
                                      </p:cBhvr>
                                    </p:animEffect>
                                  </p:childTnLst>
                                </p:cTn>
                              </p:par>
                            </p:childTnLst>
                          </p:cTn>
                        </p:par>
                      </p:childTnLst>
                    </p:cTn>
                  </p:par>
                  <p:par>
                    <p:cTn id="253" fill="hold">
                      <p:stCondLst>
                        <p:cond delay="indefinite"/>
                      </p:stCondLst>
                      <p:childTnLst>
                        <p:par>
                          <p:cTn id="254" fill="hold">
                            <p:stCondLst>
                              <p:cond delay="0"/>
                            </p:stCondLst>
                            <p:childTnLst>
                              <p:par>
                                <p:cTn id="255" presetID="5" presetClass="entr" presetSubtype="10" fill="hold" grpId="0" nodeType="clickEffect">
                                  <p:stCondLst>
                                    <p:cond delay="0"/>
                                  </p:stCondLst>
                                  <p:childTnLst>
                                    <p:set>
                                      <p:cBhvr>
                                        <p:cTn id="256" dur="1" fill="hold">
                                          <p:stCondLst>
                                            <p:cond delay="0"/>
                                          </p:stCondLst>
                                        </p:cTn>
                                        <p:tgtEl>
                                          <p:spTgt spid="149"/>
                                        </p:tgtEl>
                                        <p:attrNameLst>
                                          <p:attrName>style.visibility</p:attrName>
                                        </p:attrNameLst>
                                      </p:cBhvr>
                                      <p:to>
                                        <p:strVal val="visible"/>
                                      </p:to>
                                    </p:set>
                                    <p:animEffect transition="in" filter="checkerboard(across)">
                                      <p:cBhvr>
                                        <p:cTn id="257" dur="500"/>
                                        <p:tgtEl>
                                          <p:spTgt spid="149"/>
                                        </p:tgtEl>
                                      </p:cBhvr>
                                    </p:animEffect>
                                  </p:childTnLst>
                                </p:cTn>
                              </p:par>
                            </p:childTnLst>
                          </p:cTn>
                        </p:par>
                      </p:childTnLst>
                    </p:cTn>
                  </p:par>
                  <p:par>
                    <p:cTn id="258" fill="hold">
                      <p:stCondLst>
                        <p:cond delay="indefinite"/>
                      </p:stCondLst>
                      <p:childTnLst>
                        <p:par>
                          <p:cTn id="259" fill="hold">
                            <p:stCondLst>
                              <p:cond delay="0"/>
                            </p:stCondLst>
                            <p:childTnLst>
                              <p:par>
                                <p:cTn id="260" presetID="5" presetClass="entr" presetSubtype="10" fill="hold" grpId="0" nodeType="clickEffect">
                                  <p:stCondLst>
                                    <p:cond delay="0"/>
                                  </p:stCondLst>
                                  <p:childTnLst>
                                    <p:set>
                                      <p:cBhvr>
                                        <p:cTn id="261" dur="1" fill="hold">
                                          <p:stCondLst>
                                            <p:cond delay="0"/>
                                          </p:stCondLst>
                                        </p:cTn>
                                        <p:tgtEl>
                                          <p:spTgt spid="150"/>
                                        </p:tgtEl>
                                        <p:attrNameLst>
                                          <p:attrName>style.visibility</p:attrName>
                                        </p:attrNameLst>
                                      </p:cBhvr>
                                      <p:to>
                                        <p:strVal val="visible"/>
                                      </p:to>
                                    </p:set>
                                    <p:animEffect transition="in" filter="checkerboard(across)">
                                      <p:cBhvr>
                                        <p:cTn id="262" dur="500"/>
                                        <p:tgtEl>
                                          <p:spTgt spid="150"/>
                                        </p:tgtEl>
                                      </p:cBhvr>
                                    </p:animEffect>
                                  </p:childTnLst>
                                </p:cTn>
                              </p:par>
                            </p:childTnLst>
                          </p:cTn>
                        </p:par>
                      </p:childTnLst>
                    </p:cTn>
                  </p:par>
                  <p:par>
                    <p:cTn id="263" fill="hold">
                      <p:stCondLst>
                        <p:cond delay="indefinite"/>
                      </p:stCondLst>
                      <p:childTnLst>
                        <p:par>
                          <p:cTn id="264" fill="hold">
                            <p:stCondLst>
                              <p:cond delay="0"/>
                            </p:stCondLst>
                            <p:childTnLst>
                              <p:par>
                                <p:cTn id="265" presetID="5" presetClass="entr" presetSubtype="10" fill="hold" grpId="0" nodeType="clickEffect">
                                  <p:stCondLst>
                                    <p:cond delay="0"/>
                                  </p:stCondLst>
                                  <p:childTnLst>
                                    <p:set>
                                      <p:cBhvr>
                                        <p:cTn id="266" dur="1" fill="hold">
                                          <p:stCondLst>
                                            <p:cond delay="0"/>
                                          </p:stCondLst>
                                        </p:cTn>
                                        <p:tgtEl>
                                          <p:spTgt spid="151"/>
                                        </p:tgtEl>
                                        <p:attrNameLst>
                                          <p:attrName>style.visibility</p:attrName>
                                        </p:attrNameLst>
                                      </p:cBhvr>
                                      <p:to>
                                        <p:strVal val="visible"/>
                                      </p:to>
                                    </p:set>
                                    <p:animEffect transition="in" filter="checkerboard(across)">
                                      <p:cBhvr>
                                        <p:cTn id="267" dur="500"/>
                                        <p:tgtEl>
                                          <p:spTgt spid="151"/>
                                        </p:tgtEl>
                                      </p:cBhvr>
                                    </p:animEffect>
                                  </p:childTnLst>
                                </p:cTn>
                              </p:par>
                            </p:childTnLst>
                          </p:cTn>
                        </p:par>
                      </p:childTnLst>
                    </p:cTn>
                  </p:par>
                  <p:par>
                    <p:cTn id="268" fill="hold">
                      <p:stCondLst>
                        <p:cond delay="indefinite"/>
                      </p:stCondLst>
                      <p:childTnLst>
                        <p:par>
                          <p:cTn id="269" fill="hold">
                            <p:stCondLst>
                              <p:cond delay="0"/>
                            </p:stCondLst>
                            <p:childTnLst>
                              <p:par>
                                <p:cTn id="270" presetID="5" presetClass="entr" presetSubtype="10" fill="hold" grpId="0" nodeType="clickEffect">
                                  <p:stCondLst>
                                    <p:cond delay="0"/>
                                  </p:stCondLst>
                                  <p:childTnLst>
                                    <p:set>
                                      <p:cBhvr>
                                        <p:cTn id="271" dur="1" fill="hold">
                                          <p:stCondLst>
                                            <p:cond delay="0"/>
                                          </p:stCondLst>
                                        </p:cTn>
                                        <p:tgtEl>
                                          <p:spTgt spid="152"/>
                                        </p:tgtEl>
                                        <p:attrNameLst>
                                          <p:attrName>style.visibility</p:attrName>
                                        </p:attrNameLst>
                                      </p:cBhvr>
                                      <p:to>
                                        <p:strVal val="visible"/>
                                      </p:to>
                                    </p:set>
                                    <p:animEffect transition="in" filter="checkerboard(across)">
                                      <p:cBhvr>
                                        <p:cTn id="272" dur="500"/>
                                        <p:tgtEl>
                                          <p:spTgt spid="152"/>
                                        </p:tgtEl>
                                      </p:cBhvr>
                                    </p:animEffect>
                                  </p:childTnLst>
                                </p:cTn>
                              </p:par>
                            </p:childTnLst>
                          </p:cTn>
                        </p:par>
                      </p:childTnLst>
                    </p:cTn>
                  </p:par>
                  <p:par>
                    <p:cTn id="273" fill="hold">
                      <p:stCondLst>
                        <p:cond delay="indefinite"/>
                      </p:stCondLst>
                      <p:childTnLst>
                        <p:par>
                          <p:cTn id="274" fill="hold">
                            <p:stCondLst>
                              <p:cond delay="0"/>
                            </p:stCondLst>
                            <p:childTnLst>
                              <p:par>
                                <p:cTn id="275" presetID="5" presetClass="entr" presetSubtype="10" fill="hold" grpId="0" nodeType="clickEffect">
                                  <p:stCondLst>
                                    <p:cond delay="0"/>
                                  </p:stCondLst>
                                  <p:childTnLst>
                                    <p:set>
                                      <p:cBhvr>
                                        <p:cTn id="276" dur="1" fill="hold">
                                          <p:stCondLst>
                                            <p:cond delay="0"/>
                                          </p:stCondLst>
                                        </p:cTn>
                                        <p:tgtEl>
                                          <p:spTgt spid="153"/>
                                        </p:tgtEl>
                                        <p:attrNameLst>
                                          <p:attrName>style.visibility</p:attrName>
                                        </p:attrNameLst>
                                      </p:cBhvr>
                                      <p:to>
                                        <p:strVal val="visible"/>
                                      </p:to>
                                    </p:set>
                                    <p:animEffect transition="in" filter="checkerboard(across)">
                                      <p:cBhvr>
                                        <p:cTn id="277" dur="500"/>
                                        <p:tgtEl>
                                          <p:spTgt spid="153"/>
                                        </p:tgtEl>
                                      </p:cBhvr>
                                    </p:animEffect>
                                  </p:childTnLst>
                                </p:cTn>
                              </p:par>
                            </p:childTnLst>
                          </p:cTn>
                        </p:par>
                      </p:childTnLst>
                    </p:cTn>
                  </p:par>
                  <p:par>
                    <p:cTn id="278" fill="hold">
                      <p:stCondLst>
                        <p:cond delay="indefinite"/>
                      </p:stCondLst>
                      <p:childTnLst>
                        <p:par>
                          <p:cTn id="279" fill="hold">
                            <p:stCondLst>
                              <p:cond delay="0"/>
                            </p:stCondLst>
                            <p:childTnLst>
                              <p:par>
                                <p:cTn id="280" presetID="5" presetClass="entr" presetSubtype="10" fill="hold" grpId="0" nodeType="clickEffect">
                                  <p:stCondLst>
                                    <p:cond delay="0"/>
                                  </p:stCondLst>
                                  <p:childTnLst>
                                    <p:set>
                                      <p:cBhvr>
                                        <p:cTn id="281" dur="1" fill="hold">
                                          <p:stCondLst>
                                            <p:cond delay="0"/>
                                          </p:stCondLst>
                                        </p:cTn>
                                        <p:tgtEl>
                                          <p:spTgt spid="154"/>
                                        </p:tgtEl>
                                        <p:attrNameLst>
                                          <p:attrName>style.visibility</p:attrName>
                                        </p:attrNameLst>
                                      </p:cBhvr>
                                      <p:to>
                                        <p:strVal val="visible"/>
                                      </p:to>
                                    </p:set>
                                    <p:animEffect transition="in" filter="checkerboard(across)">
                                      <p:cBhvr>
                                        <p:cTn id="282" dur="500"/>
                                        <p:tgtEl>
                                          <p:spTgt spid="154"/>
                                        </p:tgtEl>
                                      </p:cBhvr>
                                    </p:animEffect>
                                  </p:childTnLst>
                                </p:cTn>
                              </p:par>
                            </p:childTnLst>
                          </p:cTn>
                        </p:par>
                      </p:childTnLst>
                    </p:cTn>
                  </p:par>
                  <p:par>
                    <p:cTn id="283" fill="hold">
                      <p:stCondLst>
                        <p:cond delay="indefinite"/>
                      </p:stCondLst>
                      <p:childTnLst>
                        <p:par>
                          <p:cTn id="284" fill="hold">
                            <p:stCondLst>
                              <p:cond delay="0"/>
                            </p:stCondLst>
                            <p:childTnLst>
                              <p:par>
                                <p:cTn id="285" presetID="5" presetClass="entr" presetSubtype="10" fill="hold" grpId="0" nodeType="clickEffect">
                                  <p:stCondLst>
                                    <p:cond delay="0"/>
                                  </p:stCondLst>
                                  <p:childTnLst>
                                    <p:set>
                                      <p:cBhvr>
                                        <p:cTn id="286" dur="1" fill="hold">
                                          <p:stCondLst>
                                            <p:cond delay="0"/>
                                          </p:stCondLst>
                                        </p:cTn>
                                        <p:tgtEl>
                                          <p:spTgt spid="155"/>
                                        </p:tgtEl>
                                        <p:attrNameLst>
                                          <p:attrName>style.visibility</p:attrName>
                                        </p:attrNameLst>
                                      </p:cBhvr>
                                      <p:to>
                                        <p:strVal val="visible"/>
                                      </p:to>
                                    </p:set>
                                    <p:animEffect transition="in" filter="checkerboard(across)">
                                      <p:cBhvr>
                                        <p:cTn id="287" dur="500"/>
                                        <p:tgtEl>
                                          <p:spTgt spid="155"/>
                                        </p:tgtEl>
                                      </p:cBhvr>
                                    </p:animEffect>
                                  </p:childTnLst>
                                </p:cTn>
                              </p:par>
                            </p:childTnLst>
                          </p:cTn>
                        </p:par>
                      </p:childTnLst>
                    </p:cTn>
                  </p:par>
                  <p:par>
                    <p:cTn id="288" fill="hold">
                      <p:stCondLst>
                        <p:cond delay="indefinite"/>
                      </p:stCondLst>
                      <p:childTnLst>
                        <p:par>
                          <p:cTn id="289" fill="hold">
                            <p:stCondLst>
                              <p:cond delay="0"/>
                            </p:stCondLst>
                            <p:childTnLst>
                              <p:par>
                                <p:cTn id="290" presetID="5" presetClass="entr" presetSubtype="10" fill="hold" grpId="0" nodeType="clickEffect">
                                  <p:stCondLst>
                                    <p:cond delay="0"/>
                                  </p:stCondLst>
                                  <p:childTnLst>
                                    <p:set>
                                      <p:cBhvr>
                                        <p:cTn id="291" dur="1" fill="hold">
                                          <p:stCondLst>
                                            <p:cond delay="0"/>
                                          </p:stCondLst>
                                        </p:cTn>
                                        <p:tgtEl>
                                          <p:spTgt spid="156"/>
                                        </p:tgtEl>
                                        <p:attrNameLst>
                                          <p:attrName>style.visibility</p:attrName>
                                        </p:attrNameLst>
                                      </p:cBhvr>
                                      <p:to>
                                        <p:strVal val="visible"/>
                                      </p:to>
                                    </p:set>
                                    <p:animEffect transition="in" filter="checkerboard(across)">
                                      <p:cBhvr>
                                        <p:cTn id="292" dur="500"/>
                                        <p:tgtEl>
                                          <p:spTgt spid="156"/>
                                        </p:tgtEl>
                                      </p:cBhvr>
                                    </p:animEffect>
                                  </p:childTnLst>
                                </p:cTn>
                              </p:par>
                            </p:childTnLst>
                          </p:cTn>
                        </p:par>
                      </p:childTnLst>
                    </p:cTn>
                  </p:par>
                  <p:par>
                    <p:cTn id="293" fill="hold">
                      <p:stCondLst>
                        <p:cond delay="indefinite"/>
                      </p:stCondLst>
                      <p:childTnLst>
                        <p:par>
                          <p:cTn id="294" fill="hold">
                            <p:stCondLst>
                              <p:cond delay="0"/>
                            </p:stCondLst>
                            <p:childTnLst>
                              <p:par>
                                <p:cTn id="295" presetID="5" presetClass="entr" presetSubtype="10" fill="hold" grpId="0" nodeType="clickEffect">
                                  <p:stCondLst>
                                    <p:cond delay="0"/>
                                  </p:stCondLst>
                                  <p:childTnLst>
                                    <p:set>
                                      <p:cBhvr>
                                        <p:cTn id="296" dur="1" fill="hold">
                                          <p:stCondLst>
                                            <p:cond delay="0"/>
                                          </p:stCondLst>
                                        </p:cTn>
                                        <p:tgtEl>
                                          <p:spTgt spid="157"/>
                                        </p:tgtEl>
                                        <p:attrNameLst>
                                          <p:attrName>style.visibility</p:attrName>
                                        </p:attrNameLst>
                                      </p:cBhvr>
                                      <p:to>
                                        <p:strVal val="visible"/>
                                      </p:to>
                                    </p:set>
                                    <p:animEffect transition="in" filter="checkerboard(across)">
                                      <p:cBhvr>
                                        <p:cTn id="297" dur="500"/>
                                        <p:tgtEl>
                                          <p:spTgt spid="157"/>
                                        </p:tgtEl>
                                      </p:cBhvr>
                                    </p:animEffect>
                                  </p:childTnLst>
                                </p:cTn>
                              </p:par>
                            </p:childTnLst>
                          </p:cTn>
                        </p:par>
                      </p:childTnLst>
                    </p:cTn>
                  </p:par>
                  <p:par>
                    <p:cTn id="298" fill="hold">
                      <p:stCondLst>
                        <p:cond delay="indefinite"/>
                      </p:stCondLst>
                      <p:childTnLst>
                        <p:par>
                          <p:cTn id="299" fill="hold">
                            <p:stCondLst>
                              <p:cond delay="0"/>
                            </p:stCondLst>
                            <p:childTnLst>
                              <p:par>
                                <p:cTn id="300" presetID="5" presetClass="entr" presetSubtype="10" fill="hold" grpId="0" nodeType="clickEffect">
                                  <p:stCondLst>
                                    <p:cond delay="0"/>
                                  </p:stCondLst>
                                  <p:childTnLst>
                                    <p:set>
                                      <p:cBhvr>
                                        <p:cTn id="301" dur="1" fill="hold">
                                          <p:stCondLst>
                                            <p:cond delay="0"/>
                                          </p:stCondLst>
                                        </p:cTn>
                                        <p:tgtEl>
                                          <p:spTgt spid="158"/>
                                        </p:tgtEl>
                                        <p:attrNameLst>
                                          <p:attrName>style.visibility</p:attrName>
                                        </p:attrNameLst>
                                      </p:cBhvr>
                                      <p:to>
                                        <p:strVal val="visible"/>
                                      </p:to>
                                    </p:set>
                                    <p:animEffect transition="in" filter="checkerboard(across)">
                                      <p:cBhvr>
                                        <p:cTn id="302" dur="500"/>
                                        <p:tgtEl>
                                          <p:spTgt spid="158"/>
                                        </p:tgtEl>
                                      </p:cBhvr>
                                    </p:animEffect>
                                  </p:childTnLst>
                                </p:cTn>
                              </p:par>
                            </p:childTnLst>
                          </p:cTn>
                        </p:par>
                      </p:childTnLst>
                    </p:cTn>
                  </p:par>
                  <p:par>
                    <p:cTn id="303" fill="hold">
                      <p:stCondLst>
                        <p:cond delay="indefinite"/>
                      </p:stCondLst>
                      <p:childTnLst>
                        <p:par>
                          <p:cTn id="304" fill="hold">
                            <p:stCondLst>
                              <p:cond delay="0"/>
                            </p:stCondLst>
                            <p:childTnLst>
                              <p:par>
                                <p:cTn id="305" presetID="5" presetClass="entr" presetSubtype="10" fill="hold" grpId="0" nodeType="clickEffect">
                                  <p:stCondLst>
                                    <p:cond delay="0"/>
                                  </p:stCondLst>
                                  <p:childTnLst>
                                    <p:set>
                                      <p:cBhvr>
                                        <p:cTn id="306" dur="1" fill="hold">
                                          <p:stCondLst>
                                            <p:cond delay="0"/>
                                          </p:stCondLst>
                                        </p:cTn>
                                        <p:tgtEl>
                                          <p:spTgt spid="159"/>
                                        </p:tgtEl>
                                        <p:attrNameLst>
                                          <p:attrName>style.visibility</p:attrName>
                                        </p:attrNameLst>
                                      </p:cBhvr>
                                      <p:to>
                                        <p:strVal val="visible"/>
                                      </p:to>
                                    </p:set>
                                    <p:animEffect transition="in" filter="checkerboard(across)">
                                      <p:cBhvr>
                                        <p:cTn id="307" dur="500"/>
                                        <p:tgtEl>
                                          <p:spTgt spid="159"/>
                                        </p:tgtEl>
                                      </p:cBhvr>
                                    </p:animEffect>
                                  </p:childTnLst>
                                </p:cTn>
                              </p:par>
                            </p:childTnLst>
                          </p:cTn>
                        </p:par>
                      </p:childTnLst>
                    </p:cTn>
                  </p:par>
                  <p:par>
                    <p:cTn id="308" fill="hold">
                      <p:stCondLst>
                        <p:cond delay="indefinite"/>
                      </p:stCondLst>
                      <p:childTnLst>
                        <p:par>
                          <p:cTn id="309" fill="hold">
                            <p:stCondLst>
                              <p:cond delay="0"/>
                            </p:stCondLst>
                            <p:childTnLst>
                              <p:par>
                                <p:cTn id="310" presetID="5" presetClass="entr" presetSubtype="10" fill="hold" grpId="0" nodeType="clickEffect">
                                  <p:stCondLst>
                                    <p:cond delay="0"/>
                                  </p:stCondLst>
                                  <p:childTnLst>
                                    <p:set>
                                      <p:cBhvr>
                                        <p:cTn id="311" dur="1" fill="hold">
                                          <p:stCondLst>
                                            <p:cond delay="0"/>
                                          </p:stCondLst>
                                        </p:cTn>
                                        <p:tgtEl>
                                          <p:spTgt spid="160"/>
                                        </p:tgtEl>
                                        <p:attrNameLst>
                                          <p:attrName>style.visibility</p:attrName>
                                        </p:attrNameLst>
                                      </p:cBhvr>
                                      <p:to>
                                        <p:strVal val="visible"/>
                                      </p:to>
                                    </p:set>
                                    <p:animEffect transition="in" filter="checkerboard(across)">
                                      <p:cBhvr>
                                        <p:cTn id="312" dur="500"/>
                                        <p:tgtEl>
                                          <p:spTgt spid="160"/>
                                        </p:tgtEl>
                                      </p:cBhvr>
                                    </p:animEffect>
                                  </p:childTnLst>
                                </p:cTn>
                              </p:par>
                            </p:childTnLst>
                          </p:cTn>
                        </p:par>
                      </p:childTnLst>
                    </p:cTn>
                  </p:par>
                  <p:par>
                    <p:cTn id="313" fill="hold">
                      <p:stCondLst>
                        <p:cond delay="indefinite"/>
                      </p:stCondLst>
                      <p:childTnLst>
                        <p:par>
                          <p:cTn id="314" fill="hold">
                            <p:stCondLst>
                              <p:cond delay="0"/>
                            </p:stCondLst>
                            <p:childTnLst>
                              <p:par>
                                <p:cTn id="315" presetID="5" presetClass="entr" presetSubtype="10" fill="hold" grpId="0" nodeType="clickEffect">
                                  <p:stCondLst>
                                    <p:cond delay="0"/>
                                  </p:stCondLst>
                                  <p:childTnLst>
                                    <p:set>
                                      <p:cBhvr>
                                        <p:cTn id="316" dur="1" fill="hold">
                                          <p:stCondLst>
                                            <p:cond delay="0"/>
                                          </p:stCondLst>
                                        </p:cTn>
                                        <p:tgtEl>
                                          <p:spTgt spid="161"/>
                                        </p:tgtEl>
                                        <p:attrNameLst>
                                          <p:attrName>style.visibility</p:attrName>
                                        </p:attrNameLst>
                                      </p:cBhvr>
                                      <p:to>
                                        <p:strVal val="visible"/>
                                      </p:to>
                                    </p:set>
                                    <p:animEffect transition="in" filter="checkerboard(across)">
                                      <p:cBhvr>
                                        <p:cTn id="317" dur="500"/>
                                        <p:tgtEl>
                                          <p:spTgt spid="161"/>
                                        </p:tgtEl>
                                      </p:cBhvr>
                                    </p:animEffect>
                                  </p:childTnLst>
                                </p:cTn>
                              </p:par>
                            </p:childTnLst>
                          </p:cTn>
                        </p:par>
                      </p:childTnLst>
                    </p:cTn>
                  </p:par>
                  <p:par>
                    <p:cTn id="318" fill="hold">
                      <p:stCondLst>
                        <p:cond delay="indefinite"/>
                      </p:stCondLst>
                      <p:childTnLst>
                        <p:par>
                          <p:cTn id="319" fill="hold">
                            <p:stCondLst>
                              <p:cond delay="0"/>
                            </p:stCondLst>
                            <p:childTnLst>
                              <p:par>
                                <p:cTn id="320" presetID="5" presetClass="entr" presetSubtype="10" fill="hold" grpId="0" nodeType="clickEffect">
                                  <p:stCondLst>
                                    <p:cond delay="0"/>
                                  </p:stCondLst>
                                  <p:childTnLst>
                                    <p:set>
                                      <p:cBhvr>
                                        <p:cTn id="321" dur="1" fill="hold">
                                          <p:stCondLst>
                                            <p:cond delay="0"/>
                                          </p:stCondLst>
                                        </p:cTn>
                                        <p:tgtEl>
                                          <p:spTgt spid="162"/>
                                        </p:tgtEl>
                                        <p:attrNameLst>
                                          <p:attrName>style.visibility</p:attrName>
                                        </p:attrNameLst>
                                      </p:cBhvr>
                                      <p:to>
                                        <p:strVal val="visible"/>
                                      </p:to>
                                    </p:set>
                                    <p:animEffect transition="in" filter="checkerboard(across)">
                                      <p:cBhvr>
                                        <p:cTn id="322" dur="500"/>
                                        <p:tgtEl>
                                          <p:spTgt spid="162"/>
                                        </p:tgtEl>
                                      </p:cBhvr>
                                    </p:animEffect>
                                  </p:childTnLst>
                                </p:cTn>
                              </p:par>
                            </p:childTnLst>
                          </p:cTn>
                        </p:par>
                      </p:childTnLst>
                    </p:cTn>
                  </p:par>
                  <p:par>
                    <p:cTn id="323" fill="hold">
                      <p:stCondLst>
                        <p:cond delay="indefinite"/>
                      </p:stCondLst>
                      <p:childTnLst>
                        <p:par>
                          <p:cTn id="324" fill="hold">
                            <p:stCondLst>
                              <p:cond delay="0"/>
                            </p:stCondLst>
                            <p:childTnLst>
                              <p:par>
                                <p:cTn id="325" presetID="5" presetClass="entr" presetSubtype="10" fill="hold" grpId="0" nodeType="clickEffect">
                                  <p:stCondLst>
                                    <p:cond delay="0"/>
                                  </p:stCondLst>
                                  <p:childTnLst>
                                    <p:set>
                                      <p:cBhvr>
                                        <p:cTn id="326" dur="1" fill="hold">
                                          <p:stCondLst>
                                            <p:cond delay="0"/>
                                          </p:stCondLst>
                                        </p:cTn>
                                        <p:tgtEl>
                                          <p:spTgt spid="163"/>
                                        </p:tgtEl>
                                        <p:attrNameLst>
                                          <p:attrName>style.visibility</p:attrName>
                                        </p:attrNameLst>
                                      </p:cBhvr>
                                      <p:to>
                                        <p:strVal val="visible"/>
                                      </p:to>
                                    </p:set>
                                    <p:animEffect transition="in" filter="checkerboard(across)">
                                      <p:cBhvr>
                                        <p:cTn id="327" dur="500"/>
                                        <p:tgtEl>
                                          <p:spTgt spid="163"/>
                                        </p:tgtEl>
                                      </p:cBhvr>
                                    </p:animEffect>
                                  </p:childTnLst>
                                </p:cTn>
                              </p:par>
                            </p:childTnLst>
                          </p:cTn>
                        </p:par>
                      </p:childTnLst>
                    </p:cTn>
                  </p:par>
                  <p:par>
                    <p:cTn id="328" fill="hold">
                      <p:stCondLst>
                        <p:cond delay="indefinite"/>
                      </p:stCondLst>
                      <p:childTnLst>
                        <p:par>
                          <p:cTn id="329" fill="hold">
                            <p:stCondLst>
                              <p:cond delay="0"/>
                            </p:stCondLst>
                            <p:childTnLst>
                              <p:par>
                                <p:cTn id="330" presetID="5" presetClass="entr" presetSubtype="10" fill="hold" grpId="0" nodeType="clickEffect">
                                  <p:stCondLst>
                                    <p:cond delay="0"/>
                                  </p:stCondLst>
                                  <p:childTnLst>
                                    <p:set>
                                      <p:cBhvr>
                                        <p:cTn id="331" dur="1" fill="hold">
                                          <p:stCondLst>
                                            <p:cond delay="0"/>
                                          </p:stCondLst>
                                        </p:cTn>
                                        <p:tgtEl>
                                          <p:spTgt spid="164"/>
                                        </p:tgtEl>
                                        <p:attrNameLst>
                                          <p:attrName>style.visibility</p:attrName>
                                        </p:attrNameLst>
                                      </p:cBhvr>
                                      <p:to>
                                        <p:strVal val="visible"/>
                                      </p:to>
                                    </p:set>
                                    <p:animEffect transition="in" filter="checkerboard(across)">
                                      <p:cBhvr>
                                        <p:cTn id="332" dur="500"/>
                                        <p:tgtEl>
                                          <p:spTgt spid="164"/>
                                        </p:tgtEl>
                                      </p:cBhvr>
                                    </p:animEffect>
                                  </p:childTnLst>
                                </p:cTn>
                              </p:par>
                            </p:childTnLst>
                          </p:cTn>
                        </p:par>
                      </p:childTnLst>
                    </p:cTn>
                  </p:par>
                  <p:par>
                    <p:cTn id="333" fill="hold">
                      <p:stCondLst>
                        <p:cond delay="indefinite"/>
                      </p:stCondLst>
                      <p:childTnLst>
                        <p:par>
                          <p:cTn id="334" fill="hold">
                            <p:stCondLst>
                              <p:cond delay="0"/>
                            </p:stCondLst>
                            <p:childTnLst>
                              <p:par>
                                <p:cTn id="335" presetID="5" presetClass="entr" presetSubtype="10" fill="hold" grpId="0" nodeType="clickEffect">
                                  <p:stCondLst>
                                    <p:cond delay="0"/>
                                  </p:stCondLst>
                                  <p:childTnLst>
                                    <p:set>
                                      <p:cBhvr>
                                        <p:cTn id="336" dur="1" fill="hold">
                                          <p:stCondLst>
                                            <p:cond delay="0"/>
                                          </p:stCondLst>
                                        </p:cTn>
                                        <p:tgtEl>
                                          <p:spTgt spid="165"/>
                                        </p:tgtEl>
                                        <p:attrNameLst>
                                          <p:attrName>style.visibility</p:attrName>
                                        </p:attrNameLst>
                                      </p:cBhvr>
                                      <p:to>
                                        <p:strVal val="visible"/>
                                      </p:to>
                                    </p:set>
                                    <p:animEffect transition="in" filter="checkerboard(across)">
                                      <p:cBhvr>
                                        <p:cTn id="337" dur="500"/>
                                        <p:tgtEl>
                                          <p:spTgt spid="165"/>
                                        </p:tgtEl>
                                      </p:cBhvr>
                                    </p:animEffect>
                                  </p:childTnLst>
                                </p:cTn>
                              </p:par>
                            </p:childTnLst>
                          </p:cTn>
                        </p:par>
                      </p:childTnLst>
                    </p:cTn>
                  </p:par>
                  <p:par>
                    <p:cTn id="338" fill="hold">
                      <p:stCondLst>
                        <p:cond delay="indefinite"/>
                      </p:stCondLst>
                      <p:childTnLst>
                        <p:par>
                          <p:cTn id="339" fill="hold">
                            <p:stCondLst>
                              <p:cond delay="0"/>
                            </p:stCondLst>
                            <p:childTnLst>
                              <p:par>
                                <p:cTn id="340" presetID="5" presetClass="entr" presetSubtype="10" fill="hold" grpId="0" nodeType="clickEffect">
                                  <p:stCondLst>
                                    <p:cond delay="0"/>
                                  </p:stCondLst>
                                  <p:childTnLst>
                                    <p:set>
                                      <p:cBhvr>
                                        <p:cTn id="341" dur="1" fill="hold">
                                          <p:stCondLst>
                                            <p:cond delay="0"/>
                                          </p:stCondLst>
                                        </p:cTn>
                                        <p:tgtEl>
                                          <p:spTgt spid="166"/>
                                        </p:tgtEl>
                                        <p:attrNameLst>
                                          <p:attrName>style.visibility</p:attrName>
                                        </p:attrNameLst>
                                      </p:cBhvr>
                                      <p:to>
                                        <p:strVal val="visible"/>
                                      </p:to>
                                    </p:set>
                                    <p:animEffect transition="in" filter="checkerboard(across)">
                                      <p:cBhvr>
                                        <p:cTn id="342" dur="500"/>
                                        <p:tgtEl>
                                          <p:spTgt spid="166"/>
                                        </p:tgtEl>
                                      </p:cBhvr>
                                    </p:animEffect>
                                  </p:childTnLst>
                                </p:cTn>
                              </p:par>
                            </p:childTnLst>
                          </p:cTn>
                        </p:par>
                      </p:childTnLst>
                    </p:cTn>
                  </p:par>
                  <p:par>
                    <p:cTn id="343" fill="hold">
                      <p:stCondLst>
                        <p:cond delay="indefinite"/>
                      </p:stCondLst>
                      <p:childTnLst>
                        <p:par>
                          <p:cTn id="344" fill="hold">
                            <p:stCondLst>
                              <p:cond delay="0"/>
                            </p:stCondLst>
                            <p:childTnLst>
                              <p:par>
                                <p:cTn id="345" presetID="5" presetClass="entr" presetSubtype="10" fill="hold" grpId="0" nodeType="clickEffect">
                                  <p:stCondLst>
                                    <p:cond delay="0"/>
                                  </p:stCondLst>
                                  <p:childTnLst>
                                    <p:set>
                                      <p:cBhvr>
                                        <p:cTn id="346" dur="1" fill="hold">
                                          <p:stCondLst>
                                            <p:cond delay="0"/>
                                          </p:stCondLst>
                                        </p:cTn>
                                        <p:tgtEl>
                                          <p:spTgt spid="167"/>
                                        </p:tgtEl>
                                        <p:attrNameLst>
                                          <p:attrName>style.visibility</p:attrName>
                                        </p:attrNameLst>
                                      </p:cBhvr>
                                      <p:to>
                                        <p:strVal val="visible"/>
                                      </p:to>
                                    </p:set>
                                    <p:animEffect transition="in" filter="checkerboard(across)">
                                      <p:cBhvr>
                                        <p:cTn id="347" dur="500"/>
                                        <p:tgtEl>
                                          <p:spTgt spid="167"/>
                                        </p:tgtEl>
                                      </p:cBhvr>
                                    </p:animEffect>
                                  </p:childTnLst>
                                </p:cTn>
                              </p:par>
                            </p:childTnLst>
                          </p:cTn>
                        </p:par>
                      </p:childTnLst>
                    </p:cTn>
                  </p:par>
                  <p:par>
                    <p:cTn id="348" fill="hold">
                      <p:stCondLst>
                        <p:cond delay="indefinite"/>
                      </p:stCondLst>
                      <p:childTnLst>
                        <p:par>
                          <p:cTn id="349" fill="hold">
                            <p:stCondLst>
                              <p:cond delay="0"/>
                            </p:stCondLst>
                            <p:childTnLst>
                              <p:par>
                                <p:cTn id="350" presetID="5" presetClass="entr" presetSubtype="10" fill="hold" grpId="0" nodeType="clickEffect">
                                  <p:stCondLst>
                                    <p:cond delay="0"/>
                                  </p:stCondLst>
                                  <p:childTnLst>
                                    <p:set>
                                      <p:cBhvr>
                                        <p:cTn id="351" dur="1" fill="hold">
                                          <p:stCondLst>
                                            <p:cond delay="0"/>
                                          </p:stCondLst>
                                        </p:cTn>
                                        <p:tgtEl>
                                          <p:spTgt spid="168"/>
                                        </p:tgtEl>
                                        <p:attrNameLst>
                                          <p:attrName>style.visibility</p:attrName>
                                        </p:attrNameLst>
                                      </p:cBhvr>
                                      <p:to>
                                        <p:strVal val="visible"/>
                                      </p:to>
                                    </p:set>
                                    <p:animEffect transition="in" filter="checkerboard(across)">
                                      <p:cBhvr>
                                        <p:cTn id="352" dur="500"/>
                                        <p:tgtEl>
                                          <p:spTgt spid="168"/>
                                        </p:tgtEl>
                                      </p:cBhvr>
                                    </p:animEffect>
                                  </p:childTnLst>
                                </p:cTn>
                              </p:par>
                            </p:childTnLst>
                          </p:cTn>
                        </p:par>
                      </p:childTnLst>
                    </p:cTn>
                  </p:par>
                  <p:par>
                    <p:cTn id="353" fill="hold">
                      <p:stCondLst>
                        <p:cond delay="indefinite"/>
                      </p:stCondLst>
                      <p:childTnLst>
                        <p:par>
                          <p:cTn id="354" fill="hold">
                            <p:stCondLst>
                              <p:cond delay="0"/>
                            </p:stCondLst>
                            <p:childTnLst>
                              <p:par>
                                <p:cTn id="355" presetID="5" presetClass="entr" presetSubtype="10" fill="hold" grpId="0" nodeType="clickEffect">
                                  <p:stCondLst>
                                    <p:cond delay="0"/>
                                  </p:stCondLst>
                                  <p:childTnLst>
                                    <p:set>
                                      <p:cBhvr>
                                        <p:cTn id="356" dur="1" fill="hold">
                                          <p:stCondLst>
                                            <p:cond delay="0"/>
                                          </p:stCondLst>
                                        </p:cTn>
                                        <p:tgtEl>
                                          <p:spTgt spid="169"/>
                                        </p:tgtEl>
                                        <p:attrNameLst>
                                          <p:attrName>style.visibility</p:attrName>
                                        </p:attrNameLst>
                                      </p:cBhvr>
                                      <p:to>
                                        <p:strVal val="visible"/>
                                      </p:to>
                                    </p:set>
                                    <p:animEffect transition="in" filter="checkerboard(across)">
                                      <p:cBhvr>
                                        <p:cTn id="357" dur="500"/>
                                        <p:tgtEl>
                                          <p:spTgt spid="169"/>
                                        </p:tgtEl>
                                      </p:cBhvr>
                                    </p:animEffect>
                                  </p:childTnLst>
                                </p:cTn>
                              </p:par>
                            </p:childTnLst>
                          </p:cTn>
                        </p:par>
                      </p:childTnLst>
                    </p:cTn>
                  </p:par>
                  <p:par>
                    <p:cTn id="358" fill="hold">
                      <p:stCondLst>
                        <p:cond delay="indefinite"/>
                      </p:stCondLst>
                      <p:childTnLst>
                        <p:par>
                          <p:cTn id="359" fill="hold">
                            <p:stCondLst>
                              <p:cond delay="0"/>
                            </p:stCondLst>
                            <p:childTnLst>
                              <p:par>
                                <p:cTn id="360" presetID="5" presetClass="entr" presetSubtype="10" fill="hold" grpId="0" nodeType="clickEffect">
                                  <p:stCondLst>
                                    <p:cond delay="0"/>
                                  </p:stCondLst>
                                  <p:childTnLst>
                                    <p:set>
                                      <p:cBhvr>
                                        <p:cTn id="361" dur="1" fill="hold">
                                          <p:stCondLst>
                                            <p:cond delay="0"/>
                                          </p:stCondLst>
                                        </p:cTn>
                                        <p:tgtEl>
                                          <p:spTgt spid="170"/>
                                        </p:tgtEl>
                                        <p:attrNameLst>
                                          <p:attrName>style.visibility</p:attrName>
                                        </p:attrNameLst>
                                      </p:cBhvr>
                                      <p:to>
                                        <p:strVal val="visible"/>
                                      </p:to>
                                    </p:set>
                                    <p:animEffect transition="in" filter="checkerboard(across)">
                                      <p:cBhvr>
                                        <p:cTn id="362" dur="500"/>
                                        <p:tgtEl>
                                          <p:spTgt spid="170"/>
                                        </p:tgtEl>
                                      </p:cBhvr>
                                    </p:animEffect>
                                  </p:childTnLst>
                                </p:cTn>
                              </p:par>
                            </p:childTnLst>
                          </p:cTn>
                        </p:par>
                      </p:childTnLst>
                    </p:cTn>
                  </p:par>
                  <p:par>
                    <p:cTn id="363" fill="hold">
                      <p:stCondLst>
                        <p:cond delay="indefinite"/>
                      </p:stCondLst>
                      <p:childTnLst>
                        <p:par>
                          <p:cTn id="364" fill="hold">
                            <p:stCondLst>
                              <p:cond delay="0"/>
                            </p:stCondLst>
                            <p:childTnLst>
                              <p:par>
                                <p:cTn id="365" presetID="5" presetClass="entr" presetSubtype="10" fill="hold" grpId="0" nodeType="clickEffect">
                                  <p:stCondLst>
                                    <p:cond delay="0"/>
                                  </p:stCondLst>
                                  <p:childTnLst>
                                    <p:set>
                                      <p:cBhvr>
                                        <p:cTn id="366" dur="1" fill="hold">
                                          <p:stCondLst>
                                            <p:cond delay="0"/>
                                          </p:stCondLst>
                                        </p:cTn>
                                        <p:tgtEl>
                                          <p:spTgt spid="171"/>
                                        </p:tgtEl>
                                        <p:attrNameLst>
                                          <p:attrName>style.visibility</p:attrName>
                                        </p:attrNameLst>
                                      </p:cBhvr>
                                      <p:to>
                                        <p:strVal val="visible"/>
                                      </p:to>
                                    </p:set>
                                    <p:animEffect transition="in" filter="checkerboard(across)">
                                      <p:cBhvr>
                                        <p:cTn id="367" dur="500"/>
                                        <p:tgtEl>
                                          <p:spTgt spid="171"/>
                                        </p:tgtEl>
                                      </p:cBhvr>
                                    </p:animEffect>
                                  </p:childTnLst>
                                </p:cTn>
                              </p:par>
                            </p:childTnLst>
                          </p:cTn>
                        </p:par>
                      </p:childTnLst>
                    </p:cTn>
                  </p:par>
                  <p:par>
                    <p:cTn id="368" fill="hold">
                      <p:stCondLst>
                        <p:cond delay="indefinite"/>
                      </p:stCondLst>
                      <p:childTnLst>
                        <p:par>
                          <p:cTn id="369" fill="hold">
                            <p:stCondLst>
                              <p:cond delay="0"/>
                            </p:stCondLst>
                            <p:childTnLst>
                              <p:par>
                                <p:cTn id="370" presetID="5" presetClass="entr" presetSubtype="10" fill="hold" grpId="0" nodeType="clickEffect">
                                  <p:stCondLst>
                                    <p:cond delay="0"/>
                                  </p:stCondLst>
                                  <p:childTnLst>
                                    <p:set>
                                      <p:cBhvr>
                                        <p:cTn id="371" dur="1" fill="hold">
                                          <p:stCondLst>
                                            <p:cond delay="0"/>
                                          </p:stCondLst>
                                        </p:cTn>
                                        <p:tgtEl>
                                          <p:spTgt spid="172"/>
                                        </p:tgtEl>
                                        <p:attrNameLst>
                                          <p:attrName>style.visibility</p:attrName>
                                        </p:attrNameLst>
                                      </p:cBhvr>
                                      <p:to>
                                        <p:strVal val="visible"/>
                                      </p:to>
                                    </p:set>
                                    <p:animEffect transition="in" filter="checkerboard(across)">
                                      <p:cBhvr>
                                        <p:cTn id="372" dur="500"/>
                                        <p:tgtEl>
                                          <p:spTgt spid="172"/>
                                        </p:tgtEl>
                                      </p:cBhvr>
                                    </p:animEffect>
                                  </p:childTnLst>
                                </p:cTn>
                              </p:par>
                            </p:childTnLst>
                          </p:cTn>
                        </p:par>
                      </p:childTnLst>
                    </p:cTn>
                  </p:par>
                  <p:par>
                    <p:cTn id="373" fill="hold">
                      <p:stCondLst>
                        <p:cond delay="indefinite"/>
                      </p:stCondLst>
                      <p:childTnLst>
                        <p:par>
                          <p:cTn id="374" fill="hold">
                            <p:stCondLst>
                              <p:cond delay="0"/>
                            </p:stCondLst>
                            <p:childTnLst>
                              <p:par>
                                <p:cTn id="375" presetID="5" presetClass="entr" presetSubtype="10" fill="hold" grpId="0" nodeType="clickEffect">
                                  <p:stCondLst>
                                    <p:cond delay="0"/>
                                  </p:stCondLst>
                                  <p:childTnLst>
                                    <p:set>
                                      <p:cBhvr>
                                        <p:cTn id="376" dur="1" fill="hold">
                                          <p:stCondLst>
                                            <p:cond delay="0"/>
                                          </p:stCondLst>
                                        </p:cTn>
                                        <p:tgtEl>
                                          <p:spTgt spid="173"/>
                                        </p:tgtEl>
                                        <p:attrNameLst>
                                          <p:attrName>style.visibility</p:attrName>
                                        </p:attrNameLst>
                                      </p:cBhvr>
                                      <p:to>
                                        <p:strVal val="visible"/>
                                      </p:to>
                                    </p:set>
                                    <p:animEffect transition="in" filter="checkerboard(across)">
                                      <p:cBhvr>
                                        <p:cTn id="377" dur="500"/>
                                        <p:tgtEl>
                                          <p:spTgt spid="173"/>
                                        </p:tgtEl>
                                      </p:cBhvr>
                                    </p:animEffect>
                                  </p:childTnLst>
                                </p:cTn>
                              </p:par>
                            </p:childTnLst>
                          </p:cTn>
                        </p:par>
                      </p:childTnLst>
                    </p:cTn>
                  </p:par>
                  <p:par>
                    <p:cTn id="378" fill="hold">
                      <p:stCondLst>
                        <p:cond delay="indefinite"/>
                      </p:stCondLst>
                      <p:childTnLst>
                        <p:par>
                          <p:cTn id="379" fill="hold">
                            <p:stCondLst>
                              <p:cond delay="0"/>
                            </p:stCondLst>
                            <p:childTnLst>
                              <p:par>
                                <p:cTn id="380" presetID="5" presetClass="entr" presetSubtype="10" fill="hold" grpId="0" nodeType="clickEffect">
                                  <p:stCondLst>
                                    <p:cond delay="0"/>
                                  </p:stCondLst>
                                  <p:childTnLst>
                                    <p:set>
                                      <p:cBhvr>
                                        <p:cTn id="381" dur="1" fill="hold">
                                          <p:stCondLst>
                                            <p:cond delay="0"/>
                                          </p:stCondLst>
                                        </p:cTn>
                                        <p:tgtEl>
                                          <p:spTgt spid="174"/>
                                        </p:tgtEl>
                                        <p:attrNameLst>
                                          <p:attrName>style.visibility</p:attrName>
                                        </p:attrNameLst>
                                      </p:cBhvr>
                                      <p:to>
                                        <p:strVal val="visible"/>
                                      </p:to>
                                    </p:set>
                                    <p:animEffect transition="in" filter="checkerboard(across)">
                                      <p:cBhvr>
                                        <p:cTn id="382" dur="500"/>
                                        <p:tgtEl>
                                          <p:spTgt spid="174"/>
                                        </p:tgtEl>
                                      </p:cBhvr>
                                    </p:animEffect>
                                  </p:childTnLst>
                                </p:cTn>
                              </p:par>
                            </p:childTnLst>
                          </p:cTn>
                        </p:par>
                      </p:childTnLst>
                    </p:cTn>
                  </p:par>
                  <p:par>
                    <p:cTn id="383" fill="hold">
                      <p:stCondLst>
                        <p:cond delay="indefinite"/>
                      </p:stCondLst>
                      <p:childTnLst>
                        <p:par>
                          <p:cTn id="384" fill="hold">
                            <p:stCondLst>
                              <p:cond delay="0"/>
                            </p:stCondLst>
                            <p:childTnLst>
                              <p:par>
                                <p:cTn id="385" presetID="5" presetClass="entr" presetSubtype="10" fill="hold" grpId="0" nodeType="clickEffect">
                                  <p:stCondLst>
                                    <p:cond delay="0"/>
                                  </p:stCondLst>
                                  <p:childTnLst>
                                    <p:set>
                                      <p:cBhvr>
                                        <p:cTn id="386" dur="1" fill="hold">
                                          <p:stCondLst>
                                            <p:cond delay="0"/>
                                          </p:stCondLst>
                                        </p:cTn>
                                        <p:tgtEl>
                                          <p:spTgt spid="175"/>
                                        </p:tgtEl>
                                        <p:attrNameLst>
                                          <p:attrName>style.visibility</p:attrName>
                                        </p:attrNameLst>
                                      </p:cBhvr>
                                      <p:to>
                                        <p:strVal val="visible"/>
                                      </p:to>
                                    </p:set>
                                    <p:animEffect transition="in" filter="checkerboard(across)">
                                      <p:cBhvr>
                                        <p:cTn id="387" dur="500"/>
                                        <p:tgtEl>
                                          <p:spTgt spid="175"/>
                                        </p:tgtEl>
                                      </p:cBhvr>
                                    </p:animEffect>
                                  </p:childTnLst>
                                </p:cTn>
                              </p:par>
                            </p:childTnLst>
                          </p:cTn>
                        </p:par>
                      </p:childTnLst>
                    </p:cTn>
                  </p:par>
                  <p:par>
                    <p:cTn id="388" fill="hold">
                      <p:stCondLst>
                        <p:cond delay="indefinite"/>
                      </p:stCondLst>
                      <p:childTnLst>
                        <p:par>
                          <p:cTn id="389" fill="hold">
                            <p:stCondLst>
                              <p:cond delay="0"/>
                            </p:stCondLst>
                            <p:childTnLst>
                              <p:par>
                                <p:cTn id="390" presetID="5" presetClass="entr" presetSubtype="10" fill="hold" grpId="0" nodeType="clickEffect">
                                  <p:stCondLst>
                                    <p:cond delay="0"/>
                                  </p:stCondLst>
                                  <p:childTnLst>
                                    <p:set>
                                      <p:cBhvr>
                                        <p:cTn id="391" dur="1" fill="hold">
                                          <p:stCondLst>
                                            <p:cond delay="0"/>
                                          </p:stCondLst>
                                        </p:cTn>
                                        <p:tgtEl>
                                          <p:spTgt spid="176"/>
                                        </p:tgtEl>
                                        <p:attrNameLst>
                                          <p:attrName>style.visibility</p:attrName>
                                        </p:attrNameLst>
                                      </p:cBhvr>
                                      <p:to>
                                        <p:strVal val="visible"/>
                                      </p:to>
                                    </p:set>
                                    <p:animEffect transition="in" filter="checkerboard(across)">
                                      <p:cBhvr>
                                        <p:cTn id="392" dur="500"/>
                                        <p:tgtEl>
                                          <p:spTgt spid="176"/>
                                        </p:tgtEl>
                                      </p:cBhvr>
                                    </p:animEffect>
                                  </p:childTnLst>
                                </p:cTn>
                              </p:par>
                            </p:childTnLst>
                          </p:cTn>
                        </p:par>
                      </p:childTnLst>
                    </p:cTn>
                  </p:par>
                  <p:par>
                    <p:cTn id="393" fill="hold">
                      <p:stCondLst>
                        <p:cond delay="indefinite"/>
                      </p:stCondLst>
                      <p:childTnLst>
                        <p:par>
                          <p:cTn id="394" fill="hold">
                            <p:stCondLst>
                              <p:cond delay="0"/>
                            </p:stCondLst>
                            <p:childTnLst>
                              <p:par>
                                <p:cTn id="395" presetID="5" presetClass="entr" presetSubtype="10" fill="hold" grpId="0" nodeType="clickEffect">
                                  <p:stCondLst>
                                    <p:cond delay="0"/>
                                  </p:stCondLst>
                                  <p:childTnLst>
                                    <p:set>
                                      <p:cBhvr>
                                        <p:cTn id="396" dur="1" fill="hold">
                                          <p:stCondLst>
                                            <p:cond delay="0"/>
                                          </p:stCondLst>
                                        </p:cTn>
                                        <p:tgtEl>
                                          <p:spTgt spid="177"/>
                                        </p:tgtEl>
                                        <p:attrNameLst>
                                          <p:attrName>style.visibility</p:attrName>
                                        </p:attrNameLst>
                                      </p:cBhvr>
                                      <p:to>
                                        <p:strVal val="visible"/>
                                      </p:to>
                                    </p:set>
                                    <p:animEffect transition="in" filter="checkerboard(across)">
                                      <p:cBhvr>
                                        <p:cTn id="397" dur="500"/>
                                        <p:tgtEl>
                                          <p:spTgt spid="177"/>
                                        </p:tgtEl>
                                      </p:cBhvr>
                                    </p:animEffect>
                                  </p:childTnLst>
                                </p:cTn>
                              </p:par>
                            </p:childTnLst>
                          </p:cTn>
                        </p:par>
                      </p:childTnLst>
                    </p:cTn>
                  </p:par>
                  <p:par>
                    <p:cTn id="398" fill="hold">
                      <p:stCondLst>
                        <p:cond delay="indefinite"/>
                      </p:stCondLst>
                      <p:childTnLst>
                        <p:par>
                          <p:cTn id="399" fill="hold">
                            <p:stCondLst>
                              <p:cond delay="0"/>
                            </p:stCondLst>
                            <p:childTnLst>
                              <p:par>
                                <p:cTn id="400" presetID="5" presetClass="entr" presetSubtype="10" fill="hold" grpId="0" nodeType="clickEffect">
                                  <p:stCondLst>
                                    <p:cond delay="0"/>
                                  </p:stCondLst>
                                  <p:childTnLst>
                                    <p:set>
                                      <p:cBhvr>
                                        <p:cTn id="401" dur="1" fill="hold">
                                          <p:stCondLst>
                                            <p:cond delay="0"/>
                                          </p:stCondLst>
                                        </p:cTn>
                                        <p:tgtEl>
                                          <p:spTgt spid="178"/>
                                        </p:tgtEl>
                                        <p:attrNameLst>
                                          <p:attrName>style.visibility</p:attrName>
                                        </p:attrNameLst>
                                      </p:cBhvr>
                                      <p:to>
                                        <p:strVal val="visible"/>
                                      </p:to>
                                    </p:set>
                                    <p:animEffect transition="in" filter="checkerboard(across)">
                                      <p:cBhvr>
                                        <p:cTn id="402" dur="5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ountry2"/>
          <p:cNvPicPr>
            <a:picLocks noChangeAspect="1" noChangeArrowheads="1"/>
          </p:cNvPicPr>
          <p:nvPr/>
        </p:nvPicPr>
        <p:blipFill>
          <a:blip r:embed="rId5">
            <a:duotone>
              <a:prstClr val="black"/>
              <a:schemeClr val="accent2">
                <a:tint val="45000"/>
                <a:satMod val="400000"/>
              </a:schemeClr>
            </a:duotone>
            <a:extLst>
              <a:ext uri="{BEBA8EAE-BF5A-486C-A8C5-ECC9F3942E4B}">
                <a14:imgProps xmlns:a14="http://schemas.microsoft.com/office/drawing/2010/main">
                  <a14:imgLayer r:embed="rId6">
                    <a14:imgEffect>
                      <a14:artisticLightScreen/>
                    </a14:imgEffect>
                  </a14:imgLayer>
                </a14:imgProps>
              </a:ext>
              <a:ext uri="{28A0092B-C50C-407E-A947-70E740481C1C}">
                <a14:useLocalDpi xmlns:a14="http://schemas.microsoft.com/office/drawing/2010/main" val="0"/>
              </a:ext>
            </a:extLst>
          </a:blip>
          <a:srcRect/>
          <a:stretch>
            <a:fillRect/>
          </a:stretch>
        </p:blipFill>
        <p:spPr bwMode="auto">
          <a:xfrm>
            <a:off x="1" y="0"/>
            <a:ext cx="9141569" cy="684452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6"/>
          <p:cNvSpPr txBox="1">
            <a:spLocks noChangeArrowheads="1"/>
          </p:cNvSpPr>
          <p:nvPr/>
        </p:nvSpPr>
        <p:spPr>
          <a:xfrm>
            <a:off x="145146" y="139337"/>
            <a:ext cx="8868228" cy="6583051"/>
          </a:xfrm>
          <a:prstGeom prst="rect">
            <a:avLst/>
          </a:prstGeom>
          <a:solidFill>
            <a:schemeClr val="bg1"/>
          </a:solidFill>
          <a:effectLst>
            <a:outerShdw dist="107763" dir="18900000" algn="ctr" rotWithShape="0">
              <a:srgbClr val="FF3300">
                <a:alpha val="50000"/>
              </a:srgbClr>
            </a:outerShdw>
          </a:effec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a:lstStyle>
          <a:p>
            <a:endParaRPr lang="en-US" altLang="en-US" b="1" kern="0">
              <a:solidFill>
                <a:srgbClr val="0000CC"/>
              </a:solidFill>
              <a:latin typeface="Times New Roman" pitchFamily="18" charset="0"/>
            </a:endParaRPr>
          </a:p>
        </p:txBody>
      </p:sp>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34858" y="1956536"/>
            <a:ext cx="4034974" cy="3251192"/>
          </a:xfrm>
          <a:prstGeom prst="rect">
            <a:avLst/>
          </a:prstGeom>
          <a:effectLst>
            <a:glow rad="101600">
              <a:srgbClr val="C00000">
                <a:alpha val="60000"/>
              </a:srgbClr>
            </a:glow>
          </a:effectLst>
        </p:spPr>
      </p:pic>
      <p:sp>
        <p:nvSpPr>
          <p:cNvPr id="179" name="TextBox 178"/>
          <p:cNvSpPr txBox="1"/>
          <p:nvPr/>
        </p:nvSpPr>
        <p:spPr>
          <a:xfrm>
            <a:off x="261290" y="156755"/>
            <a:ext cx="6995853" cy="523220"/>
          </a:xfrm>
          <a:prstGeom prst="rect">
            <a:avLst/>
          </a:prstGeom>
          <a:noFill/>
        </p:spPr>
        <p:txBody>
          <a:bodyPr wrap="square" rtlCol="0">
            <a:spAutoFit/>
          </a:bodyPr>
          <a:lstStyle/>
          <a:p>
            <a:r>
              <a:rPr lang="en-US" sz="2800" b="1" dirty="0" err="1" smtClean="0">
                <a:solidFill>
                  <a:srgbClr val="FF0000"/>
                </a:solidFill>
                <a:latin typeface="Arial" pitchFamily="34" charset="0"/>
                <a:cs typeface="Arial" pitchFamily="34" charset="0"/>
              </a:rPr>
              <a:t>Bài</a:t>
            </a:r>
            <a:r>
              <a:rPr lang="en-US" sz="2800" b="1" dirty="0" smtClean="0">
                <a:solidFill>
                  <a:srgbClr val="FF0000"/>
                </a:solidFill>
                <a:latin typeface="Arial" pitchFamily="34" charset="0"/>
                <a:cs typeface="Arial" pitchFamily="34" charset="0"/>
              </a:rPr>
              <a:t> 2: a) </a:t>
            </a:r>
            <a:r>
              <a:rPr lang="en-US" sz="2800" b="1" dirty="0" err="1" smtClean="0">
                <a:solidFill>
                  <a:srgbClr val="FF0000"/>
                </a:solidFill>
                <a:latin typeface="Arial" pitchFamily="34" charset="0"/>
                <a:cs typeface="Arial" pitchFamily="34" charset="0"/>
              </a:rPr>
              <a:t>Trò</a:t>
            </a:r>
            <a:r>
              <a:rPr lang="en-US" sz="2800" b="1" dirty="0" smtClean="0">
                <a:solidFill>
                  <a:srgbClr val="FF0000"/>
                </a:solidFill>
                <a:latin typeface="Arial" pitchFamily="34" charset="0"/>
                <a:cs typeface="Arial" pitchFamily="34" charset="0"/>
              </a:rPr>
              <a:t> </a:t>
            </a:r>
            <a:r>
              <a:rPr lang="en-US" sz="2800" b="1" dirty="0" err="1" smtClean="0">
                <a:solidFill>
                  <a:srgbClr val="FF0000"/>
                </a:solidFill>
                <a:latin typeface="Arial" pitchFamily="34" charset="0"/>
                <a:cs typeface="Arial" pitchFamily="34" charset="0"/>
              </a:rPr>
              <a:t>chơi</a:t>
            </a:r>
            <a:r>
              <a:rPr lang="en-US" sz="2800" b="1" dirty="0" smtClean="0">
                <a:solidFill>
                  <a:srgbClr val="FF0000"/>
                </a:solidFill>
                <a:latin typeface="Arial" pitchFamily="34" charset="0"/>
                <a:cs typeface="Arial" pitchFamily="34" charset="0"/>
              </a:rPr>
              <a:t> </a:t>
            </a:r>
            <a:r>
              <a:rPr lang="en-US" sz="2800" b="1" dirty="0" err="1" smtClean="0">
                <a:solidFill>
                  <a:srgbClr val="FF0000"/>
                </a:solidFill>
                <a:latin typeface="Arial" pitchFamily="34" charset="0"/>
                <a:cs typeface="Arial" pitchFamily="34" charset="0"/>
              </a:rPr>
              <a:t>số</a:t>
            </a:r>
            <a:r>
              <a:rPr lang="en-US" sz="2800" b="1" dirty="0" smtClean="0">
                <a:solidFill>
                  <a:srgbClr val="FF0000"/>
                </a:solidFill>
                <a:latin typeface="Arial" pitchFamily="34" charset="0"/>
                <a:cs typeface="Arial" pitchFamily="34" charset="0"/>
              </a:rPr>
              <a:t> </a:t>
            </a:r>
            <a:r>
              <a:rPr lang="en-US" sz="2800" b="1" dirty="0" err="1" smtClean="0">
                <a:solidFill>
                  <a:srgbClr val="FF0000"/>
                </a:solidFill>
                <a:latin typeface="Arial" pitchFamily="34" charset="0"/>
                <a:cs typeface="Arial" pitchFamily="34" charset="0"/>
              </a:rPr>
              <a:t>nào</a:t>
            </a:r>
            <a:r>
              <a:rPr lang="en-US" sz="2800" b="1" dirty="0" smtClean="0">
                <a:solidFill>
                  <a:srgbClr val="FF0000"/>
                </a:solidFill>
                <a:latin typeface="Arial" pitchFamily="34" charset="0"/>
                <a:cs typeface="Arial" pitchFamily="34" charset="0"/>
              </a:rPr>
              <a:t> </a:t>
            </a:r>
            <a:r>
              <a:rPr lang="en-US" sz="2800" b="1" dirty="0" err="1" smtClean="0">
                <a:solidFill>
                  <a:srgbClr val="FF0000"/>
                </a:solidFill>
                <a:latin typeface="Arial" pitchFamily="34" charset="0"/>
                <a:cs typeface="Arial" pitchFamily="34" charset="0"/>
              </a:rPr>
              <a:t>lớn</a:t>
            </a:r>
            <a:r>
              <a:rPr lang="en-US" sz="2800" b="1" dirty="0" smtClean="0">
                <a:solidFill>
                  <a:srgbClr val="FF0000"/>
                </a:solidFill>
                <a:latin typeface="Arial" pitchFamily="34" charset="0"/>
                <a:cs typeface="Arial" pitchFamily="34" charset="0"/>
              </a:rPr>
              <a:t> </a:t>
            </a:r>
            <a:r>
              <a:rPr lang="en-US" sz="2800" b="1" dirty="0" err="1" smtClean="0">
                <a:solidFill>
                  <a:srgbClr val="FF0000"/>
                </a:solidFill>
                <a:latin typeface="Arial" pitchFamily="34" charset="0"/>
                <a:cs typeface="Arial" pitchFamily="34" charset="0"/>
              </a:rPr>
              <a:t>hơn</a:t>
            </a:r>
            <a:r>
              <a:rPr lang="en-US" sz="2800" b="1" dirty="0" smtClean="0">
                <a:solidFill>
                  <a:srgbClr val="FF0000"/>
                </a:solidFill>
                <a:latin typeface="Arial" pitchFamily="34" charset="0"/>
                <a:cs typeface="Arial" pitchFamily="34" charset="0"/>
              </a:rPr>
              <a:t>:</a:t>
            </a:r>
            <a:endParaRPr lang="en-US" sz="2800" b="1" dirty="0">
              <a:solidFill>
                <a:srgbClr val="FF0000"/>
              </a:solidFill>
              <a:latin typeface="Arial" pitchFamily="34" charset="0"/>
              <a:cs typeface="Arial" pitchFamily="34" charset="0"/>
            </a:endParaRPr>
          </a:p>
        </p:txBody>
      </p:sp>
      <p:sp>
        <p:nvSpPr>
          <p:cNvPr id="180" name="AutoShape 20"/>
          <p:cNvSpPr>
            <a:spLocks noChangeArrowheads="1"/>
          </p:cNvSpPr>
          <p:nvPr>
            <p:custDataLst>
              <p:tags r:id="rId1"/>
            </p:custDataLst>
          </p:nvPr>
        </p:nvSpPr>
        <p:spPr bwMode="gray">
          <a:xfrm>
            <a:off x="406398" y="1028837"/>
            <a:ext cx="8382000" cy="457200"/>
          </a:xfrm>
          <a:prstGeom prst="roundRect">
            <a:avLst>
              <a:gd name="adj" fmla="val 16667"/>
            </a:avLst>
          </a:prstGeom>
          <a:solidFill>
            <a:srgbClr val="00B050"/>
          </a:solidFill>
          <a:ln w="12700" algn="ctr">
            <a:solidFill>
              <a:schemeClr val="accent1">
                <a:lumMod val="20000"/>
                <a:lumOff val="80000"/>
              </a:schemeClr>
            </a:solidFill>
            <a:round/>
            <a:headEnd/>
            <a:tailEnd/>
          </a:ln>
          <a:effectLst>
            <a:glow rad="139700">
              <a:schemeClr val="accent1">
                <a:lumMod val="20000"/>
                <a:lumOff val="80000"/>
                <a:alpha val="40000"/>
              </a:schemeClr>
            </a:glow>
            <a:outerShdw dist="99190" dir="2388334" algn="ctr" rotWithShape="0">
              <a:srgbClr val="333333">
                <a:alpha val="50000"/>
              </a:srgbClr>
            </a:outerShdw>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auto">
              <a:spcBef>
                <a:spcPts val="0"/>
              </a:spcBef>
              <a:spcAft>
                <a:spcPts val="0"/>
              </a:spcAft>
              <a:defRPr/>
            </a:pPr>
            <a:endParaRPr lang="en-US"/>
          </a:p>
        </p:txBody>
      </p:sp>
      <p:sp>
        <p:nvSpPr>
          <p:cNvPr id="181" name="Text Box 5"/>
          <p:cNvSpPr txBox="1">
            <a:spLocks noChangeArrowheads="1"/>
          </p:cNvSpPr>
          <p:nvPr>
            <p:custDataLst>
              <p:tags r:id="rId2"/>
            </p:custDataLst>
          </p:nvPr>
        </p:nvSpPr>
        <p:spPr bwMode="auto">
          <a:xfrm>
            <a:off x="1204231" y="1024730"/>
            <a:ext cx="71532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2400" b="1" dirty="0" smtClean="0">
                <a:solidFill>
                  <a:schemeClr val="bg1"/>
                </a:solidFill>
                <a:latin typeface="Arial" charset="0"/>
                <a:cs typeface="Arial" charset="0"/>
              </a:rPr>
              <a:t>THẢO LUẬN THEO CẶP</a:t>
            </a:r>
            <a:endParaRPr lang="en-US" altLang="en-US" sz="2400" b="1" dirty="0">
              <a:solidFill>
                <a:schemeClr val="bg1"/>
              </a:solidFill>
              <a:latin typeface="Arial" charset="0"/>
              <a:cs typeface="Arial" charset="0"/>
            </a:endParaRPr>
          </a:p>
        </p:txBody>
      </p:sp>
      <p:sp>
        <p:nvSpPr>
          <p:cNvPr id="182" name="Rounded Rectangle 181"/>
          <p:cNvSpPr/>
          <p:nvPr>
            <p:custDataLst>
              <p:tags r:id="rId3"/>
            </p:custDataLst>
          </p:nvPr>
        </p:nvSpPr>
        <p:spPr>
          <a:xfrm>
            <a:off x="139252" y="1720098"/>
            <a:ext cx="4694005" cy="3626965"/>
          </a:xfrm>
          <a:prstGeom prst="roundRect">
            <a:avLst/>
          </a:prstGeom>
          <a:solidFill>
            <a:srgbClr val="002060"/>
          </a:solidFill>
          <a:scene3d>
            <a:camera prst="orthographicFront"/>
            <a:lightRig rig="threePt" dir="t"/>
          </a:scene3d>
          <a:sp3d>
            <a:bevelT prst="angle"/>
          </a:sp3d>
        </p:spPr>
        <p:style>
          <a:lnRef idx="3">
            <a:schemeClr val="lt1"/>
          </a:lnRef>
          <a:fillRef idx="1">
            <a:schemeClr val="accent2"/>
          </a:fillRef>
          <a:effectRef idx="1">
            <a:schemeClr val="accent2"/>
          </a:effectRef>
          <a:fontRef idx="minor">
            <a:schemeClr val="lt1"/>
          </a:fontRef>
        </p:style>
        <p:txBody>
          <a:bodyPr anchor="ctr"/>
          <a:lstStyle/>
          <a:p>
            <a:pPr algn="just">
              <a:lnSpc>
                <a:spcPct val="150000"/>
              </a:lnSpc>
            </a:pPr>
            <a:r>
              <a:rPr lang="vi-VN" sz="2400" dirty="0">
                <a:solidFill>
                  <a:srgbClr val="FFFF00"/>
                </a:solidFill>
                <a:latin typeface="Arial" pitchFamily="34" charset="0"/>
                <a:cs typeface="Arial" pitchFamily="34" charset="0"/>
              </a:rPr>
              <a:t>Cùng nhau rút ra hai thẻ số bất kì, so sánh xem số nào lớn hon, số nào bé hơn. Đọc cho bạn nghe kết quả và chia sẻ cách làm.</a:t>
            </a:r>
            <a:endParaRPr lang="en-US" sz="2400" dirty="0">
              <a:solidFill>
                <a:srgbClr val="FFFF00"/>
              </a:solidFill>
              <a:latin typeface="Arial" pitchFamily="34" charset="0"/>
              <a:cs typeface="Arial" pitchFamily="34" charset="0"/>
            </a:endParaRPr>
          </a:p>
        </p:txBody>
      </p:sp>
    </p:spTree>
    <p:extLst>
      <p:ext uri="{BB962C8B-B14F-4D97-AF65-F5344CB8AC3E}">
        <p14:creationId xmlns:p14="http://schemas.microsoft.com/office/powerpoint/2010/main" val="361460045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Box 42"/>
          <p:cNvSpPr txBox="1"/>
          <p:nvPr/>
        </p:nvSpPr>
        <p:spPr>
          <a:xfrm>
            <a:off x="261290" y="156755"/>
            <a:ext cx="1422384" cy="1384995"/>
          </a:xfrm>
          <a:prstGeom prst="rect">
            <a:avLst/>
          </a:prstGeom>
          <a:noFill/>
        </p:spPr>
        <p:txBody>
          <a:bodyPr wrap="square" rtlCol="0">
            <a:spAutoFit/>
          </a:bodyPr>
          <a:lstStyle/>
          <a:p>
            <a:r>
              <a:rPr lang="en-US" sz="2800" b="1" dirty="0" err="1" smtClean="0">
                <a:solidFill>
                  <a:srgbClr val="FF0000"/>
                </a:solidFill>
                <a:latin typeface="Arial" pitchFamily="34" charset="0"/>
                <a:cs typeface="Arial" pitchFamily="34" charset="0"/>
              </a:rPr>
              <a:t>Bài</a:t>
            </a:r>
            <a:r>
              <a:rPr lang="en-US" sz="2800" b="1" dirty="0" smtClean="0">
                <a:solidFill>
                  <a:srgbClr val="FF0000"/>
                </a:solidFill>
                <a:latin typeface="Arial" pitchFamily="34" charset="0"/>
                <a:cs typeface="Arial" pitchFamily="34" charset="0"/>
              </a:rPr>
              <a:t> 2: </a:t>
            </a:r>
          </a:p>
          <a:p>
            <a:endParaRPr lang="en-US" sz="2800" b="1" dirty="0">
              <a:solidFill>
                <a:srgbClr val="FF0000"/>
              </a:solidFill>
              <a:latin typeface="Arial" pitchFamily="34" charset="0"/>
              <a:cs typeface="Arial" pitchFamily="34" charset="0"/>
            </a:endParaRPr>
          </a:p>
          <a:p>
            <a:r>
              <a:rPr lang="en-US" sz="2800" b="1" dirty="0" smtClean="0">
                <a:solidFill>
                  <a:srgbClr val="FF0000"/>
                </a:solidFill>
                <a:latin typeface="Arial" pitchFamily="34" charset="0"/>
                <a:cs typeface="Arial" pitchFamily="34" charset="0"/>
              </a:rPr>
              <a:t>b)</a:t>
            </a:r>
            <a:endParaRPr lang="en-US" sz="2800" b="1" dirty="0">
              <a:solidFill>
                <a:srgbClr val="FF0000"/>
              </a:solidFill>
              <a:latin typeface="Arial" pitchFamily="34" charset="0"/>
              <a:cs typeface="Arial" pitchFamily="34" charset="0"/>
            </a:endParaRPr>
          </a:p>
        </p:txBody>
      </p:sp>
      <p:sp>
        <p:nvSpPr>
          <p:cNvPr id="2" name="TextBox 1"/>
          <p:cNvSpPr txBox="1"/>
          <p:nvPr/>
        </p:nvSpPr>
        <p:spPr>
          <a:xfrm>
            <a:off x="775152" y="987752"/>
            <a:ext cx="394660" cy="1384995"/>
          </a:xfrm>
          <a:prstGeom prst="rect">
            <a:avLst/>
          </a:prstGeom>
          <a:noFill/>
          <a:ln>
            <a:solidFill>
              <a:srgbClr val="C00000"/>
            </a:solidFill>
          </a:ln>
        </p:spPr>
        <p:txBody>
          <a:bodyPr wrap="none" rtlCol="0">
            <a:spAutoFit/>
          </a:bodyPr>
          <a:lstStyle/>
          <a:p>
            <a:r>
              <a:rPr lang="en-US" sz="2800" b="1" dirty="0" smtClean="0">
                <a:latin typeface="Arial" pitchFamily="34" charset="0"/>
                <a:cs typeface="Arial" pitchFamily="34" charset="0"/>
              </a:rPr>
              <a:t>&gt;</a:t>
            </a:r>
          </a:p>
          <a:p>
            <a:r>
              <a:rPr lang="en-US" sz="2800" b="1" dirty="0" smtClean="0">
                <a:latin typeface="Arial" pitchFamily="34" charset="0"/>
                <a:cs typeface="Arial" pitchFamily="34" charset="0"/>
              </a:rPr>
              <a:t>&lt;</a:t>
            </a:r>
          </a:p>
          <a:p>
            <a:r>
              <a:rPr lang="en-US" sz="2800" b="1" dirty="0">
                <a:latin typeface="Arial" pitchFamily="34" charset="0"/>
                <a:cs typeface="Arial" pitchFamily="34" charset="0"/>
              </a:rPr>
              <a:t>=</a:t>
            </a:r>
          </a:p>
        </p:txBody>
      </p:sp>
      <p:sp>
        <p:nvSpPr>
          <p:cNvPr id="44" name="TextBox 43"/>
          <p:cNvSpPr txBox="1"/>
          <p:nvPr/>
        </p:nvSpPr>
        <p:spPr>
          <a:xfrm>
            <a:off x="652268" y="3195640"/>
            <a:ext cx="1582484" cy="523220"/>
          </a:xfrm>
          <a:prstGeom prst="rect">
            <a:avLst/>
          </a:prstGeom>
          <a:noFill/>
        </p:spPr>
        <p:txBody>
          <a:bodyPr wrap="none" rtlCol="0">
            <a:spAutoFit/>
          </a:bodyPr>
          <a:lstStyle/>
          <a:p>
            <a:r>
              <a:rPr lang="en-US" sz="2800" dirty="0" smtClean="0">
                <a:solidFill>
                  <a:srgbClr val="006600"/>
                </a:solidFill>
                <a:latin typeface="Arial" pitchFamily="34" charset="0"/>
                <a:cs typeface="Arial" pitchFamily="34" charset="0"/>
              </a:rPr>
              <a:t>15      21</a:t>
            </a:r>
            <a:endParaRPr lang="en-US" sz="2800" dirty="0">
              <a:solidFill>
                <a:srgbClr val="006600"/>
              </a:solidFill>
              <a:latin typeface="Arial" pitchFamily="34" charset="0"/>
              <a:cs typeface="Arial" pitchFamily="34" charset="0"/>
            </a:endParaRPr>
          </a:p>
        </p:txBody>
      </p:sp>
      <p:sp>
        <p:nvSpPr>
          <p:cNvPr id="45" name="Rectangle 44"/>
          <p:cNvSpPr/>
          <p:nvPr/>
        </p:nvSpPr>
        <p:spPr>
          <a:xfrm>
            <a:off x="1212458" y="3230474"/>
            <a:ext cx="453867" cy="52642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2815271" y="3183029"/>
            <a:ext cx="1582484" cy="523220"/>
          </a:xfrm>
          <a:prstGeom prst="rect">
            <a:avLst/>
          </a:prstGeom>
          <a:noFill/>
        </p:spPr>
        <p:txBody>
          <a:bodyPr wrap="none" rtlCol="0">
            <a:spAutoFit/>
          </a:bodyPr>
          <a:lstStyle/>
          <a:p>
            <a:r>
              <a:rPr lang="en-US" sz="2800" dirty="0" smtClean="0">
                <a:solidFill>
                  <a:srgbClr val="006600"/>
                </a:solidFill>
                <a:latin typeface="Arial" pitchFamily="34" charset="0"/>
                <a:cs typeface="Arial" pitchFamily="34" charset="0"/>
              </a:rPr>
              <a:t>98      89</a:t>
            </a:r>
            <a:endParaRPr lang="en-US" sz="2800" dirty="0">
              <a:solidFill>
                <a:srgbClr val="006600"/>
              </a:solidFill>
              <a:latin typeface="Arial" pitchFamily="34" charset="0"/>
              <a:cs typeface="Arial" pitchFamily="34" charset="0"/>
            </a:endParaRPr>
          </a:p>
        </p:txBody>
      </p:sp>
      <p:sp>
        <p:nvSpPr>
          <p:cNvPr id="47" name="Rectangle 46"/>
          <p:cNvSpPr/>
          <p:nvPr/>
        </p:nvSpPr>
        <p:spPr>
          <a:xfrm>
            <a:off x="3389975" y="3217863"/>
            <a:ext cx="453867" cy="52642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4738379" y="3174324"/>
            <a:ext cx="1582484" cy="523220"/>
          </a:xfrm>
          <a:prstGeom prst="rect">
            <a:avLst/>
          </a:prstGeom>
          <a:noFill/>
        </p:spPr>
        <p:txBody>
          <a:bodyPr wrap="none" rtlCol="0">
            <a:spAutoFit/>
          </a:bodyPr>
          <a:lstStyle/>
          <a:p>
            <a:r>
              <a:rPr lang="en-US" sz="2800" dirty="0" smtClean="0">
                <a:solidFill>
                  <a:srgbClr val="006600"/>
                </a:solidFill>
                <a:latin typeface="Arial" pitchFamily="34" charset="0"/>
                <a:cs typeface="Arial" pitchFamily="34" charset="0"/>
              </a:rPr>
              <a:t>74      74</a:t>
            </a:r>
            <a:endParaRPr lang="en-US" sz="2800" dirty="0">
              <a:solidFill>
                <a:srgbClr val="006600"/>
              </a:solidFill>
              <a:latin typeface="Arial" pitchFamily="34" charset="0"/>
              <a:cs typeface="Arial" pitchFamily="34" charset="0"/>
            </a:endParaRPr>
          </a:p>
        </p:txBody>
      </p:sp>
      <p:sp>
        <p:nvSpPr>
          <p:cNvPr id="49" name="Rectangle 48"/>
          <p:cNvSpPr/>
          <p:nvPr/>
        </p:nvSpPr>
        <p:spPr>
          <a:xfrm>
            <a:off x="5327597" y="3209158"/>
            <a:ext cx="453867" cy="52642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a:off x="6792114" y="3183036"/>
            <a:ext cx="1681871" cy="523220"/>
          </a:xfrm>
          <a:prstGeom prst="rect">
            <a:avLst/>
          </a:prstGeom>
          <a:noFill/>
        </p:spPr>
        <p:txBody>
          <a:bodyPr wrap="none" rtlCol="0">
            <a:spAutoFit/>
          </a:bodyPr>
          <a:lstStyle/>
          <a:p>
            <a:r>
              <a:rPr lang="en-US" sz="2800" dirty="0" smtClean="0">
                <a:solidFill>
                  <a:srgbClr val="006600"/>
                </a:solidFill>
                <a:latin typeface="Arial" pitchFamily="34" charset="0"/>
                <a:cs typeface="Arial" pitchFamily="34" charset="0"/>
              </a:rPr>
              <a:t>30       48</a:t>
            </a:r>
            <a:endParaRPr lang="en-US" sz="2800" dirty="0">
              <a:solidFill>
                <a:srgbClr val="006600"/>
              </a:solidFill>
              <a:latin typeface="Arial" pitchFamily="34" charset="0"/>
              <a:cs typeface="Arial" pitchFamily="34" charset="0"/>
            </a:endParaRPr>
          </a:p>
        </p:txBody>
      </p:sp>
      <p:sp>
        <p:nvSpPr>
          <p:cNvPr id="51" name="Rectangle 50"/>
          <p:cNvSpPr/>
          <p:nvPr/>
        </p:nvSpPr>
        <p:spPr>
          <a:xfrm>
            <a:off x="7424873" y="3217870"/>
            <a:ext cx="453867" cy="52642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249414" y="3199088"/>
            <a:ext cx="394660" cy="523220"/>
          </a:xfrm>
          <a:prstGeom prst="rect">
            <a:avLst/>
          </a:prstGeom>
          <a:noFill/>
        </p:spPr>
        <p:txBody>
          <a:bodyPr wrap="none" rtlCol="0">
            <a:spAutoFit/>
          </a:bodyPr>
          <a:lstStyle/>
          <a:p>
            <a:r>
              <a:rPr lang="en-US" sz="2800" b="1" dirty="0" smtClean="0">
                <a:latin typeface="Arial" pitchFamily="34" charset="0"/>
                <a:cs typeface="Arial" pitchFamily="34" charset="0"/>
              </a:rPr>
              <a:t>&lt;</a:t>
            </a:r>
            <a:endParaRPr lang="en-US" sz="2800" b="1" dirty="0">
              <a:latin typeface="Arial" pitchFamily="34" charset="0"/>
              <a:cs typeface="Arial" pitchFamily="34" charset="0"/>
            </a:endParaRPr>
          </a:p>
        </p:txBody>
      </p:sp>
      <p:sp>
        <p:nvSpPr>
          <p:cNvPr id="53" name="TextBox 52"/>
          <p:cNvSpPr txBox="1"/>
          <p:nvPr/>
        </p:nvSpPr>
        <p:spPr>
          <a:xfrm>
            <a:off x="3389974" y="3158440"/>
            <a:ext cx="394660" cy="523220"/>
          </a:xfrm>
          <a:prstGeom prst="rect">
            <a:avLst/>
          </a:prstGeom>
          <a:noFill/>
        </p:spPr>
        <p:txBody>
          <a:bodyPr wrap="none" rtlCol="0">
            <a:spAutoFit/>
          </a:bodyPr>
          <a:lstStyle/>
          <a:p>
            <a:r>
              <a:rPr lang="en-US" sz="2800" b="1" dirty="0" smtClean="0">
                <a:latin typeface="Arial" pitchFamily="34" charset="0"/>
                <a:cs typeface="Arial" pitchFamily="34" charset="0"/>
              </a:rPr>
              <a:t>&gt;</a:t>
            </a:r>
            <a:endParaRPr lang="en-US" sz="2800" b="1" dirty="0">
              <a:latin typeface="Arial" pitchFamily="34" charset="0"/>
              <a:cs typeface="Arial" pitchFamily="34" charset="0"/>
            </a:endParaRPr>
          </a:p>
        </p:txBody>
      </p:sp>
      <p:sp>
        <p:nvSpPr>
          <p:cNvPr id="54" name="TextBox 53"/>
          <p:cNvSpPr txBox="1"/>
          <p:nvPr/>
        </p:nvSpPr>
        <p:spPr>
          <a:xfrm>
            <a:off x="5357199" y="3143874"/>
            <a:ext cx="394660" cy="523220"/>
          </a:xfrm>
          <a:prstGeom prst="rect">
            <a:avLst/>
          </a:prstGeom>
          <a:noFill/>
        </p:spPr>
        <p:txBody>
          <a:bodyPr wrap="none" rtlCol="0">
            <a:spAutoFit/>
          </a:bodyPr>
          <a:lstStyle/>
          <a:p>
            <a:r>
              <a:rPr lang="en-US" sz="2800" b="1" dirty="0" smtClean="0">
                <a:latin typeface="Arial" pitchFamily="34" charset="0"/>
                <a:cs typeface="Arial" pitchFamily="34" charset="0"/>
              </a:rPr>
              <a:t>=</a:t>
            </a:r>
            <a:endParaRPr lang="en-US" sz="2800" b="1" dirty="0">
              <a:latin typeface="Arial" pitchFamily="34" charset="0"/>
              <a:cs typeface="Arial" pitchFamily="34" charset="0"/>
            </a:endParaRPr>
          </a:p>
        </p:txBody>
      </p:sp>
      <p:sp>
        <p:nvSpPr>
          <p:cNvPr id="55" name="TextBox 54"/>
          <p:cNvSpPr txBox="1"/>
          <p:nvPr/>
        </p:nvSpPr>
        <p:spPr>
          <a:xfrm>
            <a:off x="7441588" y="3153898"/>
            <a:ext cx="394660" cy="523220"/>
          </a:xfrm>
          <a:prstGeom prst="rect">
            <a:avLst/>
          </a:prstGeom>
          <a:noFill/>
        </p:spPr>
        <p:txBody>
          <a:bodyPr wrap="none" rtlCol="0">
            <a:spAutoFit/>
          </a:bodyPr>
          <a:lstStyle/>
          <a:p>
            <a:r>
              <a:rPr lang="en-US" sz="2800" b="1" dirty="0">
                <a:latin typeface="Arial" pitchFamily="34" charset="0"/>
                <a:cs typeface="Arial" pitchFamily="34" charset="0"/>
              </a:rPr>
              <a:t>&lt;</a:t>
            </a:r>
            <a:endParaRPr lang="en-US" sz="2800" b="1" dirty="0">
              <a:latin typeface="Arial" pitchFamily="34" charset="0"/>
              <a:cs typeface="Arial" pitchFamily="34" charset="0"/>
            </a:endParaRPr>
          </a:p>
        </p:txBody>
      </p:sp>
    </p:spTree>
    <p:extLst>
      <p:ext uri="{BB962C8B-B14F-4D97-AF65-F5344CB8AC3E}">
        <p14:creationId xmlns:p14="http://schemas.microsoft.com/office/powerpoint/2010/main" val="126931905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down)">
                                      <p:cBhvr>
                                        <p:cTn id="7" dur="500"/>
                                        <p:tgtEl>
                                          <p:spTgt spid="5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3"/>
                                        </p:tgtEl>
                                        <p:attrNameLst>
                                          <p:attrName>style.visibility</p:attrName>
                                        </p:attrNameLst>
                                      </p:cBhvr>
                                      <p:to>
                                        <p:strVal val="visible"/>
                                      </p:to>
                                    </p:set>
                                    <p:animEffect transition="in" filter="wipe(down)">
                                      <p:cBhvr>
                                        <p:cTn id="12" dur="500"/>
                                        <p:tgtEl>
                                          <p:spTgt spid="5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wipe(down)">
                                      <p:cBhvr>
                                        <p:cTn id="17" dur="500"/>
                                        <p:tgtEl>
                                          <p:spTgt spid="5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wipe(down)">
                                      <p:cBhvr>
                                        <p:cTn id="2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3" grpId="0"/>
      <p:bldP spid="54" grpId="0"/>
      <p:bldP spid="5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926172" y="4953000"/>
            <a:ext cx="5450417" cy="889000"/>
            <a:chOff x="0" y="3257"/>
            <a:chExt cx="5952" cy="1063"/>
          </a:xfrm>
        </p:grpSpPr>
        <p:pic>
          <p:nvPicPr>
            <p:cNvPr id="25612" name="Picture 3" descr="Khuon nhac"/>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0" y="3257"/>
              <a:ext cx="1488" cy="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3" name="Picture 4" descr="Khuon nhac"/>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488" y="3257"/>
              <a:ext cx="1488" cy="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4" name="Picture 5" descr="Khuon nhac"/>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976" y="3257"/>
              <a:ext cx="1488" cy="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5" name="Picture 6" descr="Khuon nhac"/>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4464" y="3257"/>
              <a:ext cx="1488" cy="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 name="Picture 8" descr="bunny_thumping_foot_md_clr"/>
          <p:cNvPicPr>
            <a:picLocks noChangeAspect="1" noChangeArrowheads="1" noCrop="1"/>
          </p:cNvPicPr>
          <p:nvPr/>
        </p:nvPicPr>
        <p:blipFill>
          <a:blip r:embed="rId7">
            <a:lum contrast="12000"/>
            <a:extLst>
              <a:ext uri="{28A0092B-C50C-407E-A947-70E740481C1C}">
                <a14:useLocalDpi xmlns:a14="http://schemas.microsoft.com/office/drawing/2010/main" val="0"/>
              </a:ext>
            </a:extLst>
          </a:blip>
          <a:srcRect/>
          <a:stretch>
            <a:fillRect/>
          </a:stretch>
        </p:blipFill>
        <p:spPr bwMode="auto">
          <a:xfrm>
            <a:off x="3619501" y="2222500"/>
            <a:ext cx="1962327"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WordArt 9"/>
          <p:cNvSpPr>
            <a:spLocks noChangeArrowheads="1" noChangeShapeType="1" noTextEdit="1"/>
          </p:cNvSpPr>
          <p:nvPr/>
        </p:nvSpPr>
        <p:spPr bwMode="auto">
          <a:xfrm>
            <a:off x="2402417" y="825505"/>
            <a:ext cx="4762500" cy="1153583"/>
          </a:xfrm>
          <a:prstGeom prst="rect">
            <a:avLst/>
          </a:prstGeom>
        </p:spPr>
        <p:txBody>
          <a:bodyPr wrap="none" fromWordArt="1">
            <a:prstTxWarp prst="textWave1">
              <a:avLst>
                <a:gd name="adj1" fmla="val 13005"/>
                <a:gd name="adj2" fmla="val 0"/>
              </a:avLst>
            </a:prstTxWarp>
          </a:bodyPr>
          <a:lstStyle/>
          <a:p>
            <a:pPr algn="ctr" defTabSz="634950" eaLnBrk="0" fontAlgn="base" hangingPunct="0">
              <a:spcBef>
                <a:spcPct val="0"/>
              </a:spcBef>
              <a:spcAft>
                <a:spcPct val="0"/>
              </a:spcAft>
            </a:pPr>
            <a:r>
              <a:rPr lang="en-US" sz="2500" kern="10">
                <a:ln w="9525">
                  <a:solidFill>
                    <a:srgbClr val="008000"/>
                  </a:solidFill>
                  <a:round/>
                  <a:headEnd/>
                  <a:tailEnd/>
                </a:ln>
                <a:gradFill rotWithShape="1">
                  <a:gsLst>
                    <a:gs pos="0">
                      <a:srgbClr val="FF0000"/>
                    </a:gs>
                    <a:gs pos="100000">
                      <a:srgbClr val="760000"/>
                    </a:gs>
                  </a:gsLst>
                  <a:path path="rect">
                    <a:fillToRect l="50000" t="50000" r="50000" b="50000"/>
                  </a:path>
                </a:gradFill>
                <a:effectLst>
                  <a:outerShdw dist="107763" dir="2700000" algn="ctr" rotWithShape="0">
                    <a:srgbClr val="C0C0C0">
                      <a:alpha val="50000"/>
                    </a:srgbClr>
                  </a:outerShdw>
                </a:effectLst>
                <a:latin typeface=".VnArial" panose="020B7200000000000000" pitchFamily="34" charset="0"/>
              </a:rPr>
              <a:t>NghØ gi÷a tiết</a:t>
            </a:r>
          </a:p>
        </p:txBody>
      </p:sp>
      <p:pic>
        <p:nvPicPr>
          <p:cNvPr id="9" name="Tap dem .mp3">
            <a:hlinkClick r:id="" action="ppaction://media"/>
          </p:cNvPr>
          <p:cNvPicPr>
            <a:picLocks noRot="1" noChangeAspect="1" noChangeArrowheads="1"/>
          </p:cNvPicPr>
          <p:nvPr>
            <a:audioFile r:link="rId1"/>
          </p:nvPr>
        </p:nvPicPr>
        <p:blipFill>
          <a:blip r:embed="rId8">
            <a:extLst>
              <a:ext uri="{28A0092B-C50C-407E-A947-70E740481C1C}">
                <a14:useLocalDpi xmlns:a14="http://schemas.microsoft.com/office/drawing/2010/main" val="0"/>
              </a:ext>
            </a:extLst>
          </a:blip>
          <a:srcRect/>
          <a:stretch>
            <a:fillRect/>
          </a:stretch>
        </p:blipFill>
        <p:spPr bwMode="auto">
          <a:xfrm>
            <a:off x="1397005" y="6032500"/>
            <a:ext cx="211667"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1" descr="bunny_thumping_foot_md_clr"/>
          <p:cNvPicPr>
            <a:picLocks noChangeAspect="1" noChangeArrowheads="1" noCrop="1"/>
          </p:cNvPicPr>
          <p:nvPr/>
        </p:nvPicPr>
        <p:blipFill>
          <a:blip r:embed="rId7">
            <a:lum contrast="12000"/>
            <a:extLst>
              <a:ext uri="{28A0092B-C50C-407E-A947-70E740481C1C}">
                <a14:useLocalDpi xmlns:a14="http://schemas.microsoft.com/office/drawing/2010/main" val="0"/>
              </a:ext>
            </a:extLst>
          </a:blip>
          <a:srcRect/>
          <a:stretch>
            <a:fillRect/>
          </a:stretch>
        </p:blipFill>
        <p:spPr bwMode="auto">
          <a:xfrm>
            <a:off x="2296588" y="2222500"/>
            <a:ext cx="1962327"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2" descr="bunny_thumping_foot_md_clr"/>
          <p:cNvPicPr>
            <a:picLocks noChangeAspect="1" noChangeArrowheads="1" noCrop="1"/>
          </p:cNvPicPr>
          <p:nvPr/>
        </p:nvPicPr>
        <p:blipFill>
          <a:blip r:embed="rId7">
            <a:lum contrast="12000"/>
            <a:extLst>
              <a:ext uri="{28A0092B-C50C-407E-A947-70E740481C1C}">
                <a14:useLocalDpi xmlns:a14="http://schemas.microsoft.com/office/drawing/2010/main" val="0"/>
              </a:ext>
            </a:extLst>
          </a:blip>
          <a:srcRect/>
          <a:stretch>
            <a:fillRect/>
          </a:stretch>
        </p:blipFill>
        <p:spPr bwMode="auto">
          <a:xfrm>
            <a:off x="4885094" y="2222500"/>
            <a:ext cx="1962327"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Tho con tam nang.mp3">
            <a:hlinkClick r:id="" action="ppaction://media"/>
          </p:cNvPr>
          <p:cNvPicPr>
            <a:picLocks noRot="1" noChangeAspect="1"/>
          </p:cNvPicPr>
          <p:nvPr>
            <a:audioFile r:link="rId2"/>
          </p:nvPr>
        </p:nvPicPr>
        <p:blipFill>
          <a:blip r:embed="rId9">
            <a:extLst>
              <a:ext uri="{28A0092B-C50C-407E-A947-70E740481C1C}">
                <a14:useLocalDpi xmlns:a14="http://schemas.microsoft.com/office/drawing/2010/main" val="0"/>
              </a:ext>
            </a:extLst>
          </a:blip>
          <a:srcRect/>
          <a:stretch>
            <a:fillRect/>
          </a:stretch>
        </p:blipFill>
        <p:spPr bwMode="auto">
          <a:xfrm>
            <a:off x="1820338" y="4826001"/>
            <a:ext cx="211667"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2" descr="DSTARS-P"/>
          <p:cNvPicPr>
            <a:picLocks noChangeAspect="1" noChangeArrowheads="1" noCrop="1"/>
          </p:cNvPicPr>
          <p:nvPr/>
        </p:nvPicPr>
        <p:blipFill>
          <a:blip r:embed="rId10">
            <a:lum contrast="-6000"/>
            <a:extLst>
              <a:ext uri="{28A0092B-C50C-407E-A947-70E740481C1C}">
                <a14:useLocalDpi xmlns:a14="http://schemas.microsoft.com/office/drawing/2010/main" val="0"/>
              </a:ext>
            </a:extLst>
          </a:blip>
          <a:srcRect/>
          <a:stretch>
            <a:fillRect/>
          </a:stretch>
        </p:blipFill>
        <p:spPr bwMode="auto">
          <a:xfrm>
            <a:off x="1397002" y="509323"/>
            <a:ext cx="1254566" cy="1522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52" descr="DSTARS-P"/>
          <p:cNvPicPr>
            <a:picLocks noChangeAspect="1" noChangeArrowheads="1" noCrop="1"/>
          </p:cNvPicPr>
          <p:nvPr/>
        </p:nvPicPr>
        <p:blipFill>
          <a:blip r:embed="rId10">
            <a:lum contrast="-6000"/>
            <a:extLst>
              <a:ext uri="{28A0092B-C50C-407E-A947-70E740481C1C}">
                <a14:useLocalDpi xmlns:a14="http://schemas.microsoft.com/office/drawing/2010/main" val="0"/>
              </a:ext>
            </a:extLst>
          </a:blip>
          <a:srcRect/>
          <a:stretch>
            <a:fillRect/>
          </a:stretch>
        </p:blipFill>
        <p:spPr bwMode="auto">
          <a:xfrm>
            <a:off x="6492435" y="636324"/>
            <a:ext cx="1254566" cy="1522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1" name="Picture 52" descr="DSTARS-P"/>
          <p:cNvPicPr>
            <a:picLocks noChangeAspect="1" noChangeArrowheads="1" noCrop="1"/>
          </p:cNvPicPr>
          <p:nvPr/>
        </p:nvPicPr>
        <p:blipFill>
          <a:blip r:embed="rId10">
            <a:lum contrast="-6000"/>
            <a:extLst>
              <a:ext uri="{28A0092B-C50C-407E-A947-70E740481C1C}">
                <a14:useLocalDpi xmlns:a14="http://schemas.microsoft.com/office/drawing/2010/main" val="0"/>
              </a:ext>
            </a:extLst>
          </a:blip>
          <a:srcRect/>
          <a:stretch>
            <a:fillRect/>
          </a:stretch>
        </p:blipFill>
        <p:spPr bwMode="auto">
          <a:xfrm>
            <a:off x="3725335" y="382323"/>
            <a:ext cx="1254566" cy="1522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58057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2" presetClass="entr" presetSubtype="2"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additive="base">
                                        <p:cTn id="10" dur="500" fill="hold"/>
                                        <p:tgtEl>
                                          <p:spTgt spid="7"/>
                                        </p:tgtEl>
                                        <p:attrNameLst>
                                          <p:attrName>ppt_x</p:attrName>
                                        </p:attrNameLst>
                                      </p:cBhvr>
                                      <p:tavLst>
                                        <p:tav tm="0">
                                          <p:val>
                                            <p:strVal val="1+#ppt_w/2"/>
                                          </p:val>
                                        </p:tav>
                                        <p:tav tm="100000">
                                          <p:val>
                                            <p:strVal val="#ppt_x"/>
                                          </p:val>
                                        </p:tav>
                                      </p:tavLst>
                                    </p:anim>
                                    <p:anim calcmode="lin" valueType="num">
                                      <p:cBhvr additive="base">
                                        <p:cTn id="11" dur="500" fill="hold"/>
                                        <p:tgtEl>
                                          <p:spTgt spid="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
                                            </p:cond>
                                          </p:stCondLst>
                                          <p:endCondLst>
                                            <p:cond evt="onStopAudio" delay="0">
                                              <p:tgtEl>
                                                <p:sldTgt/>
                                              </p:tgtEl>
                                            </p:cond>
                                          </p:endCondLst>
                                        </p:cTn>
                                        <p:tgtEl>
                                          <p:sndTgt r:embed="rId5" name="coin.wav"/>
                                        </p:tgtEl>
                                      </p:cMediaNode>
                                    </p:audio>
                                  </p:subTnLst>
                                </p:cTn>
                              </p:par>
                            </p:childTnLst>
                          </p:cTn>
                        </p:par>
                        <p:par>
                          <p:cTn id="12" fill="hold" nodeType="afterGroup">
                            <p:stCondLst>
                              <p:cond delay="2000"/>
                            </p:stCondLst>
                            <p:childTnLst>
                              <p:par>
                                <p:cTn id="13" presetID="1" presetClass="mediacall" presetSubtype="0" fill="hold" nodeType="afterEffect">
                                  <p:stCondLst>
                                    <p:cond delay="0"/>
                                  </p:stCondLst>
                                  <p:childTnLst>
                                    <p:cmd type="call" cmd="playFrom(0.0)">
                                      <p:cBhvr>
                                        <p:cTn id="14" dur="1" fill="hold"/>
                                        <p:tgtEl>
                                          <p:spTgt spid="9"/>
                                        </p:tgtEl>
                                      </p:cBhvr>
                                    </p:cmd>
                                  </p:childTnLst>
                                </p:cTn>
                              </p:par>
                              <p:par>
                                <p:cTn id="15" presetID="2" presetClass="entr" presetSubtype="2"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5" name="coin.wav"/>
                                        </p:tgtEl>
                                      </p:cMediaNode>
                                    </p:audio>
                                  </p:subTnLst>
                                </p:cTn>
                              </p:par>
                              <p:par>
                                <p:cTn id="19" presetID="2" presetClass="entr" presetSubtype="2"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1+#ppt_w/2"/>
                                          </p:val>
                                        </p:tav>
                                        <p:tav tm="100000">
                                          <p:val>
                                            <p:strVal val="#ppt_x"/>
                                          </p:val>
                                        </p:tav>
                                      </p:tavLst>
                                    </p:anim>
                                    <p:anim calcmode="lin" valueType="num">
                                      <p:cBhvr additive="base">
                                        <p:cTn id="22" dur="500" fill="hold"/>
                                        <p:tgtEl>
                                          <p:spTgt spid="1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5" name="coin.wav"/>
                                        </p:tgtEl>
                                      </p:cMediaNode>
                                    </p:audio>
                                  </p:subTnLst>
                                </p:cTn>
                              </p:par>
                              <p:par>
                                <p:cTn id="23" presetID="2" presetClass="entr" presetSubtype="4"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1500" fill="hold"/>
                                        <p:tgtEl>
                                          <p:spTgt spid="13"/>
                                        </p:tgtEl>
                                        <p:attrNameLst>
                                          <p:attrName>ppt_x</p:attrName>
                                        </p:attrNameLst>
                                      </p:cBhvr>
                                      <p:tavLst>
                                        <p:tav tm="0">
                                          <p:val>
                                            <p:strVal val="#ppt_x"/>
                                          </p:val>
                                        </p:tav>
                                        <p:tav tm="100000">
                                          <p:val>
                                            <p:strVal val="#ppt_x"/>
                                          </p:val>
                                        </p:tav>
                                      </p:tavLst>
                                    </p:anim>
                                    <p:anim calcmode="lin" valueType="num">
                                      <p:cBhvr additive="base">
                                        <p:cTn id="26" dur="1500" fill="hold"/>
                                        <p:tgtEl>
                                          <p:spTgt spid="1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1500" fill="hold"/>
                                        <p:tgtEl>
                                          <p:spTgt spid="14"/>
                                        </p:tgtEl>
                                        <p:attrNameLst>
                                          <p:attrName>ppt_x</p:attrName>
                                        </p:attrNameLst>
                                      </p:cBhvr>
                                      <p:tavLst>
                                        <p:tav tm="0">
                                          <p:val>
                                            <p:strVal val="#ppt_x"/>
                                          </p:val>
                                        </p:tav>
                                        <p:tav tm="100000">
                                          <p:val>
                                            <p:strVal val="#ppt_x"/>
                                          </p:val>
                                        </p:tav>
                                      </p:tavLst>
                                    </p:anim>
                                    <p:anim calcmode="lin" valueType="num">
                                      <p:cBhvr additive="base">
                                        <p:cTn id="30" dur="1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12"/>
                    </p:tgtEl>
                  </p:cond>
                </p:stCondLst>
                <p:endSync evt="end" delay="0">
                  <p:rtn val="all"/>
                </p:endSync>
                <p:childTnLst>
                  <p:par>
                    <p:cTn id="32" fill="hold" nodeType="clickPar">
                      <p:stCondLst>
                        <p:cond delay="0"/>
                      </p:stCondLst>
                      <p:childTnLst>
                        <p:par>
                          <p:cTn id="33" fill="hold" nodeType="withGroup">
                            <p:stCondLst>
                              <p:cond delay="0"/>
                            </p:stCondLst>
                            <p:childTnLst>
                              <p:par>
                                <p:cTn id="34" presetID="1" presetClass="mediacall" presetSubtype="0" fill="hold" nodeType="clickEffect">
                                  <p:stCondLst>
                                    <p:cond delay="0"/>
                                  </p:stCondLst>
                                  <p:childTnLst>
                                    <p:cmd type="call" cmd="playFrom(0.0)">
                                      <p:cBhvr>
                                        <p:cTn id="35" dur="115498" fill="hold"/>
                                        <p:tgtEl>
                                          <p:spTgt spid="12"/>
                                        </p:tgtEl>
                                      </p:cBhvr>
                                    </p:cmd>
                                  </p:childTnLst>
                                </p:cTn>
                              </p:par>
                            </p:childTnLst>
                          </p:cTn>
                        </p:par>
                      </p:childTnLst>
                    </p:cTn>
                  </p:par>
                </p:childTnLst>
              </p:cTn>
              <p:nextCondLst>
                <p:cond evt="onClick" delay="0">
                  <p:tgtEl>
                    <p:spTgt spid="12"/>
                  </p:tgtEl>
                </p:cond>
              </p:nextCondLst>
            </p:seq>
            <p:audio>
              <p:cMediaNode>
                <p:cTn id="36" fill="hold" display="0">
                  <p:stCondLst>
                    <p:cond delay="indefinite"/>
                  </p:stCondLst>
                  <p:endCondLst>
                    <p:cond evt="onPrev" delay="0">
                      <p:tgtEl>
                        <p:sldTgt/>
                      </p:tgtEl>
                    </p:cond>
                    <p:cond evt="onStopAudio" delay="0">
                      <p:tgtEl>
                        <p:sldTgt/>
                      </p:tgtEl>
                    </p:cond>
                  </p:endCondLst>
                </p:cTn>
                <p:tgtEl>
                  <p:spTgt spid="9"/>
                </p:tgtEl>
              </p:cMediaNode>
            </p:audio>
            <p:audio>
              <p:cMediaNode>
                <p:cTn id="37" fill="hold" display="0">
                  <p:stCondLst>
                    <p:cond delay="indefinite"/>
                  </p:stCondLst>
                  <p:endCondLst>
                    <p:cond evt="onNext" delay="0">
                      <p:tgtEl>
                        <p:sldTgt/>
                      </p:tgtEl>
                    </p:cond>
                    <p:cond evt="onPrev" delay="0">
                      <p:tgtEl>
                        <p:sldTgt/>
                      </p:tgtEl>
                    </p:cond>
                    <p:cond evt="onStopAudio" delay="0">
                      <p:tgtEl>
                        <p:sldTgt/>
                      </p:tgtEl>
                    </p:cond>
                  </p:endCondLst>
                </p:cTn>
                <p:tgtEl>
                  <p:spTgt spid="1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7019"/>
            <a:ext cx="9144000" cy="6983872"/>
          </a:xfrm>
          <a:prstGeom prst="rect">
            <a:avLst/>
          </a:prstGeom>
        </p:spPr>
      </p:pic>
      <p:sp>
        <p:nvSpPr>
          <p:cNvPr id="5" name="TextBox 4"/>
          <p:cNvSpPr txBox="1"/>
          <p:nvPr/>
        </p:nvSpPr>
        <p:spPr>
          <a:xfrm>
            <a:off x="2757673" y="550723"/>
            <a:ext cx="5849299" cy="3416320"/>
          </a:xfrm>
          <a:prstGeom prst="rect">
            <a:avLst/>
          </a:prstGeom>
          <a:noFill/>
        </p:spPr>
        <p:txBody>
          <a:bodyPr wrap="square" rtlCol="0">
            <a:spAutoFit/>
          </a:bodyPr>
          <a:lstStyle/>
          <a:p>
            <a:pPr marL="342900" indent="-342900" algn="just">
              <a:buAutoNum type="alphaLcParenR"/>
            </a:pPr>
            <a:r>
              <a:rPr lang="en-US" sz="2400" dirty="0" err="1" smtClean="0">
                <a:solidFill>
                  <a:srgbClr val="FFFF00"/>
                </a:solidFill>
                <a:latin typeface="Arial" pitchFamily="34" charset="0"/>
                <a:cs typeface="Arial" pitchFamily="34" charset="0"/>
              </a:rPr>
              <a:t>Số</a:t>
            </a:r>
            <a:r>
              <a:rPr lang="en-US" sz="2400" dirty="0" smtClean="0">
                <a:solidFill>
                  <a:srgbClr val="FFFF00"/>
                </a:solidFill>
                <a:latin typeface="Arial" pitchFamily="34" charset="0"/>
                <a:cs typeface="Arial" pitchFamily="34" charset="0"/>
              </a:rPr>
              <a:t> 28 </a:t>
            </a:r>
            <a:r>
              <a:rPr lang="en-US" sz="2400" dirty="0" err="1" smtClean="0">
                <a:solidFill>
                  <a:srgbClr val="FFFF00"/>
                </a:solidFill>
                <a:latin typeface="Arial" pitchFamily="34" charset="0"/>
                <a:cs typeface="Arial" pitchFamily="34" charset="0"/>
              </a:rPr>
              <a:t>gồm</a:t>
            </a:r>
            <a:r>
              <a:rPr lang="en-US" sz="2400" dirty="0" smtClean="0">
                <a:solidFill>
                  <a:srgbClr val="FFFF00"/>
                </a:solidFill>
                <a:latin typeface="Arial" pitchFamily="34" charset="0"/>
                <a:cs typeface="Arial" pitchFamily="34" charset="0"/>
              </a:rPr>
              <a:t> </a:t>
            </a:r>
            <a:r>
              <a:rPr lang="en-US" sz="2400" dirty="0" err="1" smtClean="0">
                <a:solidFill>
                  <a:srgbClr val="FFFF00"/>
                </a:solidFill>
                <a:latin typeface="Arial" pitchFamily="34" charset="0"/>
                <a:cs typeface="Arial" pitchFamily="34" charset="0"/>
              </a:rPr>
              <a:t>mấy</a:t>
            </a:r>
            <a:r>
              <a:rPr lang="en-US" sz="2400" dirty="0" smtClean="0">
                <a:solidFill>
                  <a:srgbClr val="FFFF00"/>
                </a:solidFill>
                <a:latin typeface="Arial" pitchFamily="34" charset="0"/>
                <a:cs typeface="Arial" pitchFamily="34" charset="0"/>
              </a:rPr>
              <a:t> </a:t>
            </a:r>
            <a:r>
              <a:rPr lang="en-US" sz="2400" dirty="0" err="1" smtClean="0">
                <a:solidFill>
                  <a:srgbClr val="FFFF00"/>
                </a:solidFill>
                <a:latin typeface="Arial" pitchFamily="34" charset="0"/>
                <a:cs typeface="Arial" pitchFamily="34" charset="0"/>
              </a:rPr>
              <a:t>chục</a:t>
            </a:r>
            <a:r>
              <a:rPr lang="en-US" sz="2400" dirty="0" smtClean="0">
                <a:solidFill>
                  <a:srgbClr val="FFFF00"/>
                </a:solidFill>
                <a:latin typeface="Arial" pitchFamily="34" charset="0"/>
                <a:cs typeface="Arial" pitchFamily="34" charset="0"/>
              </a:rPr>
              <a:t> </a:t>
            </a:r>
            <a:r>
              <a:rPr lang="en-US" sz="2400" dirty="0" err="1" smtClean="0">
                <a:solidFill>
                  <a:srgbClr val="FFFF00"/>
                </a:solidFill>
                <a:latin typeface="Arial" pitchFamily="34" charset="0"/>
                <a:cs typeface="Arial" pitchFamily="34" charset="0"/>
              </a:rPr>
              <a:t>và</a:t>
            </a:r>
            <a:r>
              <a:rPr lang="en-US" sz="2400" dirty="0" smtClean="0">
                <a:solidFill>
                  <a:srgbClr val="FFFF00"/>
                </a:solidFill>
                <a:latin typeface="Arial" pitchFamily="34" charset="0"/>
                <a:cs typeface="Arial" pitchFamily="34" charset="0"/>
              </a:rPr>
              <a:t> </a:t>
            </a:r>
            <a:r>
              <a:rPr lang="en-US" sz="2400" dirty="0" err="1" smtClean="0">
                <a:solidFill>
                  <a:srgbClr val="FFFF00"/>
                </a:solidFill>
                <a:latin typeface="Arial" pitchFamily="34" charset="0"/>
                <a:cs typeface="Arial" pitchFamily="34" charset="0"/>
              </a:rPr>
              <a:t>mấy</a:t>
            </a:r>
            <a:r>
              <a:rPr lang="en-US" sz="2400" dirty="0" smtClean="0">
                <a:solidFill>
                  <a:srgbClr val="FFFF00"/>
                </a:solidFill>
                <a:latin typeface="Arial" pitchFamily="34" charset="0"/>
                <a:cs typeface="Arial" pitchFamily="34" charset="0"/>
              </a:rPr>
              <a:t> </a:t>
            </a:r>
            <a:r>
              <a:rPr lang="en-US" sz="2400" dirty="0" err="1" smtClean="0">
                <a:solidFill>
                  <a:srgbClr val="FFFF00"/>
                </a:solidFill>
                <a:latin typeface="Arial" pitchFamily="34" charset="0"/>
                <a:cs typeface="Arial" pitchFamily="34" charset="0"/>
              </a:rPr>
              <a:t>đơn</a:t>
            </a:r>
            <a:r>
              <a:rPr lang="en-US" sz="2400" dirty="0" smtClean="0">
                <a:solidFill>
                  <a:srgbClr val="FFFF00"/>
                </a:solidFill>
                <a:latin typeface="Arial" pitchFamily="34" charset="0"/>
                <a:cs typeface="Arial" pitchFamily="34" charset="0"/>
              </a:rPr>
              <a:t> vi?</a:t>
            </a:r>
          </a:p>
          <a:p>
            <a:pPr marL="342900" indent="-342900" algn="just">
              <a:buAutoNum type="alphaLcParenR"/>
            </a:pPr>
            <a:endParaRPr lang="en-US" sz="2400" dirty="0" smtClean="0">
              <a:solidFill>
                <a:srgbClr val="FFFF00"/>
              </a:solidFill>
              <a:latin typeface="Arial" pitchFamily="34" charset="0"/>
              <a:cs typeface="Arial" pitchFamily="34" charset="0"/>
            </a:endParaRPr>
          </a:p>
          <a:p>
            <a:pPr marL="342900" indent="-342900" algn="just">
              <a:buAutoNum type="alphaLcParenR"/>
            </a:pPr>
            <a:r>
              <a:rPr lang="en-US" sz="2400" dirty="0" err="1" smtClean="0">
                <a:solidFill>
                  <a:srgbClr val="FFFF00"/>
                </a:solidFill>
                <a:latin typeface="Arial" pitchFamily="34" charset="0"/>
                <a:cs typeface="Arial" pitchFamily="34" charset="0"/>
              </a:rPr>
              <a:t>Số</a:t>
            </a:r>
            <a:r>
              <a:rPr lang="en-US" sz="2400" dirty="0" smtClean="0">
                <a:solidFill>
                  <a:srgbClr val="FFFF00"/>
                </a:solidFill>
                <a:latin typeface="Arial" pitchFamily="34" charset="0"/>
                <a:cs typeface="Arial" pitchFamily="34" charset="0"/>
              </a:rPr>
              <a:t> 41 </a:t>
            </a:r>
            <a:r>
              <a:rPr lang="en-US" sz="2400" dirty="0" err="1" smtClean="0">
                <a:solidFill>
                  <a:srgbClr val="FFFF00"/>
                </a:solidFill>
                <a:latin typeface="Arial" pitchFamily="34" charset="0"/>
                <a:cs typeface="Arial" pitchFamily="34" charset="0"/>
              </a:rPr>
              <a:t>gồm</a:t>
            </a:r>
            <a:r>
              <a:rPr lang="en-US" sz="2400" dirty="0" smtClean="0">
                <a:solidFill>
                  <a:srgbClr val="FFFF00"/>
                </a:solidFill>
                <a:latin typeface="Arial" pitchFamily="34" charset="0"/>
                <a:cs typeface="Arial" pitchFamily="34" charset="0"/>
              </a:rPr>
              <a:t> </a:t>
            </a:r>
            <a:r>
              <a:rPr lang="en-US" sz="2400" dirty="0" err="1" smtClean="0">
                <a:solidFill>
                  <a:srgbClr val="FFFF00"/>
                </a:solidFill>
                <a:latin typeface="Arial" pitchFamily="34" charset="0"/>
                <a:cs typeface="Arial" pitchFamily="34" charset="0"/>
              </a:rPr>
              <a:t>mấy</a:t>
            </a:r>
            <a:r>
              <a:rPr lang="en-US" sz="2400" dirty="0" smtClean="0">
                <a:solidFill>
                  <a:srgbClr val="FFFF00"/>
                </a:solidFill>
                <a:latin typeface="Arial" pitchFamily="34" charset="0"/>
                <a:cs typeface="Arial" pitchFamily="34" charset="0"/>
              </a:rPr>
              <a:t> </a:t>
            </a:r>
            <a:r>
              <a:rPr lang="en-US" sz="2400" dirty="0" err="1" smtClean="0">
                <a:solidFill>
                  <a:srgbClr val="FFFF00"/>
                </a:solidFill>
                <a:latin typeface="Arial" pitchFamily="34" charset="0"/>
                <a:cs typeface="Arial" pitchFamily="34" charset="0"/>
              </a:rPr>
              <a:t>chục</a:t>
            </a:r>
            <a:r>
              <a:rPr lang="en-US" sz="2400" dirty="0" smtClean="0">
                <a:solidFill>
                  <a:srgbClr val="FFFF00"/>
                </a:solidFill>
                <a:latin typeface="Arial" pitchFamily="34" charset="0"/>
                <a:cs typeface="Arial" pitchFamily="34" charset="0"/>
              </a:rPr>
              <a:t> </a:t>
            </a:r>
            <a:r>
              <a:rPr lang="en-US" sz="2400" dirty="0" err="1" smtClean="0">
                <a:solidFill>
                  <a:srgbClr val="FFFF00"/>
                </a:solidFill>
                <a:latin typeface="Arial" pitchFamily="34" charset="0"/>
                <a:cs typeface="Arial" pitchFamily="34" charset="0"/>
              </a:rPr>
              <a:t>và</a:t>
            </a:r>
            <a:r>
              <a:rPr lang="en-US" sz="2400" dirty="0" smtClean="0">
                <a:solidFill>
                  <a:srgbClr val="FFFF00"/>
                </a:solidFill>
                <a:latin typeface="Arial" pitchFamily="34" charset="0"/>
                <a:cs typeface="Arial" pitchFamily="34" charset="0"/>
              </a:rPr>
              <a:t> </a:t>
            </a:r>
            <a:r>
              <a:rPr lang="en-US" sz="2400" dirty="0" err="1" smtClean="0">
                <a:solidFill>
                  <a:srgbClr val="FFFF00"/>
                </a:solidFill>
                <a:latin typeface="Arial" pitchFamily="34" charset="0"/>
                <a:cs typeface="Arial" pitchFamily="34" charset="0"/>
              </a:rPr>
              <a:t>mấy</a:t>
            </a:r>
            <a:r>
              <a:rPr lang="en-US" sz="2400" dirty="0" smtClean="0">
                <a:solidFill>
                  <a:srgbClr val="FFFF00"/>
                </a:solidFill>
                <a:latin typeface="Arial" pitchFamily="34" charset="0"/>
                <a:cs typeface="Arial" pitchFamily="34" charset="0"/>
              </a:rPr>
              <a:t> </a:t>
            </a:r>
            <a:r>
              <a:rPr lang="en-US" sz="2400" dirty="0" err="1" smtClean="0">
                <a:solidFill>
                  <a:srgbClr val="FFFF00"/>
                </a:solidFill>
                <a:latin typeface="Arial" pitchFamily="34" charset="0"/>
                <a:cs typeface="Arial" pitchFamily="34" charset="0"/>
              </a:rPr>
              <a:t>đơn</a:t>
            </a:r>
            <a:r>
              <a:rPr lang="en-US" sz="2400" dirty="0" smtClean="0">
                <a:solidFill>
                  <a:srgbClr val="FFFF00"/>
                </a:solidFill>
                <a:latin typeface="Arial" pitchFamily="34" charset="0"/>
                <a:cs typeface="Arial" pitchFamily="34" charset="0"/>
              </a:rPr>
              <a:t> </a:t>
            </a:r>
            <a:r>
              <a:rPr lang="en-US" sz="2400" dirty="0" err="1" smtClean="0">
                <a:solidFill>
                  <a:srgbClr val="FFFF00"/>
                </a:solidFill>
                <a:latin typeface="Arial" pitchFamily="34" charset="0"/>
                <a:cs typeface="Arial" pitchFamily="34" charset="0"/>
              </a:rPr>
              <a:t>vị</a:t>
            </a:r>
            <a:r>
              <a:rPr lang="en-US" sz="2400" dirty="0" smtClean="0">
                <a:solidFill>
                  <a:srgbClr val="FFFF00"/>
                </a:solidFill>
                <a:latin typeface="Arial" pitchFamily="34" charset="0"/>
                <a:cs typeface="Arial" pitchFamily="34" charset="0"/>
              </a:rPr>
              <a:t>?</a:t>
            </a:r>
          </a:p>
          <a:p>
            <a:pPr marL="342900" indent="-342900" algn="just">
              <a:buAutoNum type="alphaLcParenR"/>
            </a:pPr>
            <a:endParaRPr lang="en-US" sz="2400" dirty="0" smtClean="0">
              <a:solidFill>
                <a:srgbClr val="FFFF00"/>
              </a:solidFill>
              <a:latin typeface="Arial" pitchFamily="34" charset="0"/>
              <a:cs typeface="Arial" pitchFamily="34" charset="0"/>
            </a:endParaRPr>
          </a:p>
          <a:p>
            <a:pPr marL="342900" indent="-342900" algn="just">
              <a:buAutoNum type="alphaLcParenR"/>
            </a:pPr>
            <a:r>
              <a:rPr lang="en-US" sz="2400" dirty="0" err="1" smtClean="0">
                <a:solidFill>
                  <a:srgbClr val="FFFF00"/>
                </a:solidFill>
                <a:latin typeface="Arial" pitchFamily="34" charset="0"/>
                <a:cs typeface="Arial" pitchFamily="34" charset="0"/>
              </a:rPr>
              <a:t>Số</a:t>
            </a:r>
            <a:r>
              <a:rPr lang="en-US" sz="2400" dirty="0" smtClean="0">
                <a:solidFill>
                  <a:srgbClr val="FFFF00"/>
                </a:solidFill>
                <a:latin typeface="Arial" pitchFamily="34" charset="0"/>
                <a:cs typeface="Arial" pitchFamily="34" charset="0"/>
              </a:rPr>
              <a:t> 55 </a:t>
            </a:r>
            <a:r>
              <a:rPr lang="en-US" sz="2400" dirty="0" err="1" smtClean="0">
                <a:solidFill>
                  <a:srgbClr val="FFFF00"/>
                </a:solidFill>
                <a:latin typeface="Arial" pitchFamily="34" charset="0"/>
                <a:cs typeface="Arial" pitchFamily="34" charset="0"/>
              </a:rPr>
              <a:t>gồm</a:t>
            </a:r>
            <a:r>
              <a:rPr lang="en-US" sz="2400" dirty="0" smtClean="0">
                <a:solidFill>
                  <a:srgbClr val="FFFF00"/>
                </a:solidFill>
                <a:latin typeface="Arial" pitchFamily="34" charset="0"/>
                <a:cs typeface="Arial" pitchFamily="34" charset="0"/>
              </a:rPr>
              <a:t> </a:t>
            </a:r>
            <a:r>
              <a:rPr lang="en-US" sz="2400" dirty="0" err="1" smtClean="0">
                <a:solidFill>
                  <a:srgbClr val="FFFF00"/>
                </a:solidFill>
                <a:latin typeface="Arial" pitchFamily="34" charset="0"/>
                <a:cs typeface="Arial" pitchFamily="34" charset="0"/>
              </a:rPr>
              <a:t>mấy</a:t>
            </a:r>
            <a:r>
              <a:rPr lang="en-US" sz="2400" dirty="0" smtClean="0">
                <a:solidFill>
                  <a:srgbClr val="FFFF00"/>
                </a:solidFill>
                <a:latin typeface="Arial" pitchFamily="34" charset="0"/>
                <a:cs typeface="Arial" pitchFamily="34" charset="0"/>
              </a:rPr>
              <a:t> </a:t>
            </a:r>
            <a:r>
              <a:rPr lang="en-US" sz="2400" dirty="0" err="1" smtClean="0">
                <a:solidFill>
                  <a:srgbClr val="FFFF00"/>
                </a:solidFill>
                <a:latin typeface="Arial" pitchFamily="34" charset="0"/>
                <a:cs typeface="Arial" pitchFamily="34" charset="0"/>
              </a:rPr>
              <a:t>chục</a:t>
            </a:r>
            <a:r>
              <a:rPr lang="en-US" sz="2400" dirty="0" smtClean="0">
                <a:solidFill>
                  <a:srgbClr val="FFFF00"/>
                </a:solidFill>
                <a:latin typeface="Arial" pitchFamily="34" charset="0"/>
                <a:cs typeface="Arial" pitchFamily="34" charset="0"/>
              </a:rPr>
              <a:t> </a:t>
            </a:r>
            <a:r>
              <a:rPr lang="en-US" sz="2400" dirty="0" err="1" smtClean="0">
                <a:solidFill>
                  <a:srgbClr val="FFFF00"/>
                </a:solidFill>
                <a:latin typeface="Arial" pitchFamily="34" charset="0"/>
                <a:cs typeface="Arial" pitchFamily="34" charset="0"/>
              </a:rPr>
              <a:t>và</a:t>
            </a:r>
            <a:r>
              <a:rPr lang="en-US" sz="2400" dirty="0" smtClean="0">
                <a:solidFill>
                  <a:srgbClr val="FFFF00"/>
                </a:solidFill>
                <a:latin typeface="Arial" pitchFamily="34" charset="0"/>
                <a:cs typeface="Arial" pitchFamily="34" charset="0"/>
              </a:rPr>
              <a:t> </a:t>
            </a:r>
            <a:r>
              <a:rPr lang="en-US" sz="2400" dirty="0" err="1" smtClean="0">
                <a:solidFill>
                  <a:srgbClr val="FFFF00"/>
                </a:solidFill>
                <a:latin typeface="Arial" pitchFamily="34" charset="0"/>
                <a:cs typeface="Arial" pitchFamily="34" charset="0"/>
              </a:rPr>
              <a:t>mấy</a:t>
            </a:r>
            <a:r>
              <a:rPr lang="en-US" sz="2400" dirty="0" smtClean="0">
                <a:solidFill>
                  <a:srgbClr val="FFFF00"/>
                </a:solidFill>
                <a:latin typeface="Arial" pitchFamily="34" charset="0"/>
                <a:cs typeface="Arial" pitchFamily="34" charset="0"/>
              </a:rPr>
              <a:t> </a:t>
            </a:r>
            <a:r>
              <a:rPr lang="en-US" sz="2400" dirty="0" err="1" smtClean="0">
                <a:solidFill>
                  <a:srgbClr val="FFFF00"/>
                </a:solidFill>
                <a:latin typeface="Arial" pitchFamily="34" charset="0"/>
                <a:cs typeface="Arial" pitchFamily="34" charset="0"/>
              </a:rPr>
              <a:t>đơn</a:t>
            </a:r>
            <a:r>
              <a:rPr lang="en-US" sz="2400" dirty="0" smtClean="0">
                <a:solidFill>
                  <a:srgbClr val="FFFF00"/>
                </a:solidFill>
                <a:latin typeface="Arial" pitchFamily="34" charset="0"/>
                <a:cs typeface="Arial" pitchFamily="34" charset="0"/>
              </a:rPr>
              <a:t> </a:t>
            </a:r>
            <a:r>
              <a:rPr lang="en-US" sz="2400" dirty="0" err="1" smtClean="0">
                <a:solidFill>
                  <a:srgbClr val="FFFF00"/>
                </a:solidFill>
                <a:latin typeface="Arial" pitchFamily="34" charset="0"/>
                <a:cs typeface="Arial" pitchFamily="34" charset="0"/>
              </a:rPr>
              <a:t>vị</a:t>
            </a:r>
            <a:r>
              <a:rPr lang="en-US" sz="2400" dirty="0" smtClean="0">
                <a:solidFill>
                  <a:srgbClr val="FFFF00"/>
                </a:solidFill>
                <a:latin typeface="Arial" pitchFamily="34" charset="0"/>
                <a:cs typeface="Arial" pitchFamily="34" charset="0"/>
              </a:rPr>
              <a:t>?</a:t>
            </a:r>
          </a:p>
          <a:p>
            <a:pPr marL="342900" indent="-342900" algn="just">
              <a:buAutoNum type="alphaLcParenR"/>
            </a:pPr>
            <a:endParaRPr lang="en-US" sz="2400" dirty="0" smtClean="0">
              <a:solidFill>
                <a:srgbClr val="FFFF00"/>
              </a:solidFill>
              <a:latin typeface="Arial" pitchFamily="34" charset="0"/>
              <a:cs typeface="Arial" pitchFamily="34" charset="0"/>
            </a:endParaRPr>
          </a:p>
          <a:p>
            <a:pPr marL="342900" indent="-342900" algn="just">
              <a:buAutoNum type="alphaLcParenR"/>
            </a:pPr>
            <a:r>
              <a:rPr lang="en-US" sz="2400" dirty="0" err="1" smtClean="0">
                <a:solidFill>
                  <a:srgbClr val="FFFF00"/>
                </a:solidFill>
                <a:latin typeface="Arial" pitchFamily="34" charset="0"/>
                <a:cs typeface="Arial" pitchFamily="34" charset="0"/>
              </a:rPr>
              <a:t>Số</a:t>
            </a:r>
            <a:r>
              <a:rPr lang="en-US" sz="2400" dirty="0" smtClean="0">
                <a:solidFill>
                  <a:srgbClr val="FFFF00"/>
                </a:solidFill>
                <a:latin typeface="Arial" pitchFamily="34" charset="0"/>
                <a:cs typeface="Arial" pitchFamily="34" charset="0"/>
              </a:rPr>
              <a:t> 70 </a:t>
            </a:r>
            <a:r>
              <a:rPr lang="en-US" sz="2400" dirty="0" err="1" smtClean="0">
                <a:solidFill>
                  <a:srgbClr val="FFFF00"/>
                </a:solidFill>
                <a:latin typeface="Arial" pitchFamily="34" charset="0"/>
                <a:cs typeface="Arial" pitchFamily="34" charset="0"/>
              </a:rPr>
              <a:t>gồm</a:t>
            </a:r>
            <a:r>
              <a:rPr lang="en-US" sz="2400" dirty="0" smtClean="0">
                <a:solidFill>
                  <a:srgbClr val="FFFF00"/>
                </a:solidFill>
                <a:latin typeface="Arial" pitchFamily="34" charset="0"/>
                <a:cs typeface="Arial" pitchFamily="34" charset="0"/>
              </a:rPr>
              <a:t> </a:t>
            </a:r>
            <a:r>
              <a:rPr lang="en-US" sz="2400" dirty="0" err="1" smtClean="0">
                <a:solidFill>
                  <a:srgbClr val="FFFF00"/>
                </a:solidFill>
                <a:latin typeface="Arial" pitchFamily="34" charset="0"/>
                <a:cs typeface="Arial" pitchFamily="34" charset="0"/>
              </a:rPr>
              <a:t>mấy</a:t>
            </a:r>
            <a:r>
              <a:rPr lang="en-US" sz="2400" dirty="0" smtClean="0">
                <a:solidFill>
                  <a:srgbClr val="FFFF00"/>
                </a:solidFill>
                <a:latin typeface="Arial" pitchFamily="34" charset="0"/>
                <a:cs typeface="Arial" pitchFamily="34" charset="0"/>
              </a:rPr>
              <a:t> </a:t>
            </a:r>
            <a:r>
              <a:rPr lang="en-US" sz="2400" dirty="0" err="1" smtClean="0">
                <a:solidFill>
                  <a:srgbClr val="FFFF00"/>
                </a:solidFill>
                <a:latin typeface="Arial" pitchFamily="34" charset="0"/>
                <a:cs typeface="Arial" pitchFamily="34" charset="0"/>
              </a:rPr>
              <a:t>chục</a:t>
            </a:r>
            <a:r>
              <a:rPr lang="en-US" sz="2400" dirty="0" smtClean="0">
                <a:solidFill>
                  <a:srgbClr val="FFFF00"/>
                </a:solidFill>
                <a:latin typeface="Arial" pitchFamily="34" charset="0"/>
                <a:cs typeface="Arial" pitchFamily="34" charset="0"/>
              </a:rPr>
              <a:t> </a:t>
            </a:r>
            <a:r>
              <a:rPr lang="en-US" sz="2400" dirty="0" err="1" smtClean="0">
                <a:solidFill>
                  <a:srgbClr val="FFFF00"/>
                </a:solidFill>
                <a:latin typeface="Arial" pitchFamily="34" charset="0"/>
                <a:cs typeface="Arial" pitchFamily="34" charset="0"/>
              </a:rPr>
              <a:t>và</a:t>
            </a:r>
            <a:r>
              <a:rPr lang="en-US" sz="2400" dirty="0" smtClean="0">
                <a:solidFill>
                  <a:srgbClr val="FFFF00"/>
                </a:solidFill>
                <a:latin typeface="Arial" pitchFamily="34" charset="0"/>
                <a:cs typeface="Arial" pitchFamily="34" charset="0"/>
              </a:rPr>
              <a:t> </a:t>
            </a:r>
            <a:r>
              <a:rPr lang="en-US" sz="2400" dirty="0" err="1" smtClean="0">
                <a:solidFill>
                  <a:srgbClr val="FFFF00"/>
                </a:solidFill>
                <a:latin typeface="Arial" pitchFamily="34" charset="0"/>
                <a:cs typeface="Arial" pitchFamily="34" charset="0"/>
              </a:rPr>
              <a:t>mấy</a:t>
            </a:r>
            <a:r>
              <a:rPr lang="en-US" sz="2400" dirty="0" smtClean="0">
                <a:solidFill>
                  <a:srgbClr val="FFFF00"/>
                </a:solidFill>
                <a:latin typeface="Arial" pitchFamily="34" charset="0"/>
                <a:cs typeface="Arial" pitchFamily="34" charset="0"/>
              </a:rPr>
              <a:t> </a:t>
            </a:r>
            <a:r>
              <a:rPr lang="en-US" sz="2400" dirty="0" err="1" smtClean="0">
                <a:solidFill>
                  <a:srgbClr val="FFFF00"/>
                </a:solidFill>
                <a:latin typeface="Arial" pitchFamily="34" charset="0"/>
                <a:cs typeface="Arial" pitchFamily="34" charset="0"/>
              </a:rPr>
              <a:t>đơn</a:t>
            </a:r>
            <a:r>
              <a:rPr lang="en-US" sz="2400" dirty="0" smtClean="0">
                <a:solidFill>
                  <a:srgbClr val="FFFF00"/>
                </a:solidFill>
                <a:latin typeface="Arial" pitchFamily="34" charset="0"/>
                <a:cs typeface="Arial" pitchFamily="34" charset="0"/>
              </a:rPr>
              <a:t> </a:t>
            </a:r>
            <a:r>
              <a:rPr lang="en-US" sz="2400" dirty="0" err="1" smtClean="0">
                <a:solidFill>
                  <a:srgbClr val="FFFF00"/>
                </a:solidFill>
                <a:latin typeface="Arial" pitchFamily="34" charset="0"/>
                <a:cs typeface="Arial" pitchFamily="34" charset="0"/>
              </a:rPr>
              <a:t>vị</a:t>
            </a:r>
            <a:r>
              <a:rPr lang="en-US" sz="2400" dirty="0" smtClean="0">
                <a:solidFill>
                  <a:srgbClr val="FFFF00"/>
                </a:solidFill>
                <a:latin typeface="Arial" pitchFamily="34" charset="0"/>
                <a:cs typeface="Arial" pitchFamily="34" charset="0"/>
              </a:rPr>
              <a:t>?</a:t>
            </a:r>
          </a:p>
          <a:p>
            <a:pPr marL="342900" indent="-342900" algn="just">
              <a:buAutoNum type="alphaLcParenR"/>
            </a:pPr>
            <a:endParaRPr lang="en-US" sz="2400" dirty="0" smtClean="0">
              <a:solidFill>
                <a:srgbClr val="FFFF00"/>
              </a:solidFill>
              <a:latin typeface="Arial" pitchFamily="34" charset="0"/>
              <a:cs typeface="Arial" pitchFamily="34" charset="0"/>
            </a:endParaRPr>
          </a:p>
          <a:p>
            <a:pPr marL="342900" indent="-342900" algn="just">
              <a:buAutoNum type="alphaLcParenR"/>
            </a:pPr>
            <a:r>
              <a:rPr lang="en-US" sz="2400" dirty="0" err="1" smtClean="0">
                <a:solidFill>
                  <a:srgbClr val="FFFF00"/>
                </a:solidFill>
                <a:latin typeface="Arial" pitchFamily="34" charset="0"/>
                <a:cs typeface="Arial" pitchFamily="34" charset="0"/>
              </a:rPr>
              <a:t>Số</a:t>
            </a:r>
            <a:r>
              <a:rPr lang="en-US" sz="2400" dirty="0" smtClean="0">
                <a:solidFill>
                  <a:srgbClr val="FFFF00"/>
                </a:solidFill>
                <a:latin typeface="Arial" pitchFamily="34" charset="0"/>
                <a:cs typeface="Arial" pitchFamily="34" charset="0"/>
              </a:rPr>
              <a:t> 99 </a:t>
            </a:r>
            <a:r>
              <a:rPr lang="en-US" sz="2400" dirty="0" err="1" smtClean="0">
                <a:solidFill>
                  <a:srgbClr val="FFFF00"/>
                </a:solidFill>
                <a:latin typeface="Arial" pitchFamily="34" charset="0"/>
                <a:cs typeface="Arial" pitchFamily="34" charset="0"/>
              </a:rPr>
              <a:t>gồm</a:t>
            </a:r>
            <a:r>
              <a:rPr lang="en-US" sz="2400" dirty="0" smtClean="0">
                <a:solidFill>
                  <a:srgbClr val="FFFF00"/>
                </a:solidFill>
                <a:latin typeface="Arial" pitchFamily="34" charset="0"/>
                <a:cs typeface="Arial" pitchFamily="34" charset="0"/>
              </a:rPr>
              <a:t> </a:t>
            </a:r>
            <a:r>
              <a:rPr lang="en-US" sz="2400" dirty="0" err="1" smtClean="0">
                <a:solidFill>
                  <a:srgbClr val="FFFF00"/>
                </a:solidFill>
                <a:latin typeface="Arial" pitchFamily="34" charset="0"/>
                <a:cs typeface="Arial" pitchFamily="34" charset="0"/>
              </a:rPr>
              <a:t>mấy</a:t>
            </a:r>
            <a:r>
              <a:rPr lang="en-US" sz="2400" dirty="0" smtClean="0">
                <a:solidFill>
                  <a:srgbClr val="FFFF00"/>
                </a:solidFill>
                <a:latin typeface="Arial" pitchFamily="34" charset="0"/>
                <a:cs typeface="Arial" pitchFamily="34" charset="0"/>
              </a:rPr>
              <a:t> </a:t>
            </a:r>
            <a:r>
              <a:rPr lang="en-US" sz="2400" dirty="0" err="1" smtClean="0">
                <a:solidFill>
                  <a:srgbClr val="FFFF00"/>
                </a:solidFill>
                <a:latin typeface="Arial" pitchFamily="34" charset="0"/>
                <a:cs typeface="Arial" pitchFamily="34" charset="0"/>
              </a:rPr>
              <a:t>chục</a:t>
            </a:r>
            <a:r>
              <a:rPr lang="en-US" sz="2400" dirty="0" smtClean="0">
                <a:solidFill>
                  <a:srgbClr val="FFFF00"/>
                </a:solidFill>
                <a:latin typeface="Arial" pitchFamily="34" charset="0"/>
                <a:cs typeface="Arial" pitchFamily="34" charset="0"/>
              </a:rPr>
              <a:t> </a:t>
            </a:r>
            <a:r>
              <a:rPr lang="en-US" sz="2400" dirty="0" err="1" smtClean="0">
                <a:solidFill>
                  <a:srgbClr val="FFFF00"/>
                </a:solidFill>
                <a:latin typeface="Arial" pitchFamily="34" charset="0"/>
                <a:cs typeface="Arial" pitchFamily="34" charset="0"/>
              </a:rPr>
              <a:t>và</a:t>
            </a:r>
            <a:r>
              <a:rPr lang="en-US" sz="2400" dirty="0" smtClean="0">
                <a:solidFill>
                  <a:srgbClr val="FFFF00"/>
                </a:solidFill>
                <a:latin typeface="Arial" pitchFamily="34" charset="0"/>
                <a:cs typeface="Arial" pitchFamily="34" charset="0"/>
              </a:rPr>
              <a:t> </a:t>
            </a:r>
            <a:r>
              <a:rPr lang="en-US" sz="2400" dirty="0" err="1" smtClean="0">
                <a:solidFill>
                  <a:srgbClr val="FFFF00"/>
                </a:solidFill>
                <a:latin typeface="Arial" pitchFamily="34" charset="0"/>
                <a:cs typeface="Arial" pitchFamily="34" charset="0"/>
              </a:rPr>
              <a:t>mấy</a:t>
            </a:r>
            <a:r>
              <a:rPr lang="en-US" sz="2400" dirty="0" smtClean="0">
                <a:solidFill>
                  <a:srgbClr val="FFFF00"/>
                </a:solidFill>
                <a:latin typeface="Arial" pitchFamily="34" charset="0"/>
                <a:cs typeface="Arial" pitchFamily="34" charset="0"/>
              </a:rPr>
              <a:t> </a:t>
            </a:r>
            <a:r>
              <a:rPr lang="en-US" sz="2400" dirty="0" err="1" smtClean="0">
                <a:solidFill>
                  <a:srgbClr val="FFFF00"/>
                </a:solidFill>
                <a:latin typeface="Arial" pitchFamily="34" charset="0"/>
                <a:cs typeface="Arial" pitchFamily="34" charset="0"/>
              </a:rPr>
              <a:t>đơn</a:t>
            </a:r>
            <a:r>
              <a:rPr lang="en-US" sz="2400" dirty="0" smtClean="0">
                <a:solidFill>
                  <a:srgbClr val="FFFF00"/>
                </a:solidFill>
                <a:latin typeface="Arial" pitchFamily="34" charset="0"/>
                <a:cs typeface="Arial" pitchFamily="34" charset="0"/>
              </a:rPr>
              <a:t> </a:t>
            </a:r>
            <a:r>
              <a:rPr lang="en-US" sz="2400" dirty="0" err="1" smtClean="0">
                <a:solidFill>
                  <a:srgbClr val="FFFF00"/>
                </a:solidFill>
                <a:latin typeface="Arial" pitchFamily="34" charset="0"/>
                <a:cs typeface="Arial" pitchFamily="34" charset="0"/>
              </a:rPr>
              <a:t>vị</a:t>
            </a:r>
            <a:r>
              <a:rPr lang="en-US" sz="2400" dirty="0" smtClean="0">
                <a:solidFill>
                  <a:srgbClr val="FFFF00"/>
                </a:solidFill>
                <a:latin typeface="Arial" pitchFamily="34" charset="0"/>
                <a:cs typeface="Arial" pitchFamily="34" charset="0"/>
              </a:rPr>
              <a:t>?</a:t>
            </a:r>
            <a:endParaRPr lang="en-US" sz="2400" dirty="0">
              <a:solidFill>
                <a:srgbClr val="FFFF00"/>
              </a:solidFill>
              <a:latin typeface="Arial" pitchFamily="34" charset="0"/>
              <a:cs typeface="Arial" pitchFamily="34" charset="0"/>
            </a:endParaRPr>
          </a:p>
        </p:txBody>
      </p:sp>
      <p:sp>
        <p:nvSpPr>
          <p:cNvPr id="3" name="Rectangle 2"/>
          <p:cNvSpPr/>
          <p:nvPr/>
        </p:nvSpPr>
        <p:spPr>
          <a:xfrm>
            <a:off x="3217718" y="3886200"/>
            <a:ext cx="5926282" cy="461665"/>
          </a:xfrm>
          <a:prstGeom prst="rect">
            <a:avLst/>
          </a:prstGeom>
        </p:spPr>
        <p:txBody>
          <a:bodyPr wrap="square">
            <a:spAutoFit/>
          </a:bodyPr>
          <a:lstStyle/>
          <a:p>
            <a:pPr lvl="0" fontAlgn="base"/>
            <a:r>
              <a:rPr lang="vi-VN" sz="2400" dirty="0" smtClean="0">
                <a:solidFill>
                  <a:schemeClr val="bg1"/>
                </a:solidFill>
              </a:rPr>
              <a:t>Số </a:t>
            </a:r>
            <a:r>
              <a:rPr lang="vi-VN" sz="2400" dirty="0">
                <a:solidFill>
                  <a:schemeClr val="bg1"/>
                </a:solidFill>
              </a:rPr>
              <a:t>99 gồm 9 chục và 9 đơn vị.</a:t>
            </a:r>
            <a:endParaRPr lang="en-US" sz="2400" dirty="0">
              <a:solidFill>
                <a:schemeClr val="bg1"/>
              </a:solidFill>
            </a:endParaRPr>
          </a:p>
        </p:txBody>
      </p:sp>
      <p:sp>
        <p:nvSpPr>
          <p:cNvPr id="6" name="TextBox 5"/>
          <p:cNvSpPr txBox="1"/>
          <p:nvPr/>
        </p:nvSpPr>
        <p:spPr>
          <a:xfrm>
            <a:off x="1727204" y="-121913"/>
            <a:ext cx="3817224" cy="461665"/>
          </a:xfrm>
          <a:prstGeom prst="rect">
            <a:avLst/>
          </a:prstGeom>
          <a:noFill/>
        </p:spPr>
        <p:txBody>
          <a:bodyPr wrap="square" rtlCol="0">
            <a:spAutoFit/>
          </a:bodyPr>
          <a:lstStyle/>
          <a:p>
            <a:r>
              <a:rPr lang="en-US" sz="2400" b="1" dirty="0" err="1" smtClean="0">
                <a:latin typeface="Arial" pitchFamily="34" charset="0"/>
                <a:cs typeface="Arial" pitchFamily="34" charset="0"/>
              </a:rPr>
              <a:t>Bài</a:t>
            </a:r>
            <a:r>
              <a:rPr lang="en-US" sz="2400" b="1" dirty="0">
                <a:latin typeface="Arial" pitchFamily="34" charset="0"/>
                <a:cs typeface="Arial" pitchFamily="34" charset="0"/>
              </a:rPr>
              <a:t> </a:t>
            </a:r>
            <a:r>
              <a:rPr lang="en-US" sz="2400" b="1" dirty="0" smtClean="0">
                <a:latin typeface="Arial" pitchFamily="34" charset="0"/>
                <a:cs typeface="Arial" pitchFamily="34" charset="0"/>
              </a:rPr>
              <a:t>3: </a:t>
            </a:r>
            <a:r>
              <a:rPr lang="en-US" sz="2400" b="1" dirty="0" err="1" smtClean="0">
                <a:latin typeface="Arial" pitchFamily="34" charset="0"/>
                <a:cs typeface="Arial" pitchFamily="34" charset="0"/>
              </a:rPr>
              <a:t>Trả</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lời</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câu</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hỏi</a:t>
            </a:r>
            <a:r>
              <a:rPr lang="en-US" sz="2400" b="1" dirty="0" smtClean="0">
                <a:latin typeface="Arial" pitchFamily="34" charset="0"/>
                <a:cs typeface="Arial" pitchFamily="34" charset="0"/>
              </a:rPr>
              <a:t>:</a:t>
            </a:r>
          </a:p>
        </p:txBody>
      </p:sp>
      <p:sp>
        <p:nvSpPr>
          <p:cNvPr id="7" name="Rectangle 6"/>
          <p:cNvSpPr/>
          <p:nvPr/>
        </p:nvSpPr>
        <p:spPr>
          <a:xfrm>
            <a:off x="3100058" y="1032369"/>
            <a:ext cx="4347665" cy="461665"/>
          </a:xfrm>
          <a:prstGeom prst="rect">
            <a:avLst/>
          </a:prstGeom>
        </p:spPr>
        <p:txBody>
          <a:bodyPr wrap="none">
            <a:spAutoFit/>
          </a:bodyPr>
          <a:lstStyle/>
          <a:p>
            <a:pPr lvl="0" fontAlgn="base"/>
            <a:r>
              <a:rPr lang="vi-VN" sz="2400" dirty="0">
                <a:solidFill>
                  <a:schemeClr val="bg1"/>
                </a:solidFill>
              </a:rPr>
              <a:t>Số 28 gồm 2 chục và 8 đơn </a:t>
            </a:r>
            <a:r>
              <a:rPr lang="vi-VN" sz="2400" dirty="0" smtClean="0">
                <a:solidFill>
                  <a:schemeClr val="bg1"/>
                </a:solidFill>
              </a:rPr>
              <a:t>vị</a:t>
            </a:r>
            <a:r>
              <a:rPr lang="en-US" sz="2400" dirty="0" smtClean="0">
                <a:solidFill>
                  <a:schemeClr val="bg1"/>
                </a:solidFill>
              </a:rPr>
              <a:t>.</a:t>
            </a:r>
            <a:endParaRPr lang="en-US" sz="2400" dirty="0">
              <a:solidFill>
                <a:schemeClr val="bg1"/>
              </a:solidFill>
            </a:endParaRPr>
          </a:p>
        </p:txBody>
      </p:sp>
      <p:sp>
        <p:nvSpPr>
          <p:cNvPr id="8" name="Rectangle 7"/>
          <p:cNvSpPr/>
          <p:nvPr/>
        </p:nvSpPr>
        <p:spPr>
          <a:xfrm>
            <a:off x="3138529" y="1672396"/>
            <a:ext cx="4270721" cy="461665"/>
          </a:xfrm>
          <a:prstGeom prst="rect">
            <a:avLst/>
          </a:prstGeom>
        </p:spPr>
        <p:txBody>
          <a:bodyPr wrap="none">
            <a:spAutoFit/>
          </a:bodyPr>
          <a:lstStyle/>
          <a:p>
            <a:r>
              <a:rPr lang="vi-VN" sz="2400" dirty="0" smtClean="0">
                <a:solidFill>
                  <a:schemeClr val="bg1"/>
                </a:solidFill>
                <a:latin typeface="Arial" pitchFamily="34" charset="0"/>
                <a:cs typeface="Arial" pitchFamily="34" charset="0"/>
              </a:rPr>
              <a:t>S</a:t>
            </a:r>
            <a:r>
              <a:rPr lang="en-US" sz="2400" dirty="0" smtClean="0">
                <a:solidFill>
                  <a:schemeClr val="bg1"/>
                </a:solidFill>
                <a:latin typeface="Arial" pitchFamily="34" charset="0"/>
                <a:cs typeface="Arial" pitchFamily="34" charset="0"/>
              </a:rPr>
              <a:t>ố</a:t>
            </a:r>
            <a:r>
              <a:rPr lang="vi-VN" sz="2400" dirty="0" smtClean="0">
                <a:solidFill>
                  <a:schemeClr val="bg1"/>
                </a:solidFill>
                <a:latin typeface="Arial" pitchFamily="34" charset="0"/>
                <a:cs typeface="Arial" pitchFamily="34" charset="0"/>
              </a:rPr>
              <a:t> </a:t>
            </a:r>
            <a:r>
              <a:rPr lang="vi-VN" sz="2400" dirty="0">
                <a:solidFill>
                  <a:schemeClr val="bg1"/>
                </a:solidFill>
                <a:latin typeface="Arial" pitchFamily="34" charset="0"/>
                <a:cs typeface="Arial" pitchFamily="34" charset="0"/>
              </a:rPr>
              <a:t>41 gồm 4 chục và 1 đơn vị</a:t>
            </a:r>
            <a:endParaRPr lang="en-US" sz="2400" dirty="0">
              <a:solidFill>
                <a:schemeClr val="bg1"/>
              </a:solidFill>
              <a:latin typeface="Arial" pitchFamily="34" charset="0"/>
              <a:cs typeface="Arial" pitchFamily="34" charset="0"/>
            </a:endParaRPr>
          </a:p>
        </p:txBody>
      </p:sp>
      <p:sp>
        <p:nvSpPr>
          <p:cNvPr id="9" name="Rectangle 8"/>
          <p:cNvSpPr/>
          <p:nvPr/>
        </p:nvSpPr>
        <p:spPr>
          <a:xfrm>
            <a:off x="3177002" y="2359147"/>
            <a:ext cx="4270721" cy="461665"/>
          </a:xfrm>
          <a:prstGeom prst="rect">
            <a:avLst/>
          </a:prstGeom>
        </p:spPr>
        <p:txBody>
          <a:bodyPr wrap="none">
            <a:spAutoFit/>
          </a:bodyPr>
          <a:lstStyle/>
          <a:p>
            <a:r>
              <a:rPr lang="vi-VN" sz="2400" dirty="0">
                <a:solidFill>
                  <a:schemeClr val="bg1"/>
                </a:solidFill>
                <a:latin typeface="Arial" pitchFamily="34" charset="0"/>
                <a:cs typeface="Arial" pitchFamily="34" charset="0"/>
              </a:rPr>
              <a:t>Số 55 gồm 5 chục và 5 đơn vị</a:t>
            </a:r>
            <a:endParaRPr lang="en-US" sz="2400" dirty="0">
              <a:solidFill>
                <a:schemeClr val="bg1"/>
              </a:solidFill>
              <a:latin typeface="Arial" pitchFamily="34" charset="0"/>
              <a:cs typeface="Arial" pitchFamily="34" charset="0"/>
            </a:endParaRPr>
          </a:p>
        </p:txBody>
      </p:sp>
      <p:sp>
        <p:nvSpPr>
          <p:cNvPr id="10" name="Rectangle 9"/>
          <p:cNvSpPr/>
          <p:nvPr/>
        </p:nvSpPr>
        <p:spPr>
          <a:xfrm>
            <a:off x="3217718" y="3119735"/>
            <a:ext cx="5926282" cy="461665"/>
          </a:xfrm>
          <a:prstGeom prst="rect">
            <a:avLst/>
          </a:prstGeom>
        </p:spPr>
        <p:txBody>
          <a:bodyPr wrap="square">
            <a:spAutoFit/>
          </a:bodyPr>
          <a:lstStyle/>
          <a:p>
            <a:pPr lvl="0" fontAlgn="base"/>
            <a:r>
              <a:rPr lang="vi-VN" sz="2400" dirty="0" smtClean="0">
                <a:solidFill>
                  <a:schemeClr val="bg1"/>
                </a:solidFill>
              </a:rPr>
              <a:t>Số </a:t>
            </a:r>
            <a:r>
              <a:rPr lang="vi-VN" sz="2400" dirty="0">
                <a:solidFill>
                  <a:schemeClr val="bg1"/>
                </a:solidFill>
              </a:rPr>
              <a:t>70 gồm 7 chục và 0 đơn vị</a:t>
            </a:r>
            <a:endParaRPr lang="en-US" sz="2400" dirty="0">
              <a:solidFill>
                <a:schemeClr val="bg1"/>
              </a:solidFill>
            </a:endParaRPr>
          </a:p>
        </p:txBody>
      </p:sp>
    </p:spTree>
    <p:extLst>
      <p:ext uri="{BB962C8B-B14F-4D97-AF65-F5344CB8AC3E}">
        <p14:creationId xmlns:p14="http://schemas.microsoft.com/office/powerpoint/2010/main" val="140881376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heckerboard(across)">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heckerboard(across)">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heckerboard(across)">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checkerboard(across)">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2514602"/>
            <a:ext cx="8915400" cy="769441"/>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en-US" sz="4400" b="1" cap="all" smtClean="0">
                <a:ln w="0"/>
                <a:solidFill>
                  <a:srgbClr val="FF0000"/>
                </a:solidFill>
                <a:effectLst>
                  <a:reflection blurRad="12700" stA="50000" endPos="50000" dist="5000" dir="5400000" sy="-100000" rotWithShape="0"/>
                </a:effectLst>
              </a:rPr>
              <a:t>TRÂN TRỌNG CẢM ƠN!</a:t>
            </a:r>
            <a:endParaRPr lang="en-US" sz="4400" b="1" cap="all">
              <a:ln w="0"/>
              <a:solidFill>
                <a:srgbClr val="FF0000"/>
              </a:solidFill>
              <a:effectLst>
                <a:reflection blurRad="12700" stA="50000" endPos="50000" dist="5000" dir="5400000" sy="-100000" rotWithShape="0"/>
              </a:effectLst>
            </a:endParaRPr>
          </a:p>
        </p:txBody>
      </p:sp>
      <p:pic>
        <p:nvPicPr>
          <p:cNvPr id="5" name="Picture 5"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295400" cy="172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descr="2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8393" y="4375006"/>
            <a:ext cx="1979613" cy="2478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2" descr="POINSET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99970" y="4410989"/>
            <a:ext cx="2000250" cy="2442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3"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603481">
            <a:off x="7635083" y="218282"/>
            <a:ext cx="1727200" cy="129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6144841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4352737B-28A6-40B5-81BC-86F945700313}&quot;/&gt;&lt;isInvalidForFieldText val=&quot;0&quot;/&gt;&lt;Image&gt;&lt;filename val=&quot;C:\Users\BachKim101\Documents\My Adobe Presentations\BINH NGO DAI CAO\data\asimages\{4352737B-28A6-40B5-81BC-86F945700313}_3.png&quot;/&gt;&lt;left val=&quot;39&quot;/&gt;&lt;top val=&quot;45&quot;/&gt;&lt;width val=&quot;690&quot;/&gt;&lt;height val=&quot;65&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quot;/&gt;&lt;isInvalidForFieldText val=&quot;0&quot;/&gt;&lt;Image&gt;&lt;filename val=&quot;C:\Users\BachKim101\Documents\My Adobe Presentations\BINH NGO DAI CAO\data\asimages\{6AB696AA-FAE5-4AA9-B8AF-FF5CEFCFBEF3}_3.png&quot;/&gt;&lt;left val=&quot;69&quot;/&gt;&lt;top val=&quot;58&quot;/&gt;&lt;width val=&quot;576&quot;/&gt;&lt;height val=&quot;39&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9&quot;/&gt;&lt;lineCharCount val=&quot;8&quot;/&gt;&lt;/TableIndex&gt;&lt;/ShapeTextInfo&gt;"/>
  <p:tag name="PRESENTER_SHAPEINFO" val="&lt;ThreeDShapeInfo&gt;&lt;uuid val=&quot;{DD717422-DD77-45E8-B608-306E7B72B0A7}&quot;/&gt;&lt;isInvalidForFieldText val=&quot;0&quot;/&gt;&lt;Image&gt;&lt;filename val=&quot;C:\Users\BachKim101\Documents\My Adobe Presentations\BINH NGO DAI CAO\data\asimages\{DD717422-DD77-45E8-B608-306E7B72B0A7}_5.png&quot;/&gt;&lt;left val=&quot;114&quot;/&gt;&lt;top val=&quot;124&quot;/&gt;&lt;width val=&quot;151&quot;/&gt;&lt;height val=&quot;82&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ISPRING_CUSTOM_TIMING_USED" val="1"/>
  <p:tag name="GENSWF_SLIDE_TITLE" val="Trang kết"/>
  <p:tag name="ISPRING_SLIDE_INDENT_LEVEL" val="0"/>
  <p:tag name="ISPRING_PRESENTER_ID" val="{C33FFEB5-A459-41C1-BD42-906817BA6AC8}"/>
  <p:tag name="ISPRING_SLIDE_ID" val="{4D386D3D-4546-48D5-A80A-DA91D7FE8615}"/>
  <p:tag name="ISPRING_PLAYER_LAYOUT_TYPE" val="Full"/>
  <p:tag name="ISPRING_SLIDE_ID_2" val="{6A9B9CA4-562E-4C83-B24E-189E29E741B7}"/>
  <p:tag name="GENSWF_ADVANCE_TIME" val="5.0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310</Words>
  <Application>Microsoft Office PowerPoint</Application>
  <PresentationFormat>On-screen Show (4:3)</PresentationFormat>
  <Paragraphs>122</Paragraphs>
  <Slides>8</Slides>
  <Notes>2</Notes>
  <HiddenSlides>0</HiddenSlides>
  <MMClips>2</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cp:revision>
  <dcterms:created xsi:type="dcterms:W3CDTF">2021-03-07T14:42:12Z</dcterms:created>
  <dcterms:modified xsi:type="dcterms:W3CDTF">2021-03-07T14:45:31Z</dcterms:modified>
</cp:coreProperties>
</file>