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1449" r:id="rId2"/>
    <p:sldId id="1428" r:id="rId3"/>
    <p:sldId id="1429" r:id="rId4"/>
    <p:sldId id="441" r:id="rId5"/>
    <p:sldId id="1435" r:id="rId6"/>
    <p:sldId id="442" r:id="rId7"/>
    <p:sldId id="1436" r:id="rId8"/>
    <p:sldId id="1437" r:id="rId9"/>
    <p:sldId id="1430" r:id="rId10"/>
    <p:sldId id="1431" r:id="rId11"/>
    <p:sldId id="1438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3" d="100"/>
          <a:sy n="63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37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Món quà quý 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915960" y="4761492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Huệ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4832956" y="1478815"/>
            <a:ext cx="2787010" cy="2914650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AD0FBBD-58DB-4967-81BB-076296DCD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8915960" y="2039407"/>
            <a:ext cx="1752040" cy="23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424368" y="121635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443977" y="337277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80C49A4-7029-488C-884A-07B6900E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-653383"/>
            <a:ext cx="10927080" cy="3797721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7064DFD-5643-41A9-8453-DE88AE4C7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039" y="131363"/>
            <a:ext cx="10799260" cy="378999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F3C2730-FDBE-4EB2-A15B-CA81EB99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" y="1034864"/>
            <a:ext cx="10148797" cy="4413436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2A565-EA40-4F48-B473-EB26E28A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1"/>
          <a:stretch/>
        </p:blipFill>
        <p:spPr>
          <a:xfrm>
            <a:off x="1030529" y="2529746"/>
            <a:ext cx="10447079" cy="23028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C479DDB-01DF-44DB-9F1B-04072584F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470">
            <a:off x="7128559" y="-465131"/>
            <a:ext cx="5707181" cy="2178486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778966BB-D8E8-4726-B369-9D06762578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-208971" y="-88937"/>
            <a:ext cx="1445829" cy="1688125"/>
          </a:xfrm>
          <a:prstGeom prst="rect">
            <a:avLst/>
          </a:prstGeom>
        </p:spPr>
      </p:pic>
      <p:pic>
        <p:nvPicPr>
          <p:cNvPr id="18" name="图片 38">
            <a:extLst>
              <a:ext uri="{FF2B5EF4-FFF2-40B4-BE49-F238E27FC236}">
                <a16:creationId xmlns:a16="http://schemas.microsoft.com/office/drawing/2014/main" id="{D9474E66-F656-4529-A452-AE49BDEDB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19092" y="1562030"/>
            <a:ext cx="1072664" cy="14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9625"/>
            <a:ext cx="58293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838450" y="809625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82702" y="3642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9B56F9A-3346-4810-8E45-81EBEFDD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173" b="37148"/>
          <a:stretch/>
        </p:blipFill>
        <p:spPr>
          <a:xfrm>
            <a:off x="1028700" y="-1586833"/>
            <a:ext cx="7334250" cy="357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A81FA3B-BBBA-4269-9DA8-C89941F68B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9965" r="32086" b="45662"/>
          <a:stretch/>
        </p:blipFill>
        <p:spPr>
          <a:xfrm>
            <a:off x="761999" y="1131673"/>
            <a:ext cx="6280986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BB972BC-266D-42B3-9B9F-F6F88E2A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36"/>
            <a:ext cx="12426704" cy="5404036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-2905"/>
          <a:stretch/>
        </p:blipFill>
        <p:spPr>
          <a:xfrm>
            <a:off x="2689225" y="1460500"/>
            <a:ext cx="6991350" cy="502919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83F28-F567-4944-94B2-03A336E9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2" b="49831"/>
          <a:stretch/>
        </p:blipFill>
        <p:spPr>
          <a:xfrm>
            <a:off x="681960" y="187714"/>
            <a:ext cx="12968164" cy="7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37</Words>
  <Application>Microsoft Office PowerPoint</Application>
  <PresentationFormat>Widescreen</PresentationFormat>
  <Paragraphs>16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118</cp:revision>
  <dcterms:created xsi:type="dcterms:W3CDTF">2021-10-30T04:56:06Z</dcterms:created>
  <dcterms:modified xsi:type="dcterms:W3CDTF">2022-03-22T04:47:15Z</dcterms:modified>
</cp:coreProperties>
</file>