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1449" r:id="rId2"/>
    <p:sldId id="259" r:id="rId3"/>
    <p:sldId id="1424" r:id="rId4"/>
    <p:sldId id="1419" r:id="rId5"/>
    <p:sldId id="1433" r:id="rId6"/>
    <p:sldId id="1420" r:id="rId7"/>
    <p:sldId id="424" r:id="rId8"/>
    <p:sldId id="428" r:id="rId9"/>
    <p:sldId id="429" r:id="rId10"/>
    <p:sldId id="431" r:id="rId11"/>
    <p:sldId id="436" r:id="rId12"/>
    <p:sldId id="1425" r:id="rId13"/>
    <p:sldId id="1434" r:id="rId14"/>
    <p:sldId id="430" r:id="rId15"/>
    <p:sldId id="433" r:id="rId16"/>
    <p:sldId id="142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3" d="100"/>
          <a:sy n="63" d="100"/>
        </p:scale>
        <p:origin x="8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ngọn</a:t>
            </a:r>
            <a:r>
              <a:rPr lang="en-US" dirty="0"/>
              <a:t> </a:t>
            </a:r>
            <a:r>
              <a:rPr lang="en-US" dirty="0" err="1"/>
              <a:t>lửa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tại</a:t>
            </a:r>
            <a:r>
              <a:rPr lang="en-US" dirty="0"/>
              <a:t> slide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“</a:t>
            </a:r>
            <a:r>
              <a:rPr lang="en-US" dirty="0" err="1"/>
              <a:t>thổi</a:t>
            </a:r>
            <a:r>
              <a:rPr lang="en-US" dirty="0"/>
              <a:t> </a:t>
            </a:r>
            <a:r>
              <a:rPr lang="en-US" dirty="0" err="1"/>
              <a:t>nến</a:t>
            </a:r>
            <a:r>
              <a:rPr lang="en-US" dirty="0"/>
              <a:t>”. </a:t>
            </a:r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82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microsoft.com/office/2007/relationships/hdphoto" Target="../media/hdphoto1.wdp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255613" y="1648606"/>
            <a:ext cx="968085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Món quà quý nhất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nhiên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rỗng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đầy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ắp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61125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nhất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1F7793D-0575-4D98-BA12-ACA1FFCA1F55}"/>
              </a:ext>
            </a:extLst>
          </p:cNvPr>
          <p:cNvSpPr/>
          <p:nvPr/>
        </p:nvSpPr>
        <p:spPr>
          <a:xfrm>
            <a:off x="1490411" y="1007030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7EE4829-EFFB-44D8-BBE3-248FB39E2F9F}"/>
              </a:ext>
            </a:extLst>
          </p:cNvPr>
          <p:cNvSpPr/>
          <p:nvPr/>
        </p:nvSpPr>
        <p:spPr>
          <a:xfrm>
            <a:off x="9616786" y="105133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28A64CE-6367-46BA-9D3B-2C9F59D6060C}"/>
              </a:ext>
            </a:extLst>
          </p:cNvPr>
          <p:cNvSpPr/>
          <p:nvPr/>
        </p:nvSpPr>
        <p:spPr>
          <a:xfrm>
            <a:off x="7561547" y="160960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01C7A4B-63F2-49DC-96F4-F78339EAA4CE}"/>
              </a:ext>
            </a:extLst>
          </p:cNvPr>
          <p:cNvSpPr/>
          <p:nvPr/>
        </p:nvSpPr>
        <p:spPr>
          <a:xfrm>
            <a:off x="1825162" y="2715189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36D06719-4EB2-42C0-88FF-2B103348D288}"/>
              </a:ext>
            </a:extLst>
          </p:cNvPr>
          <p:cNvSpPr/>
          <p:nvPr/>
        </p:nvSpPr>
        <p:spPr>
          <a:xfrm>
            <a:off x="1520362" y="314607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5D345478-2046-4A77-8986-1427D6976FF8}"/>
              </a:ext>
            </a:extLst>
          </p:cNvPr>
          <p:cNvSpPr/>
          <p:nvPr/>
        </p:nvSpPr>
        <p:spPr>
          <a:xfrm>
            <a:off x="1800016" y="3728053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49D1FAE-DEF9-4ECC-8631-FC1F3F3C4F5B}"/>
              </a:ext>
            </a:extLst>
          </p:cNvPr>
          <p:cNvSpPr/>
          <p:nvPr/>
        </p:nvSpPr>
        <p:spPr>
          <a:xfrm>
            <a:off x="8248873" y="363132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7B5C6DF6-44DE-442B-AF4A-978BCC9A6F0D}"/>
              </a:ext>
            </a:extLst>
          </p:cNvPr>
          <p:cNvSpPr/>
          <p:nvPr/>
        </p:nvSpPr>
        <p:spPr>
          <a:xfrm>
            <a:off x="1520362" y="471448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EC732F06-C24E-4CF6-9161-C44108ECC6E7}"/>
              </a:ext>
            </a:extLst>
          </p:cNvPr>
          <p:cNvSpPr/>
          <p:nvPr/>
        </p:nvSpPr>
        <p:spPr>
          <a:xfrm>
            <a:off x="1800016" y="526583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208B0-54C8-4D66-8C86-E08CBCE31A0D}"/>
              </a:ext>
            </a:extLst>
          </p:cNvPr>
          <p:cNvGrpSpPr/>
          <p:nvPr/>
        </p:nvGrpSpPr>
        <p:grpSpPr>
          <a:xfrm>
            <a:off x="4655610" y="5132429"/>
            <a:ext cx="502061" cy="400110"/>
            <a:chOff x="1956655" y="4447728"/>
            <a:chExt cx="502061" cy="400110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EDB713F4-97BE-4D7D-B394-FCAE5869A587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ADDAFB-6D34-4050-9AF2-C5ADF4D1B5AD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61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D159F27-0865-40AA-925C-166974D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690FD71-B268-44A2-A83E-D513DA566A0B}"/>
              </a:ext>
            </a:extLst>
          </p:cNvPr>
          <p:cNvSpPr/>
          <p:nvPr/>
        </p:nvSpPr>
        <p:spPr>
          <a:xfrm>
            <a:off x="1424368" y="1216352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28F89E-55A0-4571-8736-57476C734C6F}"/>
              </a:ext>
            </a:extLst>
          </p:cNvPr>
          <p:cNvSpPr/>
          <p:nvPr/>
        </p:nvSpPr>
        <p:spPr>
          <a:xfrm>
            <a:off x="1443977" y="337277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ng Birthday Cake Vector Material Png Download - Happy Birthday Sister  Shaheen, Transparent Png - kindpng">
            <a:extLst>
              <a:ext uri="{FF2B5EF4-FFF2-40B4-BE49-F238E27FC236}">
                <a16:creationId xmlns:a16="http://schemas.microsoft.com/office/drawing/2014/main" id="{43CC8F9B-421B-409A-8310-B984B94D4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95" b="3799"/>
          <a:stretch/>
        </p:blipFill>
        <p:spPr bwMode="auto">
          <a:xfrm>
            <a:off x="2487303" y="1828800"/>
            <a:ext cx="6702425" cy="446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6B17CA6-26E3-4AFB-A114-79F7B458ECE9}"/>
              </a:ext>
            </a:extLst>
          </p:cNvPr>
          <p:cNvGrpSpPr/>
          <p:nvPr/>
        </p:nvGrpSpPr>
        <p:grpSpPr>
          <a:xfrm>
            <a:off x="2088277" y="6858000"/>
            <a:ext cx="8015445" cy="3805349"/>
            <a:chOff x="1969213" y="-2248978"/>
            <a:chExt cx="8015445" cy="3805349"/>
          </a:xfrm>
        </p:grpSpPr>
        <p:pic>
          <p:nvPicPr>
            <p:cNvPr id="7" name="Picture 6" descr="A person holding a bunch of balloons&#10;&#10;Description automatically generated with low confidence">
              <a:extLst>
                <a:ext uri="{FF2B5EF4-FFF2-40B4-BE49-F238E27FC236}">
                  <a16:creationId xmlns:a16="http://schemas.microsoft.com/office/drawing/2014/main" id="{D2F6AEC3-A7A1-4022-8A63-7348BAB55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213" y="-2248978"/>
              <a:ext cx="8015445" cy="38053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7EEFBD-195B-49AF-BE6B-1AEF4EDCDE6D}"/>
                </a:ext>
              </a:extLst>
            </p:cNvPr>
            <p:cNvSpPr txBox="1"/>
            <p:nvPr/>
          </p:nvSpPr>
          <p:spPr>
            <a:xfrm>
              <a:off x="3460861" y="442452"/>
              <a:ext cx="50321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</a:rPr>
                <a:t>Cùng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thổi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nến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nào</a:t>
              </a:r>
              <a:r>
                <a:rPr lang="en-US" sz="40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0EEC289-BDE4-4197-A610-F158CC54B6E8}"/>
              </a:ext>
            </a:extLst>
          </p:cNvPr>
          <p:cNvSpPr/>
          <p:nvPr/>
        </p:nvSpPr>
        <p:spPr>
          <a:xfrm>
            <a:off x="4940300" y="207010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7A3595-24CB-49F5-863D-09D8CE0F888E}"/>
              </a:ext>
            </a:extLst>
          </p:cNvPr>
          <p:cNvSpPr/>
          <p:nvPr/>
        </p:nvSpPr>
        <p:spPr>
          <a:xfrm>
            <a:off x="5702300" y="178435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EE8CA6-09AE-4F7D-AEF1-78FEDD70416F}"/>
              </a:ext>
            </a:extLst>
          </p:cNvPr>
          <p:cNvSpPr/>
          <p:nvPr/>
        </p:nvSpPr>
        <p:spPr>
          <a:xfrm>
            <a:off x="6610659" y="2000250"/>
            <a:ext cx="444500" cy="6731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:a16="http://schemas.microsoft.com/office/drawing/2014/main" id="{2186BB3A-6D7C-49BD-A53B-EA1D20921E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3" t="25638" r="35573" b="11934"/>
          <a:stretch/>
        </p:blipFill>
        <p:spPr>
          <a:xfrm>
            <a:off x="4607654" y="1516947"/>
            <a:ext cx="1094646" cy="1420963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56BAEDD8-F5DF-4E52-BC93-7A3A4ECC2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3" r="35573"/>
          <a:stretch/>
        </p:blipFill>
        <p:spPr>
          <a:xfrm>
            <a:off x="5447412" y="722669"/>
            <a:ext cx="1021159" cy="2123361"/>
          </a:xfrm>
          <a:prstGeom prst="rect">
            <a:avLst/>
          </a:prstGeom>
        </p:spPr>
      </p:pic>
      <p:pic>
        <p:nvPicPr>
          <p:cNvPr id="28" name="Picture 27">
            <a:hlinkClick r:id="rId9" action="ppaction://hlinksldjump"/>
            <a:extLst>
              <a:ext uri="{FF2B5EF4-FFF2-40B4-BE49-F238E27FC236}">
                <a16:creationId xmlns:a16="http://schemas.microsoft.com/office/drawing/2014/main" id="{251E842B-4D74-4859-9008-F8BB6ACF62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1" r="36401"/>
          <a:stretch/>
        </p:blipFill>
        <p:spPr>
          <a:xfrm rot="21338593">
            <a:off x="6216526" y="858609"/>
            <a:ext cx="1013866" cy="2236664"/>
          </a:xfrm>
          <a:prstGeom prst="rect">
            <a:avLst/>
          </a:prstGeom>
        </p:spPr>
      </p:pic>
      <p:pic>
        <p:nvPicPr>
          <p:cNvPr id="29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17925994-7EDF-41DA-8EEF-5F1BF2B3D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674303"/>
            <a:ext cx="1614654" cy="1614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-1.338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92FC58-B214-4F1E-9C92-D8F0FAF49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29672"/>
          <a:stretch/>
        </p:blipFill>
        <p:spPr>
          <a:xfrm>
            <a:off x="-453538" y="1893443"/>
            <a:ext cx="13099074" cy="2728213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6F7303B-77B5-483B-BDF4-1E56AC0B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16" b="89644"/>
          <a:stretch/>
        </p:blipFill>
        <p:spPr>
          <a:xfrm>
            <a:off x="831309" y="306966"/>
            <a:ext cx="7410992" cy="1204669"/>
          </a:xfrm>
          <a:prstGeom prst="rect">
            <a:avLst/>
          </a:prstGeom>
        </p:spPr>
      </p:pic>
      <p:pic>
        <p:nvPicPr>
          <p:cNvPr id="15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C0CF56FE-98F2-4C09-BEC2-6D35D413AC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4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92FC58-B214-4F1E-9C92-D8F0FAF494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70958" r="-1297" b="5184"/>
          <a:stretch/>
        </p:blipFill>
        <p:spPr>
          <a:xfrm>
            <a:off x="-301138" y="1635733"/>
            <a:ext cx="13099074" cy="3452921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6F7303B-77B5-483B-BDF4-1E56AC0B4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8" b="89644"/>
          <a:stretch/>
        </p:blipFill>
        <p:spPr>
          <a:xfrm>
            <a:off x="831309" y="306966"/>
            <a:ext cx="2197642" cy="1204670"/>
          </a:xfrm>
          <a:prstGeom prst="rect">
            <a:avLst/>
          </a:prstGeom>
        </p:spPr>
      </p:pic>
      <p:pic>
        <p:nvPicPr>
          <p:cNvPr id="15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C0CF56FE-98F2-4C09-BEC2-6D35D413AC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6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2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224FB651-D47C-4696-86A6-E0865647BDA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84341" y="1552839"/>
            <a:ext cx="6787661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1965239E-24CF-4486-8E0D-4AC47226C99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A62AEA91-78E8-40E7-A5B5-128C1CF96B2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132927F2-085E-4439-9C5C-43D8793CAC10}"/>
                </a:ext>
              </a:extLst>
            </p:cNvPr>
            <p:cNvSpPr txBox="1"/>
            <p:nvPr/>
          </p:nvSpPr>
          <p:spPr>
            <a:xfrm>
              <a:off x="1990729" y="2545556"/>
              <a:ext cx="1314030" cy="461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Chuột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con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có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gì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đáng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yêu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2273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33AF12-B45E-48A9-8B4C-043615D78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4" b="-514"/>
          <a:stretch/>
        </p:blipFill>
        <p:spPr>
          <a:xfrm>
            <a:off x="1866900" y="427903"/>
            <a:ext cx="8166100" cy="581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496817" y="0"/>
            <a:ext cx="10594246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2116</TotalTime>
  <Words>112</Words>
  <Application>Microsoft Office PowerPoint</Application>
  <PresentationFormat>Widescreen</PresentationFormat>
  <Paragraphs>37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Techsi.vn</cp:lastModifiedBy>
  <cp:revision>118</cp:revision>
  <dcterms:created xsi:type="dcterms:W3CDTF">2021-10-30T04:56:06Z</dcterms:created>
  <dcterms:modified xsi:type="dcterms:W3CDTF">2022-03-22T04:47:00Z</dcterms:modified>
</cp:coreProperties>
</file>