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9"/>
  </p:notesMasterIdLst>
  <p:sldIdLst>
    <p:sldId id="280" r:id="rId2"/>
    <p:sldId id="256" r:id="rId3"/>
    <p:sldId id="398" r:id="rId4"/>
    <p:sldId id="399" r:id="rId5"/>
    <p:sldId id="389" r:id="rId6"/>
    <p:sldId id="323" r:id="rId7"/>
    <p:sldId id="308" r:id="rId8"/>
  </p:sldIdLst>
  <p:sldSz cx="9144000" cy="5715000" type="screen16x10"/>
  <p:notesSz cx="6858000" cy="9144000"/>
  <p:embeddedFontLst>
    <p:embeddedFont>
      <p:font typeface=".VnAvant" panose="020B7200000000000000"/>
      <p:regular r:id="rId10"/>
      <p:bold r:id="rId11"/>
      <p: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VNI-Thufap2"/>
      <p:regular r:id="rId17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CCFF"/>
    <a:srgbClr val="CCFFCC"/>
    <a:srgbClr val="0000CC"/>
    <a:srgbClr val="FF33CC"/>
    <a:srgbClr val="CCFFFF"/>
    <a:srgbClr val="FF7C80"/>
    <a:srgbClr val="99FFCC"/>
    <a:srgbClr val="FF505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67" d="100"/>
          <a:sy n="67" d="100"/>
        </p:scale>
        <p:origin x="1416" y="4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08-Mar-21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2)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5704115"/>
            <a:chOff x="0" y="0"/>
            <a:chExt cx="9144000" cy="57041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704115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548" y="5101661"/>
              <a:ext cx="1416051" cy="326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Rounded Rectangle 5"/>
          <p:cNvSpPr/>
          <p:nvPr/>
        </p:nvSpPr>
        <p:spPr>
          <a:xfrm>
            <a:off x="805543" y="1538513"/>
            <a:ext cx="7532913" cy="2162628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137</a:t>
            </a:r>
          </a:p>
          <a:p>
            <a:pPr algn="ctr"/>
            <a:r>
              <a:rPr lang="en-US" sz="88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88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8800" b="1" dirty="0" err="1">
                <a:solidFill>
                  <a:srgbClr val="FFFF00"/>
                </a:solidFill>
                <a:latin typeface=".VnAvant" pitchFamily="34" charset="0"/>
              </a:rPr>
              <a:t>Ýt</a:t>
            </a:r>
            <a:r>
              <a:rPr lang="en-US" sz="88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8800" b="1" dirty="0" err="1">
                <a:solidFill>
                  <a:srgbClr val="FFFF00"/>
                </a:solidFill>
                <a:latin typeface=".VnAvant" pitchFamily="34" charset="0"/>
              </a:rPr>
              <a:t>gÆp</a:t>
            </a:r>
            <a:endParaRPr lang="en-US" sz="8800" b="1" dirty="0">
              <a:solidFill>
                <a:srgbClr val="FFFF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64967" y="10475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137: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Ýt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gÆp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120" y="1621378"/>
            <a:ext cx="2628900" cy="191452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985052" y="3509169"/>
            <a:ext cx="2946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ng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uÒu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ng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oµo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6976" y="1094115"/>
            <a:ext cx="23246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Vần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uêu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oao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8966" y="1728211"/>
            <a:ext cx="509968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Tiếng nguều có vần uêu. Tiếng ngoào có vần oao. </a:t>
            </a:r>
          </a:p>
          <a:p>
            <a:pPr algn="just"/>
            <a:endParaRPr lang="vi-VN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vi-VN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Đánh vần, đọc trơn: u - ê - u - uêu / ngờ - uêu - nguêu - huyền - nguều. // o - a - o - oao / ngờ - oao - ngoao - huyền - ngoào / nguều ngoào</a:t>
            </a:r>
          </a:p>
        </p:txBody>
      </p:sp>
    </p:spTree>
    <p:extLst>
      <p:ext uri="{BB962C8B-B14F-4D97-AF65-F5344CB8AC3E}">
        <p14:creationId xmlns:p14="http://schemas.microsoft.com/office/powerpoint/2010/main" val="134788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64967" y="10475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137: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Ýt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gÆp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619" y="1379176"/>
            <a:ext cx="1819275" cy="170588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411562" y="3118327"/>
            <a:ext cx="21515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kh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uûu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tay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6797" y="1117566"/>
            <a:ext cx="15039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Vần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uyu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6797" y="1755063"/>
            <a:ext cx="53485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tiếng khuỷu có vần uyu. </a:t>
            </a:r>
          </a:p>
          <a:p>
            <a:pPr algn="just"/>
            <a:endParaRPr lang="vi-VN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vi-VN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Đánh vần, đọc tron: u - y - u - uyu / khờ - uyu - khuyu</a:t>
            </a:r>
          </a:p>
          <a:p>
            <a:pPr algn="just"/>
            <a:r>
              <a:rPr lang="vi-VN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hỏi - khuỷu / khuỷu tay</a:t>
            </a:r>
          </a:p>
        </p:txBody>
      </p:sp>
    </p:spTree>
    <p:extLst>
      <p:ext uri="{BB962C8B-B14F-4D97-AF65-F5344CB8AC3E}">
        <p14:creationId xmlns:p14="http://schemas.microsoft.com/office/powerpoint/2010/main" val="134788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oap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u©ng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?</a:t>
            </a: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09" y="703262"/>
            <a:ext cx="8696325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484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con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7" y="1451883"/>
            <a:ext cx="9051965" cy="277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4632</TotalTime>
  <Words>185</Words>
  <Application>Microsoft Office PowerPoint</Application>
  <PresentationFormat>On-screen Show (16:10)</PresentationFormat>
  <Paragraphs>27</Paragraphs>
  <Slides>7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.VnAvant</vt:lpstr>
      <vt:lpstr>Times New Roman</vt:lpstr>
      <vt:lpstr>Calibri</vt:lpstr>
      <vt:lpstr>VNI-Thufap2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489</cp:revision>
  <dcterms:created xsi:type="dcterms:W3CDTF">2020-02-10T09:35:50Z</dcterms:created>
  <dcterms:modified xsi:type="dcterms:W3CDTF">2021-03-08T14:04:40Z</dcterms:modified>
</cp:coreProperties>
</file>