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280" r:id="rId2"/>
    <p:sldId id="256" r:id="rId3"/>
    <p:sldId id="355" r:id="rId4"/>
    <p:sldId id="257" r:id="rId5"/>
    <p:sldId id="351" r:id="rId6"/>
    <p:sldId id="387" r:id="rId7"/>
    <p:sldId id="388" r:id="rId8"/>
    <p:sldId id="360" r:id="rId9"/>
    <p:sldId id="323" r:id="rId10"/>
    <p:sldId id="392" r:id="rId11"/>
    <p:sldId id="390" r:id="rId12"/>
    <p:sldId id="391" r:id="rId13"/>
    <p:sldId id="308" r:id="rId14"/>
  </p:sldIdLst>
  <p:sldSz cx="9144000" cy="5715000" type="screen16x10"/>
  <p:notesSz cx="6858000" cy="9144000"/>
  <p:embeddedFontLst>
    <p:embeddedFont>
      <p:font typeface=".VnAvant" panose="020B7200000000000000"/>
      <p:regular r:id="rId16"/>
      <p:bold r:id="rId17"/>
      <p:italic r:id="rId18"/>
    </p:embeddedFont>
    <p:embeddedFont>
      <p:font typeface=".VnTifani Heavy" panose="020B7200000000000000"/>
      <p:regular r:id="rId19"/>
    </p:embeddedFont>
    <p:embeddedFont>
      <p:font typeface="Arial Black" panose="020B0A04020102020204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VNI-Thufap2"/>
      <p:regular r:id="rId2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33CC"/>
    <a:srgbClr val="CCFFFF"/>
    <a:srgbClr val="FF7C80"/>
    <a:srgbClr val="99FFCC"/>
    <a:srgbClr val="FFCCFF"/>
    <a:srgbClr val="CCFF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67" d="100"/>
          <a:sy n="67" d="100"/>
        </p:scale>
        <p:origin x="1416" y="4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08-Mar-21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sz="1200" b="1" dirty="0" err="1">
                <a:solidFill>
                  <a:srgbClr val="006600"/>
                </a:solidFill>
                <a:latin typeface=".VnAvant" pitchFamily="34" charset="0"/>
              </a:rPr>
              <a:t>oanh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sz="1200" b="1" dirty="0" err="1">
                <a:solidFill>
                  <a:srgbClr val="006600"/>
                </a:solidFill>
                <a:latin typeface=".VnAvant" pitchFamily="34" charset="0"/>
              </a:rPr>
              <a:t>oach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audio" Target="../media/audio4.wav"/><Relationship Id="rId18" Type="http://schemas.openxmlformats.org/officeDocument/2006/relationships/image" Target="../media/image24.gif"/><Relationship Id="rId26" Type="http://schemas.openxmlformats.org/officeDocument/2006/relationships/image" Target="../media/image32.gif"/><Relationship Id="rId3" Type="http://schemas.openxmlformats.org/officeDocument/2006/relationships/tags" Target="../tags/tag6.xml"/><Relationship Id="rId21" Type="http://schemas.openxmlformats.org/officeDocument/2006/relationships/image" Target="../media/image27.gif"/><Relationship Id="rId7" Type="http://schemas.openxmlformats.org/officeDocument/2006/relationships/tags" Target="../tags/tag10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1.gif"/><Relationship Id="rId2" Type="http://schemas.openxmlformats.org/officeDocument/2006/relationships/tags" Target="../tags/tag5.xml"/><Relationship Id="rId16" Type="http://schemas.openxmlformats.org/officeDocument/2006/relationships/audio" Target="../media/audio6.wav"/><Relationship Id="rId20" Type="http://schemas.openxmlformats.org/officeDocument/2006/relationships/image" Target="../media/image26.gif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3.wav"/><Relationship Id="rId24" Type="http://schemas.openxmlformats.org/officeDocument/2006/relationships/image" Target="../media/image30.gif"/><Relationship Id="rId5" Type="http://schemas.openxmlformats.org/officeDocument/2006/relationships/tags" Target="../tags/tag8.xml"/><Relationship Id="rId15" Type="http://schemas.openxmlformats.org/officeDocument/2006/relationships/audio" Target="../media/audio5.wav"/><Relationship Id="rId23" Type="http://schemas.openxmlformats.org/officeDocument/2006/relationships/image" Target="../media/image29.gif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25.gif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8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24342"/>
          </a:xfrm>
          <a:prstGeom prst="rect">
            <a:avLst/>
          </a:prstGeom>
        </p:spPr>
      </p:pic>
      <p:pic>
        <p:nvPicPr>
          <p:cNvPr id="5" name="bai 13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095" t="19564" r="2381" b="19167"/>
          <a:stretch/>
        </p:blipFill>
        <p:spPr>
          <a:xfrm>
            <a:off x="1335315" y="957943"/>
            <a:ext cx="6866834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0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0" y="-1"/>
            <a:ext cx="9144000" cy="57397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96" y="2240641"/>
            <a:ext cx="48101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29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70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3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3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6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30856" y="812271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solidFill>
            <a:srgbClr val="7030A0"/>
          </a:soli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8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7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30856" y="1055916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 nào chưá vần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1270001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308681" y="2943276"/>
            <a:ext cx="2869975" cy="67078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trắc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nghiệm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775327" y="1828233"/>
            <a:ext cx="2895600" cy="724378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xung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quanh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94167" y="1829595"/>
            <a:ext cx="2895600" cy="67078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loanh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quanh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5785529" y="2943276"/>
            <a:ext cx="2869975" cy="706714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hồng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8021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08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5704115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600" b="1" dirty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131</a:t>
            </a:r>
          </a:p>
          <a:p>
            <a:pPr algn="ctr"/>
            <a:r>
              <a:rPr lang="en-US" sz="8000" b="1" dirty="0" err="1">
                <a:solidFill>
                  <a:srgbClr val="FFFF00"/>
                </a:solidFill>
                <a:latin typeface=".VnAvant" pitchFamily="34" charset="0"/>
              </a:rPr>
              <a:t>oanh</a:t>
            </a:r>
            <a:r>
              <a:rPr lang="en-US" sz="8000" b="1" dirty="0">
                <a:solidFill>
                  <a:srgbClr val="FFFF00"/>
                </a:solidFill>
                <a:latin typeface=".VnAvant" pitchFamily="34" charset="0"/>
              </a:rPr>
              <a:t> – </a:t>
            </a:r>
            <a:r>
              <a:rPr lang="en-US" sz="8000" b="1" dirty="0" err="1">
                <a:solidFill>
                  <a:srgbClr val="FFFF00"/>
                </a:solidFill>
                <a:latin typeface=".VnAvant" pitchFamily="34" charset="0"/>
              </a:rPr>
              <a:t>oach</a:t>
            </a:r>
            <a:endParaRPr lang="en-US" sz="8000" b="1" dirty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79481" y="11926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131: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oanh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oach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65234" y="1216471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khoanh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5233" y="1801304"/>
            <a:ext cx="493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®¸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o- a-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oanh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khê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oanh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-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khoanh</a:t>
            </a:r>
            <a:endParaRPr lang="en-US" sz="24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5234" y="2808585"/>
            <a:ext cx="47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tr¬n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khoanh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b¸nh</a:t>
            </a:r>
            <a:endParaRPr lang="en-US" sz="24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639" y="3550732"/>
            <a:ext cx="3836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oanh</a:t>
            </a:r>
            <a:r>
              <a:rPr lang="en-US" sz="4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b¸nh</a:t>
            </a:r>
            <a:endParaRPr lang="en-US" sz="4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65" y="1216471"/>
            <a:ext cx="321945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31771" y="1321035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ho¹ch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223" y="3860437"/>
            <a:ext cx="414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thu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h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o¹ch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8229" y="2105201"/>
            <a:ext cx="5167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®¸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 – a-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oach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hê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oach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nÆng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ho¹ch.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64711" y="3155050"/>
            <a:ext cx="4043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tr¬n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thu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ho¹ch.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79481" y="11926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131: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oanh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oach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0" y="1480544"/>
            <a:ext cx="3048453" cy="2080309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ach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52070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09424" y="2389632"/>
            <a:ext cx="2239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doanh</a:t>
            </a:r>
            <a:r>
              <a:rPr lang="en-US" sz="3200" b="1" dirty="0">
                <a:latin typeface=".VnAvant" pitchFamily="34" charset="0"/>
              </a:rPr>
              <a:t> tr¹i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40910" y="2296000"/>
            <a:ext cx="3918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lµm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kÕ</a:t>
            </a:r>
            <a:r>
              <a:rPr lang="en-US" sz="3200" b="1" dirty="0">
                <a:latin typeface=".VnAvant" pitchFamily="34" charset="0"/>
              </a:rPr>
              <a:t> ho¹ch </a:t>
            </a:r>
            <a:r>
              <a:rPr lang="en-US" sz="3200" b="1" dirty="0" err="1">
                <a:latin typeface=".VnAvant" pitchFamily="34" charset="0"/>
              </a:rPr>
              <a:t>nhá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2956" y="5002907"/>
            <a:ext cx="2380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chim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oanh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90262" y="4973878"/>
            <a:ext cx="3268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giÇy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míi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toanh</a:t>
            </a:r>
            <a:endParaRPr lang="en-US" sz="32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90" y="632119"/>
            <a:ext cx="2837540" cy="1686075"/>
          </a:xfrm>
          <a:prstGeom prst="rect">
            <a:avLst/>
          </a:prstGeom>
          <a:ln>
            <a:solidFill>
              <a:srgbClr val="0066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43" y="632119"/>
            <a:ext cx="2342128" cy="1663881"/>
          </a:xfrm>
          <a:prstGeom prst="rect">
            <a:avLst/>
          </a:prstGeom>
          <a:ln>
            <a:solidFill>
              <a:srgbClr val="0066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52" y="3219166"/>
            <a:ext cx="2495550" cy="1771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59" y="3276316"/>
            <a:ext cx="23050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494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oanh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52070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65230" y="2416352"/>
            <a:ext cx="3367315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d</a:t>
            </a:r>
            <a:r>
              <a:rPr lang="en-US" sz="4000" b="1" dirty="0" err="1">
                <a:solidFill>
                  <a:schemeClr val="bg1"/>
                </a:solidFill>
                <a:latin typeface=".VnAvant" pitchFamily="34" charset="0"/>
              </a:rPr>
              <a:t>oanh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tr¹i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35682" y="2464575"/>
            <a:ext cx="2998718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chim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.VnAvant" pitchFamily="34" charset="0"/>
              </a:rPr>
              <a:t>oanh</a:t>
            </a:r>
            <a:endParaRPr lang="en-US" sz="4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02" y="749609"/>
            <a:ext cx="2790770" cy="1658284"/>
          </a:xfrm>
          <a:prstGeom prst="rect">
            <a:avLst/>
          </a:prstGeom>
          <a:ln>
            <a:solidFill>
              <a:srgbClr val="0066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527" y="648011"/>
            <a:ext cx="2495550" cy="1771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35" y="3274059"/>
            <a:ext cx="2305050" cy="1657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9714" y="5003203"/>
            <a:ext cx="4426857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giÇy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míi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</a:t>
            </a:r>
            <a:r>
              <a:rPr lang="en-US" sz="4000" b="1" dirty="0" err="1">
                <a:solidFill>
                  <a:schemeClr val="bg1"/>
                </a:solidFill>
                <a:latin typeface=".VnAvant" pitchFamily="34" charset="0"/>
              </a:rPr>
              <a:t>oanh</a:t>
            </a:r>
            <a:endParaRPr lang="en-US" sz="4000" b="1" dirty="0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90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494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oach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52070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26392" y="3526942"/>
            <a:ext cx="5320243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lµm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kÕ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h</a:t>
            </a:r>
            <a:r>
              <a:rPr lang="en-US" sz="4000" b="1" dirty="0">
                <a:solidFill>
                  <a:schemeClr val="bg1"/>
                </a:solidFill>
                <a:latin typeface=".VnAvant" pitchFamily="34" charset="0"/>
              </a:rPr>
              <a:t>o¹ch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nhá</a:t>
            </a:r>
            <a:endParaRPr lang="en-US" sz="4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629" y="632119"/>
            <a:ext cx="3831757" cy="2722135"/>
          </a:xfrm>
          <a:prstGeom prst="rect">
            <a:avLst/>
          </a:prstGeom>
          <a:ln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44876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696686" y="1620401"/>
            <a:ext cx="7721600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oanh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oach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­.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824" y="811476"/>
            <a:ext cx="7663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81" y="1510847"/>
            <a:ext cx="8628289" cy="32883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3931</TotalTime>
  <Words>376</Words>
  <Application>Microsoft Office PowerPoint</Application>
  <PresentationFormat>On-screen Show (16:10)</PresentationFormat>
  <Paragraphs>79</Paragraphs>
  <Slides>13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Times New Roman</vt:lpstr>
      <vt:lpstr>Calibri</vt:lpstr>
      <vt:lpstr>.VnTifani Heavy</vt:lpstr>
      <vt:lpstr>VNI-Thufap2</vt:lpstr>
      <vt:lpstr>.VnAvant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443</cp:revision>
  <dcterms:created xsi:type="dcterms:W3CDTF">2020-02-10T09:35:50Z</dcterms:created>
  <dcterms:modified xsi:type="dcterms:W3CDTF">2021-03-08T14:00:39Z</dcterms:modified>
</cp:coreProperties>
</file>