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71" r:id="rId6"/>
    <p:sldId id="28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2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9183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1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FDB0-B6CB-4867-9DC9-9BFF3E3B28A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8B71-4F96-4B42-8213-21D96531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4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26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483" y="1115177"/>
            <a:ext cx="411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15" y="2021713"/>
            <a:ext cx="3773571" cy="299934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1" y="5413273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Lan nên nhờ chú công an, bố mẹ hoặc thầy cô giáo tìm trả lại cho </a:t>
            </a:r>
            <a:r>
              <a:rPr lang="vi-VN" sz="2400" dirty="0" smtClean="0">
                <a:solidFill>
                  <a:srgbClr val="0000CC"/>
                </a:solidFill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vi-VN" sz="2400" dirty="0" smtClean="0">
                <a:solidFill>
                  <a:srgbClr val="0000CC"/>
                </a:solidFill>
              </a:rPr>
              <a:t>mất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483" y="1115177"/>
            <a:ext cx="30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5" y="1967582"/>
            <a:ext cx="4613511" cy="332505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04820" y="5528707"/>
            <a:ext cx="807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Tan học về, Minh khoe nhặt được tiền ở sân trường và rủ Tân đi </a:t>
            </a:r>
            <a:r>
              <a:rPr lang="vi-VN" sz="2400" dirty="0" smtClean="0">
                <a:solidFill>
                  <a:srgbClr val="008000"/>
                </a:solidFill>
              </a:rPr>
              <a:t>mua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kem </a:t>
            </a:r>
            <a:r>
              <a:rPr lang="vi-VN" sz="2400" dirty="0">
                <a:solidFill>
                  <a:srgbClr val="008000"/>
                </a:solidFill>
              </a:rPr>
              <a:t>ăn. Tân nên làm gì?</a:t>
            </a:r>
          </a:p>
        </p:txBody>
      </p:sp>
    </p:spTree>
    <p:extLst>
      <p:ext uri="{BB962C8B-B14F-4D97-AF65-F5344CB8AC3E}">
        <p14:creationId xmlns:p14="http://schemas.microsoft.com/office/powerpoint/2010/main" val="21864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969" y="871342"/>
            <a:ext cx="438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16" y="1777879"/>
            <a:ext cx="4783082" cy="344726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04820" y="5528707"/>
            <a:ext cx="807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Tân nên khuyên bạn đưa nhờ thầy cô giáo đế tìm trả lại cho người mất</a:t>
            </a:r>
          </a:p>
        </p:txBody>
      </p:sp>
    </p:spTree>
    <p:extLst>
      <p:ext uri="{BB962C8B-B14F-4D97-AF65-F5344CB8AC3E}">
        <p14:creationId xmlns:p14="http://schemas.microsoft.com/office/powerpoint/2010/main" val="15829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213360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164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761165"/>
            <a:ext cx="87956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3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311010"/>
              <a:ext cx="6595014" cy="7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nhặt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rơi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mới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ngoan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8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7" y="-19516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308236" y="2577313"/>
            <a:ext cx="1465943" cy="992778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11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2016" y="2759768"/>
            <a:ext cx="253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21" y="3493291"/>
            <a:ext cx="3163824" cy="2538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520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4" y="2014175"/>
            <a:ext cx="6175375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58" y="873874"/>
            <a:ext cx="90278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Sao?</a:t>
            </a:r>
            <a:endParaRPr lang="en-US" sz="2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11" y="1658080"/>
            <a:ext cx="4662379" cy="2477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54286"/>
            <a:ext cx="4758993" cy="2503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5858"/>
            <a:ext cx="4513942" cy="28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640364"/>
            <a:ext cx="9144000" cy="5217636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793967"/>
            <a:ext cx="6792684" cy="395369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1,3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2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5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8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2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78159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659" y="710055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68" y="1370218"/>
            <a:ext cx="243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3" y="1784878"/>
            <a:ext cx="3751507" cy="2948143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6112" y="4945394"/>
            <a:ext cx="8922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Lan đến lớp sớm và nhặt được quyển truyện tranh của ai đó để quên </a:t>
            </a:r>
            <a:r>
              <a:rPr lang="vi-VN" sz="2400" dirty="0" smtClean="0">
                <a:solidFill>
                  <a:srgbClr val="008000"/>
                </a:solidFill>
              </a:rPr>
              <a:t>trong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ngăn </a:t>
            </a:r>
            <a:r>
              <a:rPr lang="vi-VN" sz="2400" dirty="0">
                <a:solidFill>
                  <a:srgbClr val="008000"/>
                </a:solidFill>
              </a:rPr>
              <a:t>bàn. Đây là quyển truyện tranh rất đẹp mà Lan đã thích từ rất lâu. Lan nên làm </a:t>
            </a:r>
            <a:r>
              <a:rPr lang="vi-VN" sz="2400" dirty="0" smtClean="0">
                <a:solidFill>
                  <a:srgbClr val="008000"/>
                </a:solidFill>
              </a:rPr>
              <a:t>gì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với </a:t>
            </a:r>
            <a:r>
              <a:rPr lang="vi-VN" sz="2400" dirty="0">
                <a:solidFill>
                  <a:srgbClr val="008000"/>
                </a:solidFill>
              </a:rPr>
              <a:t>quyển truyện nhặt </a:t>
            </a:r>
            <a:r>
              <a:rPr lang="vi-VN" sz="2400" dirty="0" smtClean="0">
                <a:solidFill>
                  <a:srgbClr val="008000"/>
                </a:solidFill>
              </a:rPr>
              <a:t>được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endParaRPr lang="vi-V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78159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768" y="1066714"/>
            <a:ext cx="417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07" y="1924216"/>
            <a:ext cx="4309872" cy="3196424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2767" y="5278271"/>
            <a:ext cx="845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 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 hỏi các bạn trong lớp xem ai để quên và trả lại truyện cho bạn.</a:t>
            </a:r>
          </a:p>
          <a:p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 đọc truyện thì sau đó sẽ hỏi mượn bạn</a:t>
            </a:r>
          </a:p>
        </p:txBody>
      </p:sp>
    </p:spTree>
    <p:extLst>
      <p:ext uri="{BB962C8B-B14F-4D97-AF65-F5344CB8AC3E}">
        <p14:creationId xmlns:p14="http://schemas.microsoft.com/office/powerpoint/2010/main" val="40005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483" y="1115177"/>
            <a:ext cx="30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7" y="1743042"/>
            <a:ext cx="4049343" cy="321854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8970" y="5267449"/>
            <a:ext cx="7982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Trên đường đi học, Mai nhìn thấy một chiếc đồng hồ rơi ở trên </a:t>
            </a:r>
            <a:r>
              <a:rPr lang="vi-VN" sz="2400" dirty="0" smtClean="0">
                <a:solidFill>
                  <a:srgbClr val="008000"/>
                </a:solidFill>
              </a:rPr>
              <a:t>đường.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Mai </a:t>
            </a:r>
            <a:r>
              <a:rPr lang="vi-VN" sz="2400" dirty="0">
                <a:solidFill>
                  <a:srgbClr val="008000"/>
                </a:solidFill>
              </a:rPr>
              <a:t>nên làm gì?</a:t>
            </a:r>
          </a:p>
        </p:txBody>
      </p:sp>
    </p:spTree>
    <p:extLst>
      <p:ext uri="{BB962C8B-B14F-4D97-AF65-F5344CB8AC3E}">
        <p14:creationId xmlns:p14="http://schemas.microsoft.com/office/powerpoint/2010/main" val="36335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331</Words>
  <Application>Microsoft Office PowerPoint</Application>
  <PresentationFormat>On-screen Show (4:3)</PresentationFormat>
  <Paragraphs>29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2021-03-07T09:24:54Z</dcterms:created>
  <dcterms:modified xsi:type="dcterms:W3CDTF">2021-03-07T09:27:01Z</dcterms:modified>
</cp:coreProperties>
</file>